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6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92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3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675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566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458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349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240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132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4" orient="horz" pos="2962" userDrawn="1">
          <p15:clr>
            <a:srgbClr val="A4A3A4"/>
          </p15:clr>
        </p15:guide>
        <p15:guide id="2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gebiel, Dennis (SMR)" initials="KD(" lastIdx="1" clrIdx="0">
    <p:extLst>
      <p:ext uri="{19B8F6BF-5375-455C-9EA6-DF929625EA0E}">
        <p15:presenceInfo xmlns:p15="http://schemas.microsoft.com/office/powerpoint/2012/main" userId="S-1-5-21-1449234625-544696686-2974257555-285278" providerId="AD"/>
      </p:ext>
    </p:extLst>
  </p:cmAuthor>
  <p:cmAuthor id="2" name="Wolff, Alexander (COE)" initials="WA(" lastIdx="2" clrIdx="1">
    <p:extLst>
      <p:ext uri="{19B8F6BF-5375-455C-9EA6-DF929625EA0E}">
        <p15:presenceInfo xmlns:p15="http://schemas.microsoft.com/office/powerpoint/2012/main" userId="S-1-5-21-1449234625-544696686-2974257555-285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A2F"/>
    <a:srgbClr val="DA2131"/>
    <a:srgbClr val="E8E9EC"/>
    <a:srgbClr val="414042"/>
    <a:srgbClr val="F3E9EA"/>
    <a:srgbClr val="EFE3E7"/>
    <a:srgbClr val="F6F7F9"/>
    <a:srgbClr val="DA2128"/>
    <a:srgbClr val="BFBFBF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9" autoAdjust="0"/>
    <p:restoredTop sz="95197" autoAdjust="0"/>
  </p:normalViewPr>
  <p:slideViewPr>
    <p:cSldViewPr snapToGrid="0">
      <p:cViewPr varScale="1">
        <p:scale>
          <a:sx n="163" d="100"/>
          <a:sy n="163" d="100"/>
        </p:scale>
        <p:origin x="96" y="824"/>
      </p:cViewPr>
      <p:guideLst>
        <p:guide orient="horz" pos="29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3584" y="76"/>
      </p:cViewPr>
      <p:guideLst>
        <p:guide orient="horz" pos="3126"/>
        <p:guide pos="2142"/>
      </p:guideLst>
    </p:cSldViewPr>
  </p:notesViewPr>
  <p:gridSpacing cx="287999" cy="287999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DCFFE9D5-422A-4F58-945A-129E1830521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7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543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6050" y="773113"/>
            <a:ext cx="6564313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700588"/>
            <a:ext cx="49720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511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396413"/>
            <a:ext cx="29543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F0DA8E-9835-4ACE-8D43-D6D148B5C1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28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45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9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p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44000" y="144000"/>
            <a:ext cx="4428000" cy="46546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062" tIns="28062" rIns="28062" bIns="28062" numCol="1" spcCol="28062" rtlCol="0" anchor="ctr">
            <a:noAutofit/>
          </a:bodyPr>
          <a:lstStyle/>
          <a:p>
            <a:pPr rtl="0" latinLnBrk="1" hangingPunct="0"/>
            <a:endParaRPr lang="de-DE" sz="135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4847870" y="838600"/>
            <a:ext cx="4008130" cy="3941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871" y="2464230"/>
            <a:ext cx="3806442" cy="1641584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19871" y="838600"/>
            <a:ext cx="3806441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page 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572000" y="144000"/>
            <a:ext cx="4428000" cy="46359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062" tIns="28062" rIns="28062" bIns="28062" numCol="1" spcCol="28062" rtlCol="0" anchor="ctr">
            <a:noAutofit/>
          </a:bodyPr>
          <a:lstStyle/>
          <a:p>
            <a:pPr rtl="0" latinLnBrk="1" hangingPunct="0"/>
            <a:endParaRPr lang="de-DE" sz="1350">
              <a:solidFill>
                <a:srgbClr val="FFFFFF"/>
              </a:solidFill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7E2EBEE-BDCE-CCDB-01F2-2ED9A27BA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860000" y="838336"/>
            <a:ext cx="3997786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0" y="2456612"/>
            <a:ext cx="3997786" cy="1641584"/>
          </a:xfrm>
          <a:ln>
            <a:noFill/>
          </a:ln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2875" y="144000"/>
            <a:ext cx="4429125" cy="463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0" y="2469312"/>
            <a:ext cx="3996000" cy="2308432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1609685" indent="-23813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2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4428000" cy="463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860000" y="838336"/>
            <a:ext cx="4001425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size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8856000" cy="4635963"/>
          </a:xfrm>
        </p:spPr>
        <p:txBody>
          <a:bodyPr anchor="t"/>
          <a:lstStyle>
            <a:lvl1pPr marL="257169" marR="0" indent="-257169" algn="ctr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</p:txBody>
      </p:sp>
      <p:sp>
        <p:nvSpPr>
          <p:cNvPr id="4" name="Rechteck 1"/>
          <p:cNvSpPr/>
          <p:nvPr userDrawn="1"/>
        </p:nvSpPr>
        <p:spPr bwMode="auto">
          <a:xfrm>
            <a:off x="6824546" y="187200"/>
            <a:ext cx="2091146" cy="540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size image p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8856000" cy="4635963"/>
          </a:xfrm>
        </p:spPr>
        <p:txBody>
          <a:bodyPr anchor="t"/>
          <a:lstStyle>
            <a:lvl1pPr marL="257169" marR="0" indent="-257169" algn="ctr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19871" y="838600"/>
            <a:ext cx="4152129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870" y="2460840"/>
            <a:ext cx="4152130" cy="1641584"/>
          </a:xfrm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47" marR="0" indent="-13215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8150" marR="0" indent="-11191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557" marR="0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52557" marR="0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l" defTabSz="68578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33347" marR="0" lvl="1" indent="-13215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538150" marR="0" lvl="2" indent="-11191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1752557" marR="0" lvl="3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1752557" marR="0" lvl="4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68578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D71A2F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hteck 1"/>
          <p:cNvSpPr/>
          <p:nvPr userDrawn="1"/>
        </p:nvSpPr>
        <p:spPr bwMode="auto">
          <a:xfrm>
            <a:off x="6824546" y="187200"/>
            <a:ext cx="2091146" cy="540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49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58"/>
          <a:stretch/>
        </p:blipFill>
        <p:spPr>
          <a:xfrm>
            <a:off x="144000" y="144000"/>
            <a:ext cx="8856000" cy="463987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58"/>
          <a:stretch/>
        </p:blipFill>
        <p:spPr>
          <a:xfrm>
            <a:off x="142875" y="144000"/>
            <a:ext cx="8856000" cy="463987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44000" y="143550"/>
            <a:ext cx="8856000" cy="46364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10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/>
          <p:nvPr userDrawn="1"/>
        </p:nvSpPr>
        <p:spPr>
          <a:xfrm>
            <a:off x="813343" y="4377571"/>
            <a:ext cx="7517314" cy="26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700" b="1">
                <a:solidFill>
                  <a:srgbClr val="A7A7A7"/>
                </a:solidFill>
              </a:defRPr>
            </a:pPr>
            <a:r>
              <a:rPr dirty="0"/>
              <a:t>© Motherson  </a:t>
            </a:r>
            <a:r>
              <a:rPr b="0" dirty="0"/>
              <a:t>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4052365" y="4867061"/>
            <a:ext cx="1039270" cy="198728"/>
            <a:chOff x="4145198" y="4867061"/>
            <a:chExt cx="1039270" cy="198728"/>
          </a:xfrm>
        </p:grpSpPr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198" y="4867061"/>
              <a:ext cx="853604" cy="177773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 userDrawn="1"/>
          </p:nvSpPr>
          <p:spPr>
            <a:xfrm>
              <a:off x="4979752" y="4954905"/>
              <a:ext cx="204716" cy="1108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kumimoji="1" lang="en-US" altLang="ja-JP" sz="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.</a:t>
              </a:r>
              <a:endParaRPr kumimoji="1" lang="ja-JP" altLang="en-US" sz="400" dirty="0" err="1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7" name="Grafik 2">
            <a:extLst>
              <a:ext uri="{FF2B5EF4-FFF2-40B4-BE49-F238E27FC236}">
                <a16:creationId xmlns:a16="http://schemas.microsoft.com/office/drawing/2014/main" id="{9940DAFB-42B9-6971-36A9-4FDCA583A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96" y="1861458"/>
            <a:ext cx="4257009" cy="4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868855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Internal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 *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/>
          <p:nvPr userDrawn="1"/>
        </p:nvSpPr>
        <p:spPr>
          <a:xfrm>
            <a:off x="813343" y="4377571"/>
            <a:ext cx="7517314" cy="26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700" b="1">
                <a:solidFill>
                  <a:srgbClr val="A7A7A7"/>
                </a:solidFill>
              </a:defRPr>
            </a:pPr>
            <a:r>
              <a:rPr dirty="0"/>
              <a:t>© Motherson  </a:t>
            </a:r>
            <a:r>
              <a:rPr b="0" dirty="0"/>
              <a:t>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sp>
        <p:nvSpPr>
          <p:cNvPr id="9" name="Textfeld 2"/>
          <p:cNvSpPr txBox="1"/>
          <p:nvPr userDrawn="1"/>
        </p:nvSpPr>
        <p:spPr>
          <a:xfrm>
            <a:off x="3470102" y="2793123"/>
            <a:ext cx="220379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>
                <a:solidFill>
                  <a:schemeClr val="tx1"/>
                </a:solidFill>
              </a:rPr>
              <a:t>Thank you</a:t>
            </a:r>
            <a:r>
              <a:rPr dirty="0">
                <a:solidFill>
                  <a:schemeClr val="accent1"/>
                </a:solidFill>
                <a:latin typeface="Bauhaus 93"/>
                <a:ea typeface="Bauhaus 93"/>
                <a:cs typeface="Bauhaus 93"/>
                <a:sym typeface="Bauhaus 93"/>
              </a:rPr>
              <a:t>.</a:t>
            </a: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4052365" y="4867061"/>
            <a:ext cx="1039270" cy="198728"/>
            <a:chOff x="4145198" y="4867061"/>
            <a:chExt cx="1039270" cy="198728"/>
          </a:xfrm>
        </p:grpSpPr>
        <p:pic>
          <p:nvPicPr>
            <p:cNvPr id="8" name="Grafik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198" y="4867061"/>
              <a:ext cx="853604" cy="177773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 userDrawn="1"/>
          </p:nvSpPr>
          <p:spPr>
            <a:xfrm>
              <a:off x="4979752" y="4954905"/>
              <a:ext cx="204716" cy="1108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kumimoji="1" lang="en-US" altLang="ja-JP" sz="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.</a:t>
              </a:r>
              <a:endParaRPr kumimoji="1" lang="ja-JP" altLang="en-US" sz="400" dirty="0" err="1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1" name="Grafik 2">
            <a:extLst>
              <a:ext uri="{FF2B5EF4-FFF2-40B4-BE49-F238E27FC236}">
                <a16:creationId xmlns:a16="http://schemas.microsoft.com/office/drawing/2014/main" id="{9940DAFB-42B9-6971-36A9-4FDCA583A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96" y="1861458"/>
            <a:ext cx="4257009" cy="4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875679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169406" y="4751892"/>
            <a:ext cx="1745633" cy="1831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Strictly 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868855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Internal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875679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169406" y="4751892"/>
            <a:ext cx="1745633" cy="1831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Strictly 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8001" y="914402"/>
            <a:ext cx="85680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"/>
          <p:cNvSpPr/>
          <p:nvPr userDrawn="1"/>
        </p:nvSpPr>
        <p:spPr>
          <a:xfrm>
            <a:off x="8726425" y="4888349"/>
            <a:ext cx="135000" cy="1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91" y="219018"/>
            <a:ext cx="7249623" cy="3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Headline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929" y="914402"/>
            <a:ext cx="85680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1" name="Rechteck 10"/>
          <p:cNvSpPr>
            <a:spLocks/>
          </p:cNvSpPr>
          <p:nvPr userDrawn="1"/>
        </p:nvSpPr>
        <p:spPr bwMode="auto">
          <a:xfrm>
            <a:off x="241422" y="4922438"/>
            <a:ext cx="261247" cy="17621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2961012" algn="ctr"/>
                <a:tab pos="6095848" algn="r"/>
                <a:tab pos="6586374" algn="r"/>
              </a:tabLst>
              <a:defRPr/>
            </a:pPr>
            <a:fld id="{2A605FED-7AC8-4412-BF98-CCE815642EF6}" type="slidenum">
              <a:rPr lang="de-DE" sz="45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2961012" algn="ctr"/>
                  <a:tab pos="6095848" algn="r"/>
                  <a:tab pos="6586374" algn="r"/>
                </a:tabLst>
                <a:defRPr/>
              </a:pPr>
              <a:t>‹#›</a:t>
            </a:fld>
            <a:endParaRPr lang="en-GB" sz="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6" name="Rechteck 15"/>
          <p:cNvSpPr>
            <a:spLocks/>
          </p:cNvSpPr>
          <p:nvPr userDrawn="1"/>
        </p:nvSpPr>
        <p:spPr bwMode="auto">
          <a:xfrm>
            <a:off x="254172" y="4886620"/>
            <a:ext cx="261247" cy="17621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2961012" algn="ctr"/>
                <a:tab pos="6095848" algn="r"/>
                <a:tab pos="6586374" algn="r"/>
              </a:tabLst>
              <a:defRPr/>
            </a:pPr>
            <a:fld id="{2A605FED-7AC8-4412-BF98-CCE815642EF6}" type="slidenum">
              <a:rPr lang="de-DE" sz="7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2961012" algn="ctr"/>
                  <a:tab pos="6095848" algn="r"/>
                  <a:tab pos="6586374" algn="r"/>
                </a:tabLst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hape 181"/>
          <p:cNvSpPr/>
          <p:nvPr userDrawn="1"/>
        </p:nvSpPr>
        <p:spPr>
          <a:xfrm>
            <a:off x="8748706" y="4920135"/>
            <a:ext cx="87127" cy="7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0941" extrusionOk="0">
                <a:moveTo>
                  <a:pt x="13176" y="20602"/>
                </a:moveTo>
                <a:lnTo>
                  <a:pt x="21150" y="11994"/>
                </a:lnTo>
                <a:cubicBezTo>
                  <a:pt x="21395" y="11558"/>
                  <a:pt x="21524" y="11059"/>
                  <a:pt x="21524" y="10551"/>
                </a:cubicBezTo>
                <a:cubicBezTo>
                  <a:pt x="21524" y="10043"/>
                  <a:pt x="21395" y="9544"/>
                  <a:pt x="21150" y="9108"/>
                </a:cubicBezTo>
                <a:lnTo>
                  <a:pt x="12925" y="206"/>
                </a:lnTo>
                <a:cubicBezTo>
                  <a:pt x="11762" y="-412"/>
                  <a:pt x="10383" y="427"/>
                  <a:pt x="10291" y="1808"/>
                </a:cubicBezTo>
                <a:cubicBezTo>
                  <a:pt x="10270" y="2132"/>
                  <a:pt x="10338" y="2456"/>
                  <a:pt x="10487" y="2740"/>
                </a:cubicBezTo>
                <a:lnTo>
                  <a:pt x="15980" y="8625"/>
                </a:lnTo>
                <a:lnTo>
                  <a:pt x="1469" y="8625"/>
                </a:lnTo>
                <a:cubicBezTo>
                  <a:pt x="571" y="8747"/>
                  <a:pt x="-76" y="9606"/>
                  <a:pt x="7" y="10567"/>
                </a:cubicBezTo>
                <a:cubicBezTo>
                  <a:pt x="79" y="11398"/>
                  <a:pt x="690" y="12061"/>
                  <a:pt x="1469" y="12151"/>
                </a:cubicBezTo>
                <a:lnTo>
                  <a:pt x="16119" y="12151"/>
                </a:lnTo>
                <a:lnTo>
                  <a:pt x="11011" y="17618"/>
                </a:lnTo>
                <a:cubicBezTo>
                  <a:pt x="10304" y="18258"/>
                  <a:pt x="10181" y="19372"/>
                  <a:pt x="10730" y="20169"/>
                </a:cubicBezTo>
                <a:cubicBezTo>
                  <a:pt x="11301" y="20996"/>
                  <a:pt x="12385" y="21188"/>
                  <a:pt x="13176" y="206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68580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2" r:id="rId2"/>
    <p:sldLayoutId id="2147484380" r:id="rId3"/>
    <p:sldLayoutId id="2147484401" r:id="rId4"/>
    <p:sldLayoutId id="2147484374" r:id="rId5"/>
    <p:sldLayoutId id="2147484404" r:id="rId6"/>
    <p:sldLayoutId id="2147484407" r:id="rId7"/>
    <p:sldLayoutId id="2147484410" r:id="rId8"/>
    <p:sldLayoutId id="2147484361" r:id="rId9"/>
    <p:sldLayoutId id="2147484354" r:id="rId10"/>
    <p:sldLayoutId id="2147484379" r:id="rId11"/>
    <p:sldLayoutId id="2147484378" r:id="rId12"/>
    <p:sldLayoutId id="2147484360" r:id="rId13"/>
    <p:sldLayoutId id="2147484381" r:id="rId14"/>
    <p:sldLayoutId id="2147484385" r:id="rId15"/>
    <p:sldLayoutId id="2147484377" r:id="rId16"/>
    <p:sldLayoutId id="2147484366" r:id="rId17"/>
    <p:sldLayoutId id="2147484376" r:id="rId18"/>
    <p:sldLayoutId id="2147484353" r:id="rId19"/>
    <p:sldLayoutId id="2147484384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/>
        <a:defRPr sz="165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5pPr>
      <a:lvl6pPr marL="342892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6pPr>
      <a:lvl7pPr marL="685783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7pPr>
      <a:lvl8pPr marL="1028675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8pPr>
      <a:lvl9pPr marL="1371566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9pPr>
    </p:titleStyle>
    <p:bodyStyle>
      <a:lvl1pPr marL="257169" indent="-257169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defRPr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33347" indent="-13215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38150" indent="-11191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har char="-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52557" indent="-13334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752557" indent="-13334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0" marR="0" indent="0" algn="l" defTabSz="685783" rtl="0" eaLnBrk="1" fontAlgn="base" latinLnBrk="0" hangingPunct="1">
        <a:lnSpc>
          <a:spcPct val="13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GB" sz="1200" noProof="0" dirty="0" smtClean="0">
          <a:solidFill>
            <a:srgbClr val="D71A2F"/>
          </a:solidFill>
          <a:latin typeface="Arial Black" panose="020B0A04020102020204" pitchFamily="34" charset="0"/>
        </a:defRPr>
      </a:lvl6pPr>
      <a:lvl7pPr marL="2440720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7pPr>
      <a:lvl8pPr marL="2783612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8pPr>
      <a:lvl9pPr marL="3126503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7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695" userDrawn="1">
          <p15:clr>
            <a:srgbClr val="F26B43"/>
          </p15:clr>
        </p15:guide>
        <p15:guide id="4" pos="178" userDrawn="1">
          <p15:clr>
            <a:srgbClr val="F26B43"/>
          </p15:clr>
        </p15:guide>
        <p15:guide id="5" orient="horz" pos="3011" userDrawn="1">
          <p15:clr>
            <a:srgbClr val="F26B43"/>
          </p15:clr>
        </p15:guide>
        <p15:guide id="6" pos="5582" userDrawn="1">
          <p15:clr>
            <a:srgbClr val="F26B43"/>
          </p15:clr>
        </p15:guide>
        <p15:guide id="7" pos="90" userDrawn="1">
          <p15:clr>
            <a:srgbClr val="F26B43"/>
          </p15:clr>
        </p15:guide>
        <p15:guide id="8" pos="272" userDrawn="1">
          <p15:clr>
            <a:srgbClr val="F26B43"/>
          </p15:clr>
        </p15:guide>
        <p15:guide id="9" orient="horz" pos="88" userDrawn="1">
          <p15:clr>
            <a:srgbClr val="F26B43"/>
          </p15:clr>
        </p15:guide>
        <p15:guide id="10" orient="horz" pos="3152" userDrawn="1">
          <p15:clr>
            <a:srgbClr val="F26B43"/>
          </p15:clr>
        </p15:guide>
        <p15:guide id="11" pos="567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today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Yachiyo-Motherson Master - with page numbers">
  <a:themeElements>
    <a:clrScheme name="Motherson">
      <a:dk1>
        <a:srgbClr val="000000"/>
      </a:dk1>
      <a:lt1>
        <a:srgbClr val="FFFFFF"/>
      </a:lt1>
      <a:dk2>
        <a:srgbClr val="414042"/>
      </a:dk2>
      <a:lt2>
        <a:srgbClr val="E7E8E9"/>
      </a:lt2>
      <a:accent1>
        <a:srgbClr val="DA2128"/>
      </a:accent1>
      <a:accent2>
        <a:srgbClr val="7E1E11"/>
      </a:accent2>
      <a:accent3>
        <a:srgbClr val="FFC000"/>
      </a:accent3>
      <a:accent4>
        <a:srgbClr val="6B792B"/>
      </a:accent4>
      <a:accent5>
        <a:srgbClr val="F26C5B"/>
      </a:accent5>
      <a:accent6>
        <a:srgbClr val="F7D647"/>
      </a:accent6>
      <a:hlink>
        <a:srgbClr val="6D6E71"/>
      </a:hlink>
      <a:folHlink>
        <a:srgbClr val="6D6E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latin typeface="+mj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65A69"/>
        </a:accent1>
        <a:accent2>
          <a:srgbClr val="829BA5"/>
        </a:accent2>
        <a:accent3>
          <a:srgbClr val="FFFFFF"/>
        </a:accent3>
        <a:accent4>
          <a:srgbClr val="000000"/>
        </a:accent4>
        <a:accent5>
          <a:srgbClr val="B0B5B9"/>
        </a:accent5>
        <a:accent6>
          <a:srgbClr val="758C9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06C7C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3BABF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D9E4E9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CC00"/>
        </a:accent1>
        <a:accent2>
          <a:srgbClr val="FFE05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CB52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78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E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6E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A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0</Words>
  <Application>Microsoft Office PowerPoint</Application>
  <PresentationFormat>画面に合わせる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8" baseType="lpstr">
      <vt:lpstr>Gill Sans</vt:lpstr>
      <vt:lpstr>ＭＳ Ｐゴシック</vt:lpstr>
      <vt:lpstr>Arial</vt:lpstr>
      <vt:lpstr>Arial Black</vt:lpstr>
      <vt:lpstr>Bauhaus 93</vt:lpstr>
      <vt:lpstr>Symbol</vt:lpstr>
      <vt:lpstr>Times New Roman</vt:lpstr>
      <vt:lpstr>1_Yachiyo-Motherson Master - with page numbers</vt:lpstr>
    </vt:vector>
  </TitlesOfParts>
  <Company>Visiocorp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</dc:title>
  <dc:creator>Alexander.Wolff@motherson.com</dc:creator>
  <cp:lastModifiedBy>Yaguchi, Makoto (Yachiyo)</cp:lastModifiedBy>
  <cp:revision>2029</cp:revision>
  <cp:lastPrinted>2015-10-01T14:33:39Z</cp:lastPrinted>
  <dcterms:modified xsi:type="dcterms:W3CDTF">2024-04-16T05:46:32Z</dcterms:modified>
</cp:coreProperties>
</file>