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336" r:id="rId1"/>
  </p:sldMasterIdLst>
  <p:notesMasterIdLst>
    <p:notesMasterId r:id="rId7"/>
  </p:notesMasterIdLst>
  <p:handoutMasterIdLst>
    <p:handoutMasterId r:id="rId8"/>
  </p:handoutMasterIdLst>
  <p:sldIdLst>
    <p:sldId id="1337" r:id="rId2"/>
    <p:sldId id="1361" r:id="rId3"/>
    <p:sldId id="1377" r:id="rId4"/>
    <p:sldId id="1362" r:id="rId5"/>
    <p:sldId id="1366" r:id="rId6"/>
  </p:sldIdLst>
  <p:sldSz cx="9144000" cy="5143500" type="screen16x9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42892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2pPr>
    <a:lvl3pPr marL="685783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28675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371566" algn="l" rtl="0" fontAlgn="base">
      <a:spcBef>
        <a:spcPct val="0"/>
      </a:spcBef>
      <a:spcAft>
        <a:spcPct val="0"/>
      </a:spcAft>
      <a:defRPr sz="105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14458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057349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7pPr>
    <a:lvl8pPr marL="2400240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8pPr>
    <a:lvl9pPr marL="2743132" algn="l" defTabSz="685783" rtl="0" eaLnBrk="1" latinLnBrk="0" hangingPunct="1">
      <a:defRPr sz="105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Title" id="{A23CE5FF-4A40-4D9C-9E4A-5255B8D539B3}">
          <p14:sldIdLst>
            <p14:sldId id="1337"/>
          </p14:sldIdLst>
        </p14:section>
        <p14:section name="Agenda" id="{1703EBCD-C69F-42DC-9679-D925E99F2C44}">
          <p14:sldIdLst>
            <p14:sldId id="1361"/>
          </p14:sldIdLst>
        </p14:section>
        <p14:section name="Illustrate/解説" id="{C5F20CF3-19B8-441B-8CEB-D15950292EEC}">
          <p14:sldIdLst>
            <p14:sldId id="1377"/>
            <p14:sldId id="1362"/>
          </p14:sldIdLst>
        </p14:section>
        <p14:section name="End Page" id="{859CCA57-6F5F-47A0-B178-AEDB4F32245A}">
          <p14:sldIdLst>
            <p14:sldId id="1366"/>
          </p14:sldIdLst>
        </p14:section>
      </p14:sectionLst>
    </p:ext>
    <p:ext uri="{EFAFB233-063F-42B5-8137-9DF3F51BA10A}">
      <p15:sldGuideLst xmlns:p15="http://schemas.microsoft.com/office/powerpoint/2012/main">
        <p15:guide id="24" orient="horz" pos="2962" userDrawn="1">
          <p15:clr>
            <a:srgbClr val="A4A3A4"/>
          </p15:clr>
        </p15:guide>
        <p15:guide id="2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lingebiel, Dennis (SMR)" initials="KD(" lastIdx="1" clrIdx="0">
    <p:extLst>
      <p:ext uri="{19B8F6BF-5375-455C-9EA6-DF929625EA0E}">
        <p15:presenceInfo xmlns:p15="http://schemas.microsoft.com/office/powerpoint/2012/main" userId="S-1-5-21-1449234625-544696686-2974257555-285278" providerId="AD"/>
      </p:ext>
    </p:extLst>
  </p:cmAuthor>
  <p:cmAuthor id="2" name="Wolff, Alexander (COE)" initials="WA(" lastIdx="2" clrIdx="1">
    <p:extLst>
      <p:ext uri="{19B8F6BF-5375-455C-9EA6-DF929625EA0E}">
        <p15:presenceInfo xmlns:p15="http://schemas.microsoft.com/office/powerpoint/2012/main" userId="S-1-5-21-1449234625-544696686-2974257555-28515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A2F"/>
    <a:srgbClr val="DA2131"/>
    <a:srgbClr val="E8E9EC"/>
    <a:srgbClr val="414042"/>
    <a:srgbClr val="F3E9EA"/>
    <a:srgbClr val="EFE3E7"/>
    <a:srgbClr val="F6F7F9"/>
    <a:srgbClr val="DA2128"/>
    <a:srgbClr val="BFBFBF"/>
    <a:srgbClr val="BBB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58" autoAdjust="0"/>
    <p:restoredTop sz="95197" autoAdjust="0"/>
  </p:normalViewPr>
  <p:slideViewPr>
    <p:cSldViewPr snapToGrid="0">
      <p:cViewPr varScale="1">
        <p:scale>
          <a:sx n="111" d="100"/>
          <a:sy n="111" d="100"/>
        </p:scale>
        <p:origin x="100" y="1832"/>
      </p:cViewPr>
      <p:guideLst>
        <p:guide orient="horz" pos="296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35" y="67"/>
      </p:cViewPr>
      <p:guideLst>
        <p:guide orient="horz" pos="3126"/>
        <p:guide pos="2142"/>
      </p:guideLst>
    </p:cSldViewPr>
  </p:notesViewPr>
  <p:gridSpacing cx="287999" cy="287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t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2" tIns="45954" rIns="91912" bIns="45954" numCol="1" anchor="b" anchorCtr="0" compatLnSpc="1">
            <a:prstTxWarp prst="textNoShape">
              <a:avLst/>
            </a:prstTxWarp>
          </a:bodyPr>
          <a:lstStyle>
            <a:lvl1pPr algn="r" defTabSz="920750">
              <a:defRPr sz="1200">
                <a:latin typeface="Times New Roman" pitchFamily="18" charset="0"/>
                <a:cs typeface="Arial" pitchFamily="34" charset="0"/>
              </a:defRPr>
            </a:lvl1pPr>
          </a:lstStyle>
          <a:p>
            <a:pPr>
              <a:defRPr/>
            </a:pPr>
            <a:fld id="{DCFFE9D5-422A-4F58-945A-129E1830521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37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543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6050" y="773113"/>
            <a:ext cx="6564313" cy="3692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00588"/>
            <a:ext cx="4972050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6413"/>
            <a:ext cx="2951163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396413"/>
            <a:ext cx="2954338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22" tIns="45660" rIns="91322" bIns="45660" numCol="1" anchor="b" anchorCtr="0" compatLnSpc="1">
            <a:prstTxWarp prst="textNoShape">
              <a:avLst/>
            </a:prstTxWarp>
          </a:bodyPr>
          <a:lstStyle>
            <a:lvl1pPr algn="r" defTabSz="911225">
              <a:spcBef>
                <a:spcPct val="20000"/>
              </a:spcBef>
              <a:buFontTx/>
              <a:buChar char="•"/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F0DA8E-9835-4ACE-8D43-D6D148B5C16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283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4289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685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0286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37156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71445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9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F0DA8E-9835-4ACE-8D43-D6D148B5C16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68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p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44000" y="144000"/>
            <a:ext cx="4428000" cy="46546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4847870" y="838600"/>
            <a:ext cx="4008130" cy="39413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871" y="2464230"/>
            <a:ext cx="3806442" cy="1641584"/>
          </a:xfrm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3806441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7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ghlight page r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572000" y="144000"/>
            <a:ext cx="4428000" cy="463596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8062" tIns="28062" rIns="28062" bIns="28062" numCol="1" spcCol="28062" rtlCol="0" anchor="ctr">
            <a:noAutofit/>
          </a:bodyPr>
          <a:lstStyle/>
          <a:p>
            <a:pPr rtl="0" latinLnBrk="1" hangingPunct="0"/>
            <a:endParaRPr lang="de-DE" sz="1350">
              <a:solidFill>
                <a:srgbClr val="FFFFFF"/>
              </a:solidFill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7E2EBEE-BDCE-CCDB-01F2-2ED9A27BA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3997786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860000" y="2456612"/>
            <a:ext cx="3997786" cy="1641584"/>
          </a:xfrm>
          <a:ln>
            <a:noFill/>
          </a:ln>
        </p:spPr>
        <p:txBody>
          <a:bodyPr/>
          <a:lstStyle>
            <a:lvl1pPr marL="0" indent="0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bg1"/>
              </a:buClr>
              <a:defRPr sz="1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2875" y="144000"/>
            <a:ext cx="4429125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860000" y="2469312"/>
            <a:ext cx="3996000" cy="2308432"/>
          </a:xfrm>
        </p:spPr>
        <p:txBody>
          <a:bodyPr/>
          <a:lstStyle>
            <a:lvl1pPr marL="0" indent="0">
              <a:defRPr/>
            </a:lvl1pPr>
            <a:lvl2pPr>
              <a:buClr>
                <a:srgbClr val="DA2131"/>
              </a:buClr>
              <a:defRPr baseline="0"/>
            </a:lvl2pPr>
            <a:lvl3pPr>
              <a:defRPr/>
            </a:lvl3pPr>
            <a:lvl4pPr marL="1609685" indent="-23813">
              <a:buNone/>
              <a:defRPr/>
            </a:lvl4pPr>
            <a:lvl5pPr>
              <a:buClr>
                <a:srgbClr val="DA2128"/>
              </a:buClr>
              <a:defRPr/>
            </a:lvl5pPr>
            <a:lvl6pPr marL="0" indent="0">
              <a:buFontTx/>
              <a:buNone/>
              <a:defRPr sz="1200">
                <a:solidFill>
                  <a:srgbClr val="DA2128"/>
                </a:solidFill>
                <a:latin typeface="Arial Black" panose="020B0A040201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4428000" cy="46359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&lt;please place image here&gt;</a:t>
            </a:r>
            <a:endParaRPr lang="en-GB" noProof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860000" y="838336"/>
            <a:ext cx="4001425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4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size imag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4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05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size image p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144000" y="144000"/>
            <a:ext cx="8856000" cy="4635963"/>
          </a:xfrm>
        </p:spPr>
        <p:txBody>
          <a:bodyPr anchor="t"/>
          <a:lstStyle>
            <a:lvl1pPr marL="257169" marR="0" indent="-257169" algn="ctr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19871" y="838600"/>
            <a:ext cx="4152129" cy="132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2800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Highlight</a:t>
            </a:r>
            <a:br>
              <a:rPr lang="en-GB" noProof="0" dirty="0" smtClean="0"/>
            </a:br>
            <a:r>
              <a:rPr lang="en-GB" noProof="0" dirty="0" smtClean="0"/>
              <a:t>text</a:t>
            </a:r>
            <a:br>
              <a:rPr lang="en-GB" noProof="0" dirty="0" smtClean="0"/>
            </a:br>
            <a:r>
              <a:rPr lang="en-GB" noProof="0" dirty="0" smtClean="0"/>
              <a:t>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9870" y="2460840"/>
            <a:ext cx="4152130" cy="1641584"/>
          </a:xfrm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3347" marR="0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38150" marR="0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52557" marR="0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marR="0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text style</a:t>
            </a:r>
          </a:p>
          <a:p>
            <a:pPr marL="133347" marR="0" lvl="1" indent="-13215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Second level</a:t>
            </a:r>
          </a:p>
          <a:p>
            <a:pPr marL="538150" marR="0" lvl="2" indent="-11191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Third level</a:t>
            </a:r>
          </a:p>
          <a:p>
            <a:pPr marL="1752557" marR="0" lvl="3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Fourth level</a:t>
            </a:r>
          </a:p>
          <a:p>
            <a:pPr marL="1752557" marR="0" lvl="4" indent="-133347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Fifth level</a:t>
            </a:r>
          </a:p>
          <a:p>
            <a:pPr marL="0" marR="0" lvl="5" indent="0" algn="l" defTabSz="685783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D71A2F"/>
                </a:solidFill>
                <a:effectLst/>
                <a:uLnTx/>
                <a:uFillTx/>
                <a:latin typeface="Arial Black" panose="020B0A04020102020204" pitchFamily="34" charset="0"/>
              </a:rPr>
              <a:t>Slogans and key messages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657183" y="4920135"/>
            <a:ext cx="2160000" cy="1080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hteck 1"/>
          <p:cNvSpPr/>
          <p:nvPr userDrawn="1"/>
        </p:nvSpPr>
        <p:spPr bwMode="auto">
          <a:xfrm>
            <a:off x="6824546" y="187200"/>
            <a:ext cx="2091146" cy="540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pic>
        <p:nvPicPr>
          <p:cNvPr id="7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1491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4000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5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58"/>
          <a:stretch/>
        </p:blipFill>
        <p:spPr>
          <a:xfrm>
            <a:off x="142875" y="144000"/>
            <a:ext cx="8856000" cy="4639873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144000" y="143550"/>
            <a:ext cx="8856000" cy="4636413"/>
          </a:xfrm>
          <a:prstGeom prst="rect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200" dirty="0" err="1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860437" y="1097810"/>
            <a:ext cx="3468553" cy="34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 dirty="0" smtClean="0"/>
              <a:t>Divider text here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60437" y="1474996"/>
            <a:ext cx="3468553" cy="620504"/>
          </a:xfrm>
        </p:spPr>
        <p:txBody>
          <a:bodyPr/>
          <a:lstStyle>
            <a:lvl1pPr marL="0" indent="0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DA2131"/>
              </a:buClr>
              <a:defRPr sz="8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9685" indent="-23813"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DA2128"/>
              </a:buClr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0" indent="0">
              <a:buFontTx/>
              <a:buNone/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</a:lstStyle>
          <a:p>
            <a:pPr lvl="0"/>
            <a:r>
              <a:rPr lang="en-GB" noProof="0" dirty="0" smtClean="0"/>
              <a:t>Master text style</a:t>
            </a:r>
          </a:p>
        </p:txBody>
      </p:sp>
      <p:pic>
        <p:nvPicPr>
          <p:cNvPr id="10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5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7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age *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 userDrawn="1"/>
        </p:nvSpPr>
        <p:spPr>
          <a:xfrm>
            <a:off x="813343" y="4377571"/>
            <a:ext cx="7517314" cy="26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700" b="1">
                <a:solidFill>
                  <a:srgbClr val="A7A7A7"/>
                </a:solidFill>
              </a:defRPr>
            </a:pPr>
            <a:r>
              <a:rPr dirty="0"/>
              <a:t>© Motherson  </a:t>
            </a:r>
            <a:r>
              <a:rPr b="0" dirty="0"/>
              <a:t>All rights reserved by Motherson and/or its affiliated companies. Any commercial use hereof, especially any transfer and/or copying hereof, is prohibited without the prior written consent of Motherson and/or its affiliated companies. In case of transfer of information containing know-how for which copyright or any other intellectual property right protection may be afforded, Motherson and/or its affiliated companies reserve all rights to any such grant of copyright protection and/or grant of intellectual property right protection. www.motherson.com</a:t>
            </a:r>
          </a:p>
        </p:txBody>
      </p:sp>
      <p:sp>
        <p:nvSpPr>
          <p:cNvPr id="9" name="Textfeld 2"/>
          <p:cNvSpPr txBox="1"/>
          <p:nvPr userDrawn="1"/>
        </p:nvSpPr>
        <p:spPr>
          <a:xfrm>
            <a:off x="3470102" y="2793123"/>
            <a:ext cx="2203797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800">
                <a:latin typeface="Arial Black"/>
                <a:ea typeface="Arial Black"/>
                <a:cs typeface="Arial Black"/>
                <a:sym typeface="Arial Black"/>
              </a:defRPr>
            </a:pPr>
            <a:r>
              <a:rPr dirty="0">
                <a:solidFill>
                  <a:schemeClr val="tx1"/>
                </a:solidFill>
              </a:rPr>
              <a:t>Thank you</a:t>
            </a:r>
            <a:r>
              <a:rPr dirty="0">
                <a:solidFill>
                  <a:schemeClr val="accent1"/>
                </a:solidFill>
                <a:latin typeface="Bauhaus 93"/>
                <a:ea typeface="Bauhaus 93"/>
                <a:cs typeface="Bauhaus 93"/>
                <a:sym typeface="Bauhaus 93"/>
              </a:rPr>
              <a:t>.</a:t>
            </a:r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4052365" y="4867061"/>
            <a:ext cx="1039270" cy="198728"/>
            <a:chOff x="4145198" y="4867061"/>
            <a:chExt cx="1039270" cy="198728"/>
          </a:xfrm>
        </p:grpSpPr>
        <p:pic>
          <p:nvPicPr>
            <p:cNvPr id="8" name="Grafik 1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5198" y="4867061"/>
              <a:ext cx="853604" cy="177773"/>
            </a:xfrm>
            <a:prstGeom prst="rect">
              <a:avLst/>
            </a:prstGeom>
          </p:spPr>
        </p:pic>
        <p:sp>
          <p:nvSpPr>
            <p:cNvPr id="10" name="テキスト ボックス 9"/>
            <p:cNvSpPr txBox="1"/>
            <p:nvPr userDrawn="1"/>
          </p:nvSpPr>
          <p:spPr>
            <a:xfrm>
              <a:off x="4979752" y="4954905"/>
              <a:ext cx="204716" cy="11088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kumimoji="1" lang="en-US" altLang="ja-JP" sz="400" dirty="0" smtClean="0">
                  <a:solidFill>
                    <a:srgbClr val="FF0000"/>
                  </a:solidFill>
                  <a:latin typeface="Arial Black" panose="020B0A04020102020204" pitchFamily="34" charset="0"/>
                </a:rPr>
                <a:t>.</a:t>
              </a:r>
              <a:endParaRPr kumimoji="1" lang="ja-JP" altLang="en-US" sz="400" dirty="0" err="1" smtClean="0">
                <a:solidFill>
                  <a:srgbClr val="FF0000"/>
                </a:solidFill>
                <a:latin typeface="Arial Black" panose="020B0A04020102020204" pitchFamily="34" charset="0"/>
              </a:endParaRPr>
            </a:p>
          </p:txBody>
        </p:sp>
      </p:grpSp>
      <p:pic>
        <p:nvPicPr>
          <p:cNvPr id="11" name="Grafik 2">
            <a:extLst>
              <a:ext uri="{FF2B5EF4-FFF2-40B4-BE49-F238E27FC236}">
                <a16:creationId xmlns:a16="http://schemas.microsoft.com/office/drawing/2014/main" id="{9940DAFB-42B9-6971-36A9-4FDCA583A5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496" y="1861458"/>
            <a:ext cx="4257009" cy="4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standard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2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68855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Internal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4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875679" y="4693667"/>
            <a:ext cx="1032536" cy="2995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 *Alternative_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414432" y="3959170"/>
            <a:ext cx="6582981" cy="320531"/>
          </a:xfrm>
        </p:spPr>
        <p:txBody>
          <a:bodyPr anchor="t" anchorCtr="0"/>
          <a:lstStyle>
            <a:lvl1pPr>
              <a:lnSpc>
                <a:spcPct val="100000"/>
              </a:lnSpc>
              <a:spcBef>
                <a:spcPct val="50000"/>
              </a:spcBef>
              <a:tabLst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Document master title style</a:t>
            </a:r>
            <a:endParaRPr lang="en-GB" noProof="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1999" y="4711500"/>
            <a:ext cx="4966698" cy="263887"/>
          </a:xfrm>
        </p:spPr>
        <p:txBody>
          <a:bodyPr anchor="t"/>
          <a:lstStyle>
            <a:lvl1pPr>
              <a:spcBef>
                <a:spcPts val="0"/>
              </a:spcBef>
              <a:defRPr sz="9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err="1" smtClean="0"/>
              <a:t>Confidentiality</a:t>
            </a:r>
            <a:r>
              <a:rPr lang="de-DE" dirty="0" smtClean="0"/>
              <a:t> </a:t>
            </a:r>
            <a:r>
              <a:rPr lang="de-DE" dirty="0" err="1" smtClean="0"/>
              <a:t>notes</a:t>
            </a:r>
            <a:endParaRPr lang="de-DE" dirty="0" smtClean="0"/>
          </a:p>
          <a:p>
            <a:pPr lvl="0"/>
            <a:r>
              <a:rPr lang="de-DE" dirty="0" smtClean="0"/>
              <a:t>Date / </a:t>
            </a:r>
            <a:r>
              <a:rPr lang="de-DE" dirty="0" err="1" smtClean="0"/>
              <a:t>place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4462" y="144000"/>
            <a:ext cx="8855075" cy="3600000"/>
          </a:xfrm>
          <a:solidFill>
            <a:srgbClr val="E8E9EC"/>
          </a:solidFill>
        </p:spPr>
        <p:txBody>
          <a:bodyPr/>
          <a:lstStyle>
            <a:lvl1pPr marL="257169" marR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257169" marR="0" lvl="0" indent="-257169" algn="l" defTabSz="914400" rtl="0" eaLnBrk="0" fontAlgn="base" latinLnBrk="0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 smtClean="0"/>
              <a:t>&lt;please place image here&gt;</a:t>
            </a:r>
          </a:p>
          <a:p>
            <a:endParaRPr lang="en-GB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511" y="4553767"/>
            <a:ext cx="463186" cy="422608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169406" y="4751892"/>
            <a:ext cx="1745633" cy="18310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kumimoji="1" lang="en-US" altLang="ja-JP" sz="1050" dirty="0" smtClean="0">
                <a:solidFill>
                  <a:srgbClr val="DA2131"/>
                </a:solidFill>
                <a:latin typeface="Arial Black" panose="020B0A04020102020204" pitchFamily="34" charset="0"/>
              </a:rPr>
              <a:t>Strictly Confidential</a:t>
            </a:r>
            <a:endParaRPr kumimoji="1" lang="ja-JP" altLang="en-US" sz="1050" dirty="0" err="1" smtClean="0">
              <a:solidFill>
                <a:srgbClr val="DA2131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9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whi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88001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defRPr/>
            </a:lvl1pPr>
          </a:lstStyle>
          <a:p>
            <a:pPr lvl="0"/>
            <a:r>
              <a:rPr lang="en-GB" noProof="0" dirty="0" smtClean="0"/>
              <a:t>Master text style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Slogans and key messages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5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2"/>
          <p:cNvSpPr/>
          <p:nvPr userDrawn="1"/>
        </p:nvSpPr>
        <p:spPr>
          <a:xfrm>
            <a:off x="8726425" y="4888349"/>
            <a:ext cx="135000" cy="135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9891" y="219018"/>
            <a:ext cx="7249623" cy="3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Headline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929" y="914402"/>
            <a:ext cx="8568000" cy="386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Text</a:t>
            </a:r>
          </a:p>
        </p:txBody>
      </p:sp>
      <p:sp>
        <p:nvSpPr>
          <p:cNvPr id="11" name="Rechteck 10"/>
          <p:cNvSpPr>
            <a:spLocks/>
          </p:cNvSpPr>
          <p:nvPr userDrawn="1"/>
        </p:nvSpPr>
        <p:spPr bwMode="auto">
          <a:xfrm>
            <a:off x="241422" y="4922438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45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657183" y="4920135"/>
            <a:ext cx="2160000" cy="1080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16" name="Rechteck 15"/>
          <p:cNvSpPr>
            <a:spLocks/>
          </p:cNvSpPr>
          <p:nvPr userDrawn="1"/>
        </p:nvSpPr>
        <p:spPr bwMode="auto">
          <a:xfrm>
            <a:off x="254172" y="4886620"/>
            <a:ext cx="261247" cy="176214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algn="ctr">
              <a:spcBef>
                <a:spcPct val="50000"/>
              </a:spcBef>
              <a:tabLst>
                <a:tab pos="2961012" algn="ctr"/>
                <a:tab pos="6095848" algn="r"/>
                <a:tab pos="6586374" algn="r"/>
              </a:tabLst>
              <a:defRPr/>
            </a:pPr>
            <a:fld id="{2A605FED-7AC8-4412-BF98-CCE815642EF6}" type="slidenum">
              <a:rPr lang="de-DE" sz="7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>
                <a:spcBef>
                  <a:spcPct val="50000"/>
                </a:spcBef>
                <a:tabLst>
                  <a:tab pos="2961012" algn="ctr"/>
                  <a:tab pos="6095848" algn="r"/>
                  <a:tab pos="6586374" algn="r"/>
                </a:tabLst>
                <a:defRPr/>
              </a:pPr>
              <a:t>‹#›</a:t>
            </a:fld>
            <a:endParaRPr lang="en-GB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hape 181"/>
          <p:cNvSpPr/>
          <p:nvPr userDrawn="1"/>
        </p:nvSpPr>
        <p:spPr>
          <a:xfrm>
            <a:off x="8748706" y="4920135"/>
            <a:ext cx="87127" cy="73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4" h="20941" extrusionOk="0">
                <a:moveTo>
                  <a:pt x="13176" y="20602"/>
                </a:moveTo>
                <a:lnTo>
                  <a:pt x="21150" y="11994"/>
                </a:lnTo>
                <a:cubicBezTo>
                  <a:pt x="21395" y="11558"/>
                  <a:pt x="21524" y="11059"/>
                  <a:pt x="21524" y="10551"/>
                </a:cubicBezTo>
                <a:cubicBezTo>
                  <a:pt x="21524" y="10043"/>
                  <a:pt x="21395" y="9544"/>
                  <a:pt x="21150" y="9108"/>
                </a:cubicBezTo>
                <a:lnTo>
                  <a:pt x="12925" y="206"/>
                </a:lnTo>
                <a:cubicBezTo>
                  <a:pt x="11762" y="-412"/>
                  <a:pt x="10383" y="427"/>
                  <a:pt x="10291" y="1808"/>
                </a:cubicBezTo>
                <a:cubicBezTo>
                  <a:pt x="10270" y="2132"/>
                  <a:pt x="10338" y="2456"/>
                  <a:pt x="10487" y="2740"/>
                </a:cubicBezTo>
                <a:lnTo>
                  <a:pt x="15980" y="8625"/>
                </a:lnTo>
                <a:lnTo>
                  <a:pt x="1469" y="8625"/>
                </a:lnTo>
                <a:cubicBezTo>
                  <a:pt x="571" y="8747"/>
                  <a:pt x="-76" y="9606"/>
                  <a:pt x="7" y="10567"/>
                </a:cubicBezTo>
                <a:cubicBezTo>
                  <a:pt x="79" y="11398"/>
                  <a:pt x="690" y="12061"/>
                  <a:pt x="1469" y="12151"/>
                </a:cubicBezTo>
                <a:lnTo>
                  <a:pt x="16119" y="12151"/>
                </a:lnTo>
                <a:lnTo>
                  <a:pt x="11011" y="17618"/>
                </a:lnTo>
                <a:cubicBezTo>
                  <a:pt x="10304" y="18258"/>
                  <a:pt x="10181" y="19372"/>
                  <a:pt x="10730" y="20169"/>
                </a:cubicBezTo>
                <a:cubicBezTo>
                  <a:pt x="11301" y="20996"/>
                  <a:pt x="12385" y="21188"/>
                  <a:pt x="13176" y="20602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lvl="0" defTabSz="685800"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12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2" r:id="rId2"/>
    <p:sldLayoutId id="2147484380" r:id="rId3"/>
    <p:sldLayoutId id="2147484401" r:id="rId4"/>
    <p:sldLayoutId id="2147484374" r:id="rId5"/>
    <p:sldLayoutId id="2147484404" r:id="rId6"/>
    <p:sldLayoutId id="2147484407" r:id="rId7"/>
    <p:sldLayoutId id="2147484410" r:id="rId8"/>
    <p:sldLayoutId id="2147484361" r:id="rId9"/>
    <p:sldLayoutId id="2147484354" r:id="rId10"/>
    <p:sldLayoutId id="2147484379" r:id="rId11"/>
    <p:sldLayoutId id="2147484378" r:id="rId12"/>
    <p:sldLayoutId id="2147484360" r:id="rId13"/>
    <p:sldLayoutId id="2147484381" r:id="rId14"/>
    <p:sldLayoutId id="2147484385" r:id="rId15"/>
    <p:sldLayoutId id="2147484377" r:id="rId16"/>
    <p:sldLayoutId id="2147484366" r:id="rId17"/>
    <p:sldLayoutId id="2147484376" r:id="rId18"/>
    <p:sldLayoutId id="2147484353" r:id="rId19"/>
    <p:sldLayoutId id="2147484384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tabLst/>
        <a:defRPr sz="1650" b="1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141682" algn="l"/>
        </a:tabLst>
        <a:defRPr sz="1500" b="1">
          <a:solidFill>
            <a:schemeClr val="tx1"/>
          </a:solidFill>
          <a:latin typeface="Arial" charset="0"/>
        </a:defRPr>
      </a:lvl5pPr>
      <a:lvl6pPr marL="342892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6pPr>
      <a:lvl7pPr marL="685783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7pPr>
      <a:lvl8pPr marL="1028675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8pPr>
      <a:lvl9pPr marL="1371566" algn="l" rtl="0" fontAlgn="base">
        <a:spcBef>
          <a:spcPct val="0"/>
        </a:spcBef>
        <a:spcAft>
          <a:spcPct val="0"/>
        </a:spcAft>
        <a:tabLst>
          <a:tab pos="141682" algn="l"/>
        </a:tabLst>
        <a:defRPr b="1">
          <a:solidFill>
            <a:srgbClr val="777777"/>
          </a:solidFill>
          <a:latin typeface="Arial" charset="0"/>
        </a:defRPr>
      </a:lvl9pPr>
    </p:titleStyle>
    <p:bodyStyle>
      <a:lvl1pPr marL="257169" indent="-257169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defRPr sz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33347" indent="-13215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38150" indent="-11191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Font typeface="Symbol" panose="05050102010706020507" pitchFamily="18" charset="2"/>
        <a:buChar char="-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1752557" indent="-133347" algn="l" rtl="0" eaLnBrk="0" fontAlgn="base" hangingPunct="0">
        <a:lnSpc>
          <a:spcPct val="100000"/>
        </a:lnSpc>
        <a:spcBef>
          <a:spcPts val="450"/>
        </a:spcBef>
        <a:spcAft>
          <a:spcPct val="0"/>
        </a:spcAft>
        <a:buClr>
          <a:srgbClr val="DA2131"/>
        </a:buClr>
        <a:buFont typeface="Arial" panose="020B0604020202020204" pitchFamily="34" charset="0"/>
        <a:buChar char="•"/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0" marR="0" indent="0" algn="l" defTabSz="685783" rtl="0" eaLnBrk="1" fontAlgn="base" latinLnBrk="0" hangingPunct="1">
        <a:lnSpc>
          <a:spcPct val="13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lang="en-GB" sz="1200" noProof="0" dirty="0" smtClean="0">
          <a:solidFill>
            <a:srgbClr val="D71A2F"/>
          </a:solidFill>
          <a:latin typeface="Arial Black" panose="020B0A04020102020204" pitchFamily="34" charset="0"/>
        </a:defRPr>
      </a:lvl6pPr>
      <a:lvl7pPr marL="2440720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7pPr>
      <a:lvl8pPr marL="2783612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8pPr>
      <a:lvl9pPr marL="3126503" indent="-158350" algn="l" rtl="0" fontAlgn="base">
        <a:lnSpc>
          <a:spcPct val="130000"/>
        </a:lnSpc>
        <a:spcBef>
          <a:spcPct val="0"/>
        </a:spcBef>
        <a:spcAft>
          <a:spcPct val="0"/>
        </a:spcAft>
        <a:buChar char="•"/>
        <a:defRPr sz="105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57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695" userDrawn="1">
          <p15:clr>
            <a:srgbClr val="F26B43"/>
          </p15:clr>
        </p15:guide>
        <p15:guide id="4" pos="178" userDrawn="1">
          <p15:clr>
            <a:srgbClr val="F26B43"/>
          </p15:clr>
        </p15:guide>
        <p15:guide id="5" orient="horz" pos="3011" userDrawn="1">
          <p15:clr>
            <a:srgbClr val="F26B43"/>
          </p15:clr>
        </p15:guide>
        <p15:guide id="6" pos="5582" userDrawn="1">
          <p15:clr>
            <a:srgbClr val="F26B43"/>
          </p15:clr>
        </p15:guide>
        <p15:guide id="7" pos="90" userDrawn="1">
          <p15:clr>
            <a:srgbClr val="F26B43"/>
          </p15:clr>
        </p15:guide>
        <p15:guide id="8" pos="272" userDrawn="1">
          <p15:clr>
            <a:srgbClr val="F26B43"/>
          </p15:clr>
        </p15:guide>
        <p15:guide id="9" orient="horz" pos="88" userDrawn="1">
          <p15:clr>
            <a:srgbClr val="F26B43"/>
          </p15:clr>
        </p15:guide>
        <p15:guide id="10" orient="horz" pos="3152" userDrawn="1">
          <p15:clr>
            <a:srgbClr val="F26B43"/>
          </p15:clr>
        </p15:guide>
        <p15:guide id="11" pos="56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ja-JP" altLang="en-US" smtClean="0"/>
              <a:t>計算力学</a:t>
            </a:r>
            <a:r>
              <a:rPr lang="en-US" altLang="ja-JP" smtClean="0"/>
              <a:t>2</a:t>
            </a:r>
            <a:r>
              <a:rPr lang="ja-JP" altLang="en-US" smtClean="0"/>
              <a:t>級</a:t>
            </a:r>
            <a:r>
              <a:rPr lang="ja-JP" altLang="en-US"/>
              <a:t> </a:t>
            </a:r>
            <a:r>
              <a:rPr lang="ja-JP" altLang="en-US" smtClean="0"/>
              <a:t>解説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Version: 1.0</a:t>
            </a:r>
            <a:r>
              <a:rPr lang="ja-JP" altLang="en-US" dirty="0" smtClean="0"/>
              <a:t>　</a:t>
            </a:r>
            <a:r>
              <a:rPr lang="en-GB" dirty="0" smtClean="0"/>
              <a:t>2024.04</a:t>
            </a:r>
            <a:endParaRPr lang="en-GB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1576344" y="1229923"/>
            <a:ext cx="1949160" cy="1882863"/>
            <a:chOff x="9940196" y="2113562"/>
            <a:chExt cx="3898319" cy="3765725"/>
          </a:xfrm>
        </p:grpSpPr>
        <p:sp>
          <p:nvSpPr>
            <p:cNvPr id="5" name="Shape 283"/>
            <p:cNvSpPr/>
            <p:nvPr/>
          </p:nvSpPr>
          <p:spPr>
            <a:xfrm>
              <a:off x="9940196" y="2113562"/>
              <a:ext cx="3765725" cy="376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A2128"/>
            </a:solidFill>
            <a:ln w="12700" cap="flat">
              <a:noFill/>
              <a:miter lim="400000"/>
            </a:ln>
            <a:effectLst/>
          </p:spPr>
          <p:txBody>
            <a:bodyPr wrap="square" lIns="48768" tIns="48768" rIns="48768" bIns="48768" numCol="1" anchor="ctr">
              <a:noAutofit/>
            </a:bodyPr>
            <a:lstStyle/>
            <a:p>
              <a:pPr defTabSz="514304">
                <a:defRPr sz="7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en-GB" sz="525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" name="Shape 284"/>
            <p:cNvSpPr/>
            <p:nvPr/>
          </p:nvSpPr>
          <p:spPr>
            <a:xfrm>
              <a:off x="10347756" y="2542124"/>
              <a:ext cx="3490759" cy="30570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8768" tIns="48768" rIns="48768" bIns="48768" numCol="1" anchor="ctr">
              <a:noAutofit/>
            </a:bodyPr>
            <a:lstStyle/>
            <a:p>
              <a:pPr defTabSz="514304">
                <a:lnSpc>
                  <a:spcPct val="90000"/>
                </a:lnSpc>
                <a:defRPr sz="1800"/>
              </a:pPr>
              <a:r>
                <a:rPr lang="en-GB" sz="1800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Proud to be part </a:t>
              </a:r>
              <a:r>
                <a:rPr lang="en-GB" sz="1800" dirty="0" smtClean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of </a:t>
              </a:r>
              <a:r>
                <a:rPr lang="en-GB" altLang="ja-JP" sz="1800" dirty="0">
                  <a:solidFill>
                    <a:srgbClr val="FFFFFF"/>
                  </a:solidFill>
                  <a:latin typeface="Arial Black" panose="020B0A04020102020204" pitchFamily="34" charset="0"/>
                  <a:ea typeface="Graphik Black"/>
                  <a:cs typeface="Graphik Black"/>
                  <a:sym typeface="Graphik Black"/>
                </a:rPr>
                <a:t>our customers’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28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kumimoji="1" lang="ja-JP" altLang="en-US" dirty="0">
                <a:latin typeface="+mn-lt"/>
                <a:ea typeface="+mj-ea"/>
              </a:rPr>
              <a:t>①</a:t>
            </a:r>
            <a:r>
              <a:rPr kumimoji="1" lang="en-US" altLang="ja-JP" dirty="0">
                <a:latin typeface="+mn-lt"/>
                <a:ea typeface="+mj-ea"/>
              </a:rPr>
              <a:t>About logo mark of </a:t>
            </a:r>
            <a:r>
              <a:rPr kumimoji="1" lang="en-US" altLang="ja-JP" dirty="0" err="1">
                <a:latin typeface="+mn-lt"/>
                <a:ea typeface="+mj-ea"/>
              </a:rPr>
              <a:t>Yachiyo</a:t>
            </a:r>
            <a:r>
              <a:rPr kumimoji="1" lang="ja-JP" altLang="en-US" dirty="0">
                <a:latin typeface="+mn-lt"/>
                <a:ea typeface="+mj-ea"/>
              </a:rPr>
              <a:t>　ヤチヨロゴの件</a:t>
            </a:r>
            <a:endParaRPr kumimoji="1" lang="en-US" altLang="ja-JP" dirty="0">
              <a:latin typeface="+mn-lt"/>
              <a:ea typeface="+mj-ea"/>
            </a:endParaRPr>
          </a:p>
          <a:p>
            <a:pPr lvl="2"/>
            <a:r>
              <a:rPr kumimoji="1" lang="en-US" altLang="ja-JP" dirty="0">
                <a:latin typeface="+mn-lt"/>
                <a:ea typeface="+mj-ea"/>
              </a:rPr>
              <a:t>Comparison Current and New one</a:t>
            </a:r>
            <a:r>
              <a:rPr kumimoji="1" lang="ja-JP" altLang="en-US" dirty="0">
                <a:latin typeface="+mn-lt"/>
                <a:ea typeface="+mj-ea"/>
              </a:rPr>
              <a:t>　新旧比較</a:t>
            </a:r>
            <a:endParaRPr kumimoji="1" lang="en-US" altLang="ja-JP" dirty="0">
              <a:latin typeface="+mn-lt"/>
              <a:ea typeface="+mj-ea"/>
            </a:endParaRPr>
          </a:p>
          <a:p>
            <a:pPr lvl="1"/>
            <a:r>
              <a:rPr kumimoji="1" lang="ja-JP" altLang="en-US" dirty="0">
                <a:latin typeface="+mn-lt"/>
                <a:ea typeface="+mj-ea"/>
              </a:rPr>
              <a:t>②</a:t>
            </a:r>
            <a:r>
              <a:rPr kumimoji="1" lang="en-US" altLang="ja-JP" dirty="0">
                <a:latin typeface="+mn-lt"/>
                <a:ea typeface="+mj-ea"/>
              </a:rPr>
              <a:t> Changes in various places</a:t>
            </a:r>
            <a:r>
              <a:rPr kumimoji="1" lang="ja-JP" altLang="en-US" dirty="0">
                <a:latin typeface="+mn-lt"/>
                <a:ea typeface="+mj-ea"/>
              </a:rPr>
              <a:t>　各所差し替えの件</a:t>
            </a:r>
            <a:endParaRPr kumimoji="1" lang="en-US" altLang="ja-JP" dirty="0">
              <a:latin typeface="+mn-lt"/>
              <a:ea typeface="+mj-ea"/>
            </a:endParaRPr>
          </a:p>
          <a:p>
            <a:pPr lvl="2"/>
            <a:r>
              <a:rPr kumimoji="1" lang="en-US" altLang="ja-JP" dirty="0">
                <a:latin typeface="+mn-lt"/>
                <a:ea typeface="+mj-ea"/>
              </a:rPr>
              <a:t>External signs</a:t>
            </a:r>
            <a:r>
              <a:rPr kumimoji="1" lang="ja-JP" altLang="en-US" dirty="0">
                <a:latin typeface="+mn-lt"/>
                <a:ea typeface="+mj-ea"/>
              </a:rPr>
              <a:t>　看板について</a:t>
            </a:r>
            <a:endParaRPr kumimoji="1" lang="en-US" altLang="ja-JP" dirty="0">
              <a:latin typeface="+mn-lt"/>
              <a:ea typeface="+mj-ea"/>
            </a:endParaRPr>
          </a:p>
          <a:p>
            <a:pPr lvl="2"/>
            <a:r>
              <a:rPr kumimoji="1" lang="en-US" altLang="ja-JP" dirty="0">
                <a:latin typeface="+mn-lt"/>
                <a:ea typeface="+mj-ea"/>
              </a:rPr>
              <a:t>Uniforms </a:t>
            </a:r>
            <a:r>
              <a:rPr kumimoji="1" lang="ja-JP" altLang="en-US" dirty="0">
                <a:latin typeface="+mn-lt"/>
                <a:ea typeface="+mj-ea"/>
              </a:rPr>
              <a:t>作業服について</a:t>
            </a:r>
            <a:endParaRPr kumimoji="1" lang="en-US" altLang="ja-JP" dirty="0">
              <a:latin typeface="+mn-lt"/>
              <a:ea typeface="+mj-ea"/>
            </a:endParaRPr>
          </a:p>
          <a:p>
            <a:pPr lvl="1"/>
            <a:r>
              <a:rPr kumimoji="1" lang="ja-JP" altLang="en-US" dirty="0">
                <a:latin typeface="+mn-lt"/>
                <a:ea typeface="+mj-ea"/>
              </a:rPr>
              <a:t>③</a:t>
            </a:r>
            <a:r>
              <a:rPr kumimoji="1" lang="en-US" altLang="ja-JP" dirty="0">
                <a:latin typeface="+mn-lt"/>
                <a:ea typeface="+mj-ea"/>
              </a:rPr>
              <a:t>The rule of flags</a:t>
            </a:r>
            <a:r>
              <a:rPr kumimoji="1" lang="ja-JP" altLang="en-US" dirty="0">
                <a:latin typeface="+mn-lt"/>
                <a:ea typeface="+mj-ea"/>
              </a:rPr>
              <a:t>　社旗ルール</a:t>
            </a:r>
            <a:r>
              <a:rPr kumimoji="1" lang="ja-JP" altLang="en-US">
                <a:latin typeface="+mn-lt"/>
                <a:ea typeface="+mj-ea"/>
              </a:rPr>
              <a:t>の</a:t>
            </a:r>
            <a:r>
              <a:rPr kumimoji="1" lang="ja-JP" altLang="en-US" smtClean="0">
                <a:latin typeface="+mn-lt"/>
                <a:ea typeface="+mj-ea"/>
              </a:rPr>
              <a:t>件</a:t>
            </a:r>
            <a:endParaRPr kumimoji="1" lang="ja-JP" altLang="en-US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3310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第１章</a:t>
            </a:r>
            <a:endParaRPr kumimoji="1" lang="ja-JP" altLang="en-US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mtClean="0"/>
              <a:t>計算力学に必要な数学の基礎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" lvl="1" indent="0">
              <a:buNone/>
            </a:pPr>
            <a:r>
              <a:rPr kumimoji="1" lang="en-US" altLang="ja-JP" smtClean="0"/>
              <a:t>Master text level</a:t>
            </a:r>
            <a:endParaRPr kumimoji="1" lang="en-US" altLang="ja-JP" dirty="0"/>
          </a:p>
          <a:p>
            <a:pPr lvl="2"/>
            <a:r>
              <a:rPr kumimoji="1" lang="en-US" altLang="ja-JP"/>
              <a:t>Second level</a:t>
            </a:r>
          </a:p>
          <a:p>
            <a:pPr lvl="3"/>
            <a:r>
              <a:rPr kumimoji="1" lang="en-US" altLang="ja-JP" b="1" smtClean="0"/>
              <a:t>third</a:t>
            </a:r>
            <a:r>
              <a:rPr kumimoji="1" lang="en-US" altLang="ja-JP" b="1"/>
              <a:t> level</a:t>
            </a:r>
            <a:endParaRPr kumimoji="1" lang="en-US" altLang="ja-JP" b="1" smtClean="0"/>
          </a:p>
          <a:p>
            <a:pPr lvl="4"/>
            <a:r>
              <a:rPr kumimoji="1" lang="en-US" altLang="ja-JP" b="1" smtClean="0">
                <a:solidFill>
                  <a:srgbClr val="D71A2F"/>
                </a:solidFill>
              </a:rPr>
              <a:t>forth level</a:t>
            </a:r>
          </a:p>
          <a:p>
            <a:pPr marL="1190" lvl="1" indent="0">
              <a:buNone/>
            </a:pPr>
            <a:r>
              <a:rPr kumimoji="1" lang="en-US" altLang="ja-JP" smtClean="0"/>
              <a:t>Fonts of Japanese</a:t>
            </a:r>
          </a:p>
          <a:p>
            <a:pPr lvl="2"/>
            <a:r>
              <a:rPr kumimoji="1" lang="en-US" altLang="ja-JP" smtClean="0">
                <a:latin typeface="+mn-ea"/>
                <a:ea typeface="+mn-ea"/>
              </a:rPr>
              <a:t>MS P</a:t>
            </a:r>
            <a:r>
              <a:rPr kumimoji="1" lang="ja-JP" altLang="en-US" smtClean="0">
                <a:latin typeface="+mn-ea"/>
                <a:ea typeface="+mn-ea"/>
              </a:rPr>
              <a:t> ゴシック</a:t>
            </a:r>
            <a:endParaRPr kumimoji="1" lang="en-US" altLang="ja-JP" smtClean="0">
              <a:latin typeface="+mn-ea"/>
              <a:ea typeface="+mn-ea"/>
            </a:endParaRPr>
          </a:p>
          <a:p>
            <a:pPr lvl="3"/>
            <a:r>
              <a:rPr kumimoji="1" lang="en-US" altLang="ja-JP" b="1">
                <a:latin typeface="+mn-ea"/>
              </a:rPr>
              <a:t>MS P</a:t>
            </a:r>
            <a:r>
              <a:rPr kumimoji="1" lang="ja-JP" altLang="en-US" b="1">
                <a:latin typeface="+mn-ea"/>
              </a:rPr>
              <a:t> ゴシック</a:t>
            </a:r>
            <a:endParaRPr kumimoji="1" lang="en-US" altLang="ja-JP" b="1">
              <a:latin typeface="+mn-ea"/>
            </a:endParaRPr>
          </a:p>
          <a:p>
            <a:pPr lvl="4"/>
            <a:r>
              <a:rPr kumimoji="1" lang="en-US" altLang="ja-JP" b="1">
                <a:solidFill>
                  <a:srgbClr val="D71A2F"/>
                </a:solidFill>
                <a:latin typeface="+mn-ea"/>
              </a:rPr>
              <a:t>MS P</a:t>
            </a:r>
            <a:r>
              <a:rPr kumimoji="1" lang="ja-JP" altLang="en-US" b="1">
                <a:solidFill>
                  <a:srgbClr val="D71A2F"/>
                </a:solidFill>
                <a:latin typeface="+mn-ea"/>
              </a:rPr>
              <a:t> </a:t>
            </a:r>
            <a:r>
              <a:rPr kumimoji="1" lang="ja-JP" altLang="en-US" b="1" smtClean="0">
                <a:solidFill>
                  <a:srgbClr val="D71A2F"/>
                </a:solidFill>
                <a:latin typeface="+mn-ea"/>
              </a:rPr>
              <a:t>ゴシック</a:t>
            </a:r>
            <a:endParaRPr kumimoji="1" lang="en-US" altLang="ja-JP" b="1" smtClean="0">
              <a:solidFill>
                <a:srgbClr val="D71A2F"/>
              </a:solidFill>
              <a:latin typeface="+mn-ea"/>
              <a:ea typeface="+mn-ea"/>
            </a:endParaRPr>
          </a:p>
          <a:p>
            <a:pPr lvl="3"/>
            <a:endParaRPr kumimoji="1" lang="en-US" altLang="ja-JP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Title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6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0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Yachiyo-Motherson Master - with page numbers">
  <a:themeElements>
    <a:clrScheme name="Motherson">
      <a:dk1>
        <a:srgbClr val="000000"/>
      </a:dk1>
      <a:lt1>
        <a:srgbClr val="FFFFFF"/>
      </a:lt1>
      <a:dk2>
        <a:srgbClr val="414042"/>
      </a:dk2>
      <a:lt2>
        <a:srgbClr val="E7E8E9"/>
      </a:lt2>
      <a:accent1>
        <a:srgbClr val="DA2128"/>
      </a:accent1>
      <a:accent2>
        <a:srgbClr val="7E1E11"/>
      </a:accent2>
      <a:accent3>
        <a:srgbClr val="FFC000"/>
      </a:accent3>
      <a:accent4>
        <a:srgbClr val="6B792B"/>
      </a:accent4>
      <a:accent5>
        <a:srgbClr val="F26C5B"/>
      </a:accent5>
      <a:accent6>
        <a:srgbClr val="F7D647"/>
      </a:accent6>
      <a:hlink>
        <a:srgbClr val="6D6E71"/>
      </a:hlink>
      <a:folHlink>
        <a:srgbClr val="6D6E7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6350">
          <a:noFill/>
          <a:miter lim="800000"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bg1"/>
        </a:solidFill>
        <a:ln w="635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defRPr sz="1600" dirty="0" err="1" smtClean="0">
            <a:latin typeface="+mj-lt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5A69"/>
        </a:accent1>
        <a:accent2>
          <a:srgbClr val="829BA5"/>
        </a:accent2>
        <a:accent3>
          <a:srgbClr val="FFFFFF"/>
        </a:accent3>
        <a:accent4>
          <a:srgbClr val="000000"/>
        </a:accent4>
        <a:accent5>
          <a:srgbClr val="B0B5B9"/>
        </a:accent5>
        <a:accent6>
          <a:srgbClr val="758C95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06C7C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3BABF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E7EEF1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58748B"/>
        </a:accent1>
        <a:accent2>
          <a:srgbClr val="97B0C1"/>
        </a:accent2>
        <a:accent3>
          <a:srgbClr val="FFFFFF"/>
        </a:accent3>
        <a:accent4>
          <a:srgbClr val="000000"/>
        </a:accent4>
        <a:accent5>
          <a:srgbClr val="B4BCC4"/>
        </a:accent5>
        <a:accent6>
          <a:srgbClr val="889FAF"/>
        </a:accent6>
        <a:hlink>
          <a:srgbClr val="D9E4E9"/>
        </a:hlink>
        <a:folHlink>
          <a:srgbClr val="008B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FFCC00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E78A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CC00"/>
        </a:accent1>
        <a:accent2>
          <a:srgbClr val="FFE05B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CB52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4">
        <a:dk1>
          <a:srgbClr val="000000"/>
        </a:dk1>
        <a:lt1>
          <a:srgbClr val="FFFFFF"/>
        </a:lt1>
        <a:dk2>
          <a:srgbClr val="000000"/>
        </a:dk2>
        <a:lt2>
          <a:srgbClr val="D20000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5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78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E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16">
        <a:dk1>
          <a:srgbClr val="000000"/>
        </a:dk1>
        <a:lt1>
          <a:srgbClr val="FFFFFF"/>
        </a:lt1>
        <a:dk2>
          <a:srgbClr val="FF3C00"/>
        </a:dk2>
        <a:lt2>
          <a:srgbClr val="D20000"/>
        </a:lt2>
        <a:accent1>
          <a:srgbClr val="FF6E00"/>
        </a:accent1>
        <a:accent2>
          <a:srgbClr val="FFB400"/>
        </a:accent2>
        <a:accent3>
          <a:srgbClr val="FFFFFF"/>
        </a:accent3>
        <a:accent4>
          <a:srgbClr val="000000"/>
        </a:accent4>
        <a:accent5>
          <a:srgbClr val="FFBAAA"/>
        </a:accent5>
        <a:accent6>
          <a:srgbClr val="E7A300"/>
        </a:accent6>
        <a:hlink>
          <a:srgbClr val="B2B2B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100</Words>
  <Application>Microsoft Office PowerPoint</Application>
  <PresentationFormat>画面に合わせる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Gill Sans</vt:lpstr>
      <vt:lpstr>Graphik Black</vt:lpstr>
      <vt:lpstr>ＭＳ Ｐゴシック</vt:lpstr>
      <vt:lpstr>Arial</vt:lpstr>
      <vt:lpstr>Arial Black</vt:lpstr>
      <vt:lpstr>Bauhaus 93</vt:lpstr>
      <vt:lpstr>Symbol</vt:lpstr>
      <vt:lpstr>Times New Roman</vt:lpstr>
      <vt:lpstr>1_Yachiyo-Motherson Master - with page numbers</vt:lpstr>
      <vt:lpstr>計算力学2級 解説</vt:lpstr>
      <vt:lpstr>Agenda</vt:lpstr>
      <vt:lpstr>第１章</vt:lpstr>
      <vt:lpstr>Title</vt:lpstr>
      <vt:lpstr>PowerPoint プレゼンテーション</vt:lpstr>
    </vt:vector>
  </TitlesOfParts>
  <Company>Visiocorp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</dc:title>
  <dc:creator>Alexander.Wolff@motherson.com</dc:creator>
  <cp:lastModifiedBy>Yaguchi, Makoto (Yachiyo)</cp:lastModifiedBy>
  <cp:revision>2024</cp:revision>
  <cp:lastPrinted>2015-10-01T14:33:39Z</cp:lastPrinted>
  <dcterms:modified xsi:type="dcterms:W3CDTF">2024-04-16T04:58:52Z</dcterms:modified>
</cp:coreProperties>
</file>