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1" r:id="rId3"/>
  </p:sldMasterIdLst>
  <p:notesMasterIdLst>
    <p:notesMasterId r:id="rId10"/>
  </p:notesMasterIdLst>
  <p:sldIdLst>
    <p:sldId id="256" r:id="rId4"/>
    <p:sldId id="292" r:id="rId5"/>
    <p:sldId id="275" r:id="rId6"/>
    <p:sldId id="276" r:id="rId7"/>
    <p:sldId id="277" r:id="rId8"/>
    <p:sldId id="29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92" autoAdjust="0"/>
    <p:restoredTop sz="97482" autoAdjust="0"/>
  </p:normalViewPr>
  <p:slideViewPr>
    <p:cSldViewPr snapToGrid="0">
      <p:cViewPr varScale="1">
        <p:scale>
          <a:sx n="151" d="100"/>
          <a:sy n="151" d="100"/>
        </p:scale>
        <p:origin x="108" y="52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AE0D6-5892-42F5-8E38-3A8D48ECD087}" type="datetimeFigureOut">
              <a:rPr kumimoji="1" lang="ja-JP" altLang="en-US" smtClean="0"/>
              <a:t>2024/4/16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E1871-D99C-4AED-8EAD-A129282622A7}" type="slidenum">
              <a:rPr kumimoji="1" lang="ja-JP" altLang="en-US" smtClean="0"/>
              <a:t>‹#›</a:t>
            </a:fld>
            <a:endParaRPr kumimoji="1" lang="ja-JP" altLang="en-US"/>
          </a:p>
        </p:txBody>
      </p:sp>
    </p:spTree>
    <p:extLst>
      <p:ext uri="{BB962C8B-B14F-4D97-AF65-F5344CB8AC3E}">
        <p14:creationId xmlns:p14="http://schemas.microsoft.com/office/powerpoint/2010/main" val="1246391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1</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まず最初に、連立方程式</a:t>
                </a:r>
                <a14:m>
                  <m:oMath xmlns:m="http://schemas.openxmlformats.org/officeDocument/2006/math">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についてお話していきます。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b="0" i="1" smtClean="0">
                        <a:latin typeface="Cambria Math" panose="02040503050406030204" pitchFamily="18" charset="0"/>
                      </a:rPr>
                      <m:t>𝐴</m:t>
                    </m:r>
                  </m:oMath>
                </a14:m>
                <a:r>
                  <a:rPr kumimoji="1" lang="ja-JP" altLang="en-US" b="0" dirty="0" smtClean="0"/>
                  <a:t>が</a:t>
                </a:r>
                <a:r>
                  <a:rPr kumimoji="1" lang="en-US" altLang="ja-JP" b="0" dirty="0" smtClean="0"/>
                  <a:t>n</a:t>
                </a:r>
                <a:r>
                  <a:rPr kumimoji="1" lang="ja-JP" altLang="en-US" b="0" dirty="0" smtClean="0"/>
                  <a:t>次正方行列、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が</a:t>
                </a:r>
                <a:r>
                  <a:rPr kumimoji="1" lang="en-US" altLang="ja-JP" b="0" dirty="0" smtClean="0"/>
                  <a:t>n</a:t>
                </a:r>
                <a:r>
                  <a:rPr kumimoji="1" lang="ja-JP" altLang="en-US" b="0" dirty="0" smtClean="0"/>
                  <a:t>次ベクトルと書いてあります。正方行列とは縦横が同じ数の行列ということになります。これを二次の正方行列、ベクトルで書くとこのようになります。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この式の意味は</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0" smtClean="0">
                            <a:latin typeface="Cambria Math" panose="02040503050406030204" pitchFamily="18" charset="0"/>
                          </a:rPr>
                          <m:t>1</m:t>
                        </m:r>
                      </m:sub>
                    </m:s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en-US" altLang="ja-JP" b="0" dirty="0" smtClean="0"/>
                  <a:t> </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kumimoji="1" lang="ja-JP" altLang="en-US" b="0" i="1" smtClean="0">
                        <a:latin typeface="Cambria Math" panose="02040503050406030204" pitchFamily="18" charset="0"/>
                      </a:rPr>
                      <m:t>という</m:t>
                    </m:r>
                  </m:oMath>
                </a14:m>
                <a:r>
                  <a:rPr kumimoji="1" lang="ja-JP" altLang="en-US" b="0" dirty="0" smtClean="0"/>
                  <a:t>連立方程式を行列で表したものとなります。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細かくいうと</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0" smtClean="0">
                            <a:latin typeface="Cambria Math" panose="02040503050406030204" pitchFamily="18" charset="0"/>
                          </a:rPr>
                          <m:t>1</m:t>
                        </m:r>
                      </m:sub>
                    </m:sSub>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𝑥</m:t>
                    </m:r>
                    <m:r>
                      <a:rPr kumimoji="1" lang="ja-JP" altLang="en-US" b="0" i="1" smtClean="0">
                        <a:latin typeface="Cambria Math" panose="02040503050406030204" pitchFamily="18" charset="0"/>
                      </a:rPr>
                      <m:t>をかけたものと</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𝑦</m:t>
                    </m:r>
                    <m:r>
                      <a:rPr kumimoji="1" lang="ja-JP" altLang="en-US" b="0" i="1" smtClean="0">
                        <a:latin typeface="Cambria Math" panose="02040503050406030204" pitchFamily="18" charset="0"/>
                      </a:rPr>
                      <m:t>をかけたものをたすと</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oMath>
                </a14:m>
                <a:r>
                  <a:rPr kumimoji="1" lang="ja-JP" altLang="en-US" b="0" dirty="0" smtClean="0"/>
                  <a:t>になるという形です。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さらに「</a:t>
                </a:r>
                <a14:m>
                  <m:oMath xmlns:m="http://schemas.openxmlformats.org/officeDocument/2006/math">
                    <m:r>
                      <a:rPr kumimoji="1" lang="en-US" altLang="ja-JP" b="0" i="1" smtClean="0">
                        <a:latin typeface="Cambria Math" panose="02040503050406030204" pitchFamily="18" charset="0"/>
                      </a:rPr>
                      <m:t>𝐴</m:t>
                    </m:r>
                  </m:oMath>
                </a14:m>
                <a:r>
                  <a:rPr kumimoji="1" lang="ja-JP" altLang="en-US" b="0" dirty="0" smtClean="0"/>
                  <a:t>が正則でない」と言っている意味は、逆行列を持たないということになります。逆行列というのはこのような式で書くことができます。この</a:t>
                </a:r>
                <a14:m>
                  <m:oMath xmlns:m="http://schemas.openxmlformats.org/officeDocument/2006/math">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oMath>
                </a14:m>
                <a:r>
                  <a:rPr kumimoji="1" lang="ja-JP" altLang="en-US" b="0" dirty="0" smtClean="0"/>
                  <a:t>の部分を行列式といい、この部分がゼロになる場合に逆行列を持たない、つまり正則ではないということになっていきます。</a:t>
                </a:r>
                <a:endParaRPr kumimoji="1" lang="en-US" altLang="ja-JP" b="0" dirty="0" smtClean="0"/>
              </a:p>
              <a:p>
                <a:r>
                  <a:rPr kumimoji="1" lang="ja-JP" altLang="en-US" b="0" dirty="0" smtClean="0"/>
                  <a:t>これは当たり前のルールと考える必要がありますが、例をとってお話していきます。逆行列を持たない１３２６の行列を考えてみます。</a:t>
                </a:r>
                <a14:m>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6</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3=0</m:t>
                    </m:r>
                  </m:oMath>
                </a14:m>
                <a:r>
                  <a:rPr kumimoji="1" lang="ja-JP" altLang="en-US" b="0" dirty="0" smtClean="0"/>
                  <a:t> ですから先ほどの内容から考えるとこれは正則ではないといえます。これを解いていくと</a:t>
                </a:r>
                <a14:m>
                  <m:oMath xmlns:m="http://schemas.openxmlformats.org/officeDocument/2006/math">
                    <m:r>
                      <a:rPr kumimoji="1" lang="en-US" altLang="ja-JP" b="0" i="0" smtClean="0">
                        <a:latin typeface="Cambria Math" panose="02040503050406030204" pitchFamily="18" charset="0"/>
                      </a:rPr>
                      <m:t>1</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+6</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oMath>
                </a14:m>
                <a:r>
                  <a:rPr kumimoji="1" lang="ja-JP" altLang="en-US" b="0" dirty="0" smtClean="0"/>
                  <a:t>より「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解は無限</a:t>
                </a:r>
                <a:r>
                  <a:rPr kumimoji="1" lang="ja-JP" altLang="en-US" b="0" dirty="0" smtClean="0"/>
                  <a:t>通り、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a:t>
                </a:r>
                <a:r>
                  <a:rPr kumimoji="1" lang="ja-JP" altLang="en-US" b="0" dirty="0" smtClean="0"/>
                  <a:t>定まらない」となります。</a:t>
                </a:r>
                <a:endParaRPr kumimoji="1" lang="en-US" altLang="ja-JP" b="0" dirty="0" smtClean="0"/>
              </a:p>
              <a:p>
                <a:r>
                  <a:rPr kumimoji="1" lang="ja-JP" altLang="en-US" b="0" dirty="0" smtClean="0"/>
                  <a:t>最後にまとめると、</a:t>
                </a:r>
                <a:r>
                  <a:rPr kumimoji="1" lang="ja-JP" altLang="en-US" dirty="0" smtClean="0"/>
                  <a:t>連立方程式</a:t>
                </a:r>
                <a14:m>
                  <m:oMath xmlns:m="http://schemas.openxmlformats.org/officeDocument/2006/math">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で正則でない場合、解は無いかまたは無数にあるかのどちらかである　ということになります。</a:t>
                </a:r>
                <a:endParaRPr kumimoji="1" lang="en-US" altLang="ja-JP" b="0" dirty="0" smtClean="0"/>
              </a:p>
              <a:p>
                <a:endParaRPr kumimoji="1" lang="en-US" altLang="ja-JP" b="0" dirty="0" smtClean="0"/>
              </a:p>
              <a:p>
                <a:r>
                  <a:rPr kumimoji="1" lang="ja-JP" altLang="en-US" b="0" dirty="0" smtClean="0"/>
                  <a:t>ココがわからないよーというところがあったらコメントお願いします。追加でお話していきます。</a:t>
                </a:r>
                <a:endParaRPr kumimoji="1" lang="en-US" altLang="ja-JP" b="0"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1</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まず最初に、連立方程式</a:t>
                </a:r>
                <a:r>
                  <a:rPr kumimoji="1" lang="en-US" altLang="ja-JP" b="0" i="0" smtClean="0">
                    <a:latin typeface="Cambria Math" panose="02040503050406030204" pitchFamily="18" charset="0"/>
                  </a:rPr>
                  <a:t>𝐴𝑥</a:t>
                </a:r>
                <a:r>
                  <a:rPr kumimoji="1" lang="en-US" altLang="ja-JP" b="0" i="0" smtClean="0">
                    <a:latin typeface="Cambria Math" panose="02040503050406030204" pitchFamily="18" charset="0"/>
                  </a:rPr>
                  <a:t>=𝑏</a:t>
                </a:r>
                <a:r>
                  <a:rPr kumimoji="1" lang="ja-JP" altLang="en-US" b="0" dirty="0" smtClean="0"/>
                  <a:t>についてお話していきます。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smtClean="0">
                    <a:latin typeface="Cambria Math" panose="02040503050406030204" pitchFamily="18" charset="0"/>
                  </a:rPr>
                  <a:t>𝐴</a:t>
                </a:r>
                <a:r>
                  <a:rPr kumimoji="1" lang="ja-JP" altLang="en-US" b="0" dirty="0" smtClean="0"/>
                  <a:t>が</a:t>
                </a:r>
                <a:r>
                  <a:rPr kumimoji="1" lang="en-US" altLang="ja-JP" b="0" dirty="0" smtClean="0"/>
                  <a:t>n</a:t>
                </a:r>
                <a:r>
                  <a:rPr kumimoji="1" lang="ja-JP" altLang="en-US" b="0" dirty="0" smtClean="0"/>
                  <a:t>次正方行列、</a:t>
                </a:r>
                <a:r>
                  <a:rPr kumimoji="1" lang="en-US" altLang="ja-JP" b="0" i="0" smtClean="0">
                    <a:latin typeface="Cambria Math" panose="02040503050406030204" pitchFamily="18" charset="0"/>
                  </a:rPr>
                  <a:t>𝑥,𝑏</a:t>
                </a:r>
                <a:r>
                  <a:rPr kumimoji="1" lang="ja-JP" altLang="en-US" b="0" dirty="0" smtClean="0"/>
                  <a:t>が</a:t>
                </a:r>
                <a:r>
                  <a:rPr kumimoji="1" lang="en-US" altLang="ja-JP" b="0" dirty="0" smtClean="0"/>
                  <a:t>n</a:t>
                </a:r>
                <a:r>
                  <a:rPr kumimoji="1" lang="ja-JP" altLang="en-US" b="0" dirty="0" smtClean="0"/>
                  <a:t>次ベクトルと書いてあります。正方行列とは縦横が同じ数の行列ということになります。これを二次の正方行列、ベクトルで書くとこのようになります。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この式の意味は</a:t>
                </a:r>
                <a:r>
                  <a:rPr kumimoji="1" lang="en-US" altLang="ja-JP" b="0" i="0" smtClean="0">
                    <a:latin typeface="Cambria Math" panose="02040503050406030204" pitchFamily="18" charset="0"/>
                  </a:rPr>
                  <a:t>a_1 </a:t>
                </a:r>
                <a:r>
                  <a:rPr kumimoji="1" lang="en-US" altLang="ja-JP" b="0" i="0" smtClean="0">
                    <a:latin typeface="Cambria Math" panose="02040503050406030204" pitchFamily="18" charset="0"/>
                  </a:rPr>
                  <a:t>𝑥+</a:t>
                </a:r>
                <a:r>
                  <a:rPr kumimoji="1" lang="en-US" altLang="ja-JP" b="0" i="0" smtClean="0">
                    <a:latin typeface="Cambria Math" panose="02040503050406030204" pitchFamily="18" charset="0"/>
                  </a:rPr>
                  <a:t>𝑎_2 </a:t>
                </a:r>
                <a:r>
                  <a:rPr kumimoji="1" lang="en-US" altLang="ja-JP" b="0" i="0" smtClean="0">
                    <a:latin typeface="Cambria Math" panose="02040503050406030204" pitchFamily="18" charset="0"/>
                  </a:rPr>
                  <a:t>𝑦=𝑏_1</a:t>
                </a:r>
                <a:r>
                  <a:rPr kumimoji="1" lang="en-US" altLang="ja-JP" b="0" i="0" smtClean="0">
                    <a:latin typeface="Cambria Math" panose="02040503050406030204" pitchFamily="18" charset="0"/>
                  </a:rPr>
                  <a:t>,</a:t>
                </a:r>
                <a:r>
                  <a:rPr kumimoji="1" lang="en-US" altLang="ja-JP" b="0" dirty="0" smtClean="0"/>
                  <a:t> </a:t>
                </a:r>
                <a:r>
                  <a:rPr kumimoji="1" lang="en-US" altLang="ja-JP" b="0" i="0" smtClean="0">
                    <a:latin typeface="Cambria Math" panose="02040503050406030204" pitchFamily="18" charset="0"/>
                  </a:rPr>
                  <a:t>a_</a:t>
                </a:r>
                <a:r>
                  <a:rPr kumimoji="1" lang="en-US" altLang="ja-JP" b="0" i="0" smtClean="0">
                    <a:latin typeface="Cambria Math" panose="02040503050406030204" pitchFamily="18" charset="0"/>
                  </a:rPr>
                  <a:t>3 </a:t>
                </a:r>
                <a:r>
                  <a:rPr kumimoji="1" lang="en-US" altLang="ja-JP" b="0" i="0" smtClean="0">
                    <a:latin typeface="Cambria Math" panose="02040503050406030204" pitchFamily="18" charset="0"/>
                  </a:rPr>
                  <a:t>𝑥+𝑎_</a:t>
                </a:r>
                <a:r>
                  <a:rPr kumimoji="1" lang="en-US" altLang="ja-JP" b="0" i="0" smtClean="0">
                    <a:latin typeface="Cambria Math" panose="02040503050406030204" pitchFamily="18" charset="0"/>
                  </a:rPr>
                  <a:t>4 </a:t>
                </a:r>
                <a:r>
                  <a:rPr kumimoji="1" lang="en-US" altLang="ja-JP" b="0" i="0" smtClean="0">
                    <a:latin typeface="Cambria Math" panose="02040503050406030204" pitchFamily="18" charset="0"/>
                  </a:rPr>
                  <a:t>𝑦=𝑏_</a:t>
                </a:r>
                <a:r>
                  <a:rPr kumimoji="1" lang="en-US" altLang="ja-JP" b="0" i="0" smtClean="0">
                    <a:latin typeface="Cambria Math" panose="02040503050406030204" pitchFamily="18" charset="0"/>
                  </a:rPr>
                  <a:t>2</a:t>
                </a:r>
                <a:r>
                  <a:rPr kumimoji="1" lang="ja-JP" altLang="en-US" b="0" i="0" smtClean="0">
                    <a:latin typeface="Cambria Math" panose="02040503050406030204" pitchFamily="18" charset="0"/>
                  </a:rPr>
                  <a:t> という</a:t>
                </a:r>
                <a:r>
                  <a:rPr kumimoji="1" lang="ja-JP" altLang="en-US" b="0" dirty="0" smtClean="0"/>
                  <a:t>連立方程式を行列で表したものとなります。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細かくいうと</a:t>
                </a:r>
                <a:r>
                  <a:rPr kumimoji="1" lang="en-US" altLang="ja-JP" b="0" i="0" smtClean="0">
                    <a:latin typeface="Cambria Math" panose="02040503050406030204" pitchFamily="18" charset="0"/>
                  </a:rPr>
                  <a:t>a</a:t>
                </a:r>
                <a:r>
                  <a:rPr kumimoji="1" lang="en-US" altLang="ja-JP" b="0" i="0" smtClean="0">
                    <a:latin typeface="Cambria Math" panose="02040503050406030204" pitchFamily="18" charset="0"/>
                  </a:rPr>
                  <a:t>_</a:t>
                </a:r>
                <a:r>
                  <a:rPr kumimoji="1" lang="en-US" altLang="ja-JP" b="0" i="0" smtClean="0">
                    <a:latin typeface="Cambria Math" panose="02040503050406030204" pitchFamily="18" charset="0"/>
                  </a:rPr>
                  <a:t>1</a:t>
                </a:r>
                <a:r>
                  <a:rPr kumimoji="1" lang="ja-JP" altLang="en-US" b="0" i="0" smtClean="0">
                    <a:latin typeface="Cambria Math" panose="02040503050406030204" pitchFamily="18" charset="0"/>
                  </a:rPr>
                  <a:t> と</a:t>
                </a:r>
                <a:r>
                  <a:rPr kumimoji="1" lang="en-US" altLang="ja-JP" b="0" i="0" smtClean="0">
                    <a:latin typeface="Cambria Math" panose="02040503050406030204" pitchFamily="18" charset="0"/>
                  </a:rPr>
                  <a:t>𝑥</a:t>
                </a:r>
                <a:r>
                  <a:rPr kumimoji="1" lang="ja-JP" altLang="en-US" b="0" i="0" smtClean="0">
                    <a:latin typeface="Cambria Math" panose="02040503050406030204" pitchFamily="18" charset="0"/>
                  </a:rPr>
                  <a:t>をかけたものと</a:t>
                </a:r>
                <a:r>
                  <a:rPr kumimoji="1" lang="en-US" altLang="ja-JP" b="0" i="0" smtClean="0">
                    <a:latin typeface="Cambria Math" panose="02040503050406030204" pitchFamily="18" charset="0"/>
                  </a:rPr>
                  <a:t>𝑎_2</a:t>
                </a:r>
                <a:r>
                  <a:rPr kumimoji="1" lang="ja-JP" altLang="en-US" b="0" i="0" smtClean="0">
                    <a:latin typeface="Cambria Math" panose="02040503050406030204" pitchFamily="18" charset="0"/>
                  </a:rPr>
                  <a:t> と</a:t>
                </a:r>
                <a:r>
                  <a:rPr kumimoji="1" lang="en-US" altLang="ja-JP" b="0" i="0" smtClean="0">
                    <a:latin typeface="Cambria Math" panose="02040503050406030204" pitchFamily="18" charset="0"/>
                  </a:rPr>
                  <a:t>𝑦</a:t>
                </a:r>
                <a:r>
                  <a:rPr kumimoji="1" lang="ja-JP" altLang="en-US" b="0" i="0" smtClean="0">
                    <a:latin typeface="Cambria Math" panose="02040503050406030204" pitchFamily="18" charset="0"/>
                  </a:rPr>
                  <a:t>をかけたものをたすと</a:t>
                </a:r>
                <a:r>
                  <a:rPr kumimoji="1" lang="en-US" altLang="ja-JP" b="0" i="0" smtClean="0">
                    <a:latin typeface="Cambria Math" panose="02040503050406030204" pitchFamily="18" charset="0"/>
                  </a:rPr>
                  <a:t>𝑏_1</a:t>
                </a:r>
                <a:r>
                  <a:rPr kumimoji="1" lang="ja-JP" altLang="en-US" b="0" dirty="0" smtClean="0"/>
                  <a:t>になるという形です。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さらに「</a:t>
                </a:r>
                <a:r>
                  <a:rPr kumimoji="1" lang="en-US" altLang="ja-JP" b="0" i="0" smtClean="0">
                    <a:latin typeface="Cambria Math" panose="02040503050406030204" pitchFamily="18" charset="0"/>
                  </a:rPr>
                  <a:t>𝐴</a:t>
                </a:r>
                <a:r>
                  <a:rPr kumimoji="1" lang="ja-JP" altLang="en-US" b="0" dirty="0" smtClean="0"/>
                  <a:t>が正則でない」と言っている意味は、逆行列を持たないということになります。逆行列というのはこのような式で書くことができます。この</a:t>
                </a:r>
                <a:r>
                  <a:rPr kumimoji="1" lang="en-US" altLang="ja-JP" b="0" i="0" smtClean="0">
                    <a:latin typeface="Cambria Math" panose="02040503050406030204" pitchFamily="18" charset="0"/>
                  </a:rPr>
                  <a:t>𝑎𝑑−𝑏𝑐</a:t>
                </a:r>
                <a:r>
                  <a:rPr kumimoji="1" lang="ja-JP" altLang="en-US" b="0" dirty="0" smtClean="0"/>
                  <a:t>の部分を行列式といい、この部分がゼロになる場合に逆行列を持たない、つまり正則ではないということになっていきます。</a:t>
                </a:r>
                <a:endParaRPr kumimoji="1" lang="en-US" altLang="ja-JP" b="0" dirty="0" smtClean="0"/>
              </a:p>
              <a:p>
                <a:r>
                  <a:rPr kumimoji="1" lang="ja-JP" altLang="en-US" b="0" dirty="0" smtClean="0"/>
                  <a:t>これは当たり前のルールと考える必要がありますが、例をとってお話していきます。逆行列を持たない１３２６の行列を考えてみます。</a:t>
                </a:r>
                <a:r>
                  <a:rPr lang="en-US" altLang="ja-JP" b="0" i="0" smtClean="0">
                    <a:latin typeface="Cambria Math" panose="02040503050406030204" pitchFamily="18" charset="0"/>
                  </a:rPr>
                  <a:t>1</a:t>
                </a:r>
                <a:r>
                  <a:rPr lang="en-US" altLang="ja-JP" b="0" i="0" smtClean="0">
                    <a:latin typeface="Cambria Math" panose="02040503050406030204" pitchFamily="18" charset="0"/>
                    <a:ea typeface="Cambria Math" panose="02040503050406030204" pitchFamily="18" charset="0"/>
                  </a:rPr>
                  <a:t>×</a:t>
                </a:r>
                <a:r>
                  <a:rPr lang="en-US" altLang="ja-JP" b="0" i="0" smtClean="0">
                    <a:latin typeface="Cambria Math" panose="02040503050406030204" pitchFamily="18" charset="0"/>
                  </a:rPr>
                  <a:t>6</a:t>
                </a:r>
                <a:r>
                  <a:rPr lang="en-US" altLang="ja-JP" i="0">
                    <a:latin typeface="Cambria Math" panose="02040503050406030204" pitchFamily="18" charset="0"/>
                  </a:rPr>
                  <a:t>−</a:t>
                </a:r>
                <a:r>
                  <a:rPr lang="en-US" altLang="ja-JP" b="0" i="0" smtClean="0">
                    <a:latin typeface="Cambria Math" panose="02040503050406030204" pitchFamily="18" charset="0"/>
                  </a:rPr>
                  <a:t>2</a:t>
                </a:r>
                <a:r>
                  <a:rPr lang="en-US" altLang="ja-JP" b="0" i="0" smtClean="0">
                    <a:latin typeface="Cambria Math" panose="02040503050406030204" pitchFamily="18" charset="0"/>
                    <a:ea typeface="Cambria Math" panose="02040503050406030204" pitchFamily="18" charset="0"/>
                  </a:rPr>
                  <a:t>×</a:t>
                </a:r>
                <a:r>
                  <a:rPr lang="en-US" altLang="ja-JP" b="0" i="0" smtClean="0">
                    <a:latin typeface="Cambria Math" panose="02040503050406030204" pitchFamily="18" charset="0"/>
                  </a:rPr>
                  <a:t>3=0</a:t>
                </a:r>
                <a:r>
                  <a:rPr kumimoji="1" lang="ja-JP" altLang="en-US" b="0" dirty="0" smtClean="0"/>
                  <a:t> ですから先ほどの内容から考えるとこれは正則ではないといえます。これを解いていくと</a:t>
                </a:r>
                <a:r>
                  <a:rPr kumimoji="1" lang="en-US" altLang="ja-JP" b="0" i="0" smtClean="0">
                    <a:latin typeface="Cambria Math" panose="02040503050406030204" pitchFamily="18" charset="0"/>
                  </a:rPr>
                  <a:t>1</a:t>
                </a:r>
                <a:r>
                  <a:rPr kumimoji="1" lang="en-US" altLang="ja-JP" b="0" i="0" smtClean="0">
                    <a:latin typeface="Cambria Math" panose="02040503050406030204" pitchFamily="18" charset="0"/>
                  </a:rPr>
                  <a:t>𝑥+3𝑦=𝑏_1</a:t>
                </a:r>
                <a:r>
                  <a:rPr kumimoji="1" lang="en-US" altLang="ja-JP" b="0" i="0" smtClean="0">
                    <a:latin typeface="Cambria Math" panose="02040503050406030204" pitchFamily="18" charset="0"/>
                  </a:rPr>
                  <a:t>,</a:t>
                </a:r>
                <a:r>
                  <a:rPr kumimoji="1" lang="en-US" altLang="ja-JP" b="0" i="0" smtClean="0">
                    <a:latin typeface="Cambria Math" panose="02040503050406030204" pitchFamily="18" charset="0"/>
                  </a:rPr>
                  <a:t>2𝑥+6𝑦=𝑏_2</a:t>
                </a:r>
                <a:r>
                  <a:rPr kumimoji="1" lang="ja-JP" altLang="en-US" b="0" dirty="0" smtClean="0"/>
                  <a:t>より「</a:t>
                </a:r>
                <a:r>
                  <a:rPr kumimoji="1" lang="en-US" altLang="ja-JP" b="0" i="0" smtClean="0">
                    <a:latin typeface="Cambria Math" panose="02040503050406030204" pitchFamily="18" charset="0"/>
                  </a:rPr>
                  <a:t>𝑏</a:t>
                </a:r>
                <a:r>
                  <a:rPr kumimoji="1" lang="en-US" altLang="ja-JP" b="0" i="0" smtClean="0">
                    <a:latin typeface="Cambria Math" panose="02040503050406030204" pitchFamily="18" charset="0"/>
                  </a:rPr>
                  <a:t>_</a:t>
                </a:r>
                <a:r>
                  <a:rPr kumimoji="1" lang="en-US" altLang="ja-JP" b="0" i="0" smtClean="0">
                    <a:latin typeface="Cambria Math" panose="02040503050406030204" pitchFamily="18" charset="0"/>
                  </a:rPr>
                  <a:t>1=1/2 𝑏_2</a:t>
                </a:r>
                <a:r>
                  <a:rPr kumimoji="1" lang="ja-JP" altLang="en-US" b="0" i="0">
                    <a:latin typeface="Cambria Math" panose="02040503050406030204" pitchFamily="18" charset="0"/>
                  </a:rPr>
                  <a:t> </a:t>
                </a:r>
                <a:r>
                  <a:rPr lang="ja-JP" altLang="en-US" i="0">
                    <a:latin typeface="Cambria Math" panose="02040503050406030204" pitchFamily="18" charset="0"/>
                  </a:rPr>
                  <a:t>ならば</a:t>
                </a:r>
                <a:r>
                  <a:rPr kumimoji="1" lang="ja-JP" altLang="en-US" b="0" dirty="0"/>
                  <a:t>解は無限</a:t>
                </a:r>
                <a:r>
                  <a:rPr kumimoji="1" lang="ja-JP" altLang="en-US" b="0" dirty="0" smtClean="0"/>
                  <a:t>通り、</a:t>
                </a:r>
                <a:r>
                  <a:rPr kumimoji="1" lang="en-US" altLang="ja-JP" b="0" i="0" smtClean="0">
                    <a:latin typeface="Cambria Math" panose="02040503050406030204" pitchFamily="18" charset="0"/>
                  </a:rPr>
                  <a:t>𝑏_1</a:t>
                </a:r>
                <a:r>
                  <a:rPr kumimoji="1" lang="en-US" altLang="ja-JP" b="0" i="0" smtClean="0">
                    <a:latin typeface="Cambria Math" panose="02040503050406030204" pitchFamily="18" charset="0"/>
                    <a:ea typeface="Cambria Math" panose="02040503050406030204" pitchFamily="18" charset="0"/>
                  </a:rPr>
                  <a:t>≠</a:t>
                </a:r>
                <a:r>
                  <a:rPr kumimoji="1" lang="en-US" altLang="ja-JP" b="0" i="0" smtClean="0">
                    <a:latin typeface="Cambria Math" panose="02040503050406030204" pitchFamily="18" charset="0"/>
                  </a:rPr>
                  <a:t>1/2 𝑏_2</a:t>
                </a:r>
                <a:r>
                  <a:rPr kumimoji="1" lang="ja-JP" altLang="en-US" b="0" i="0">
                    <a:latin typeface="Cambria Math" panose="02040503050406030204" pitchFamily="18" charset="0"/>
                  </a:rPr>
                  <a:t> </a:t>
                </a:r>
                <a:r>
                  <a:rPr lang="ja-JP" altLang="en-US" i="0">
                    <a:latin typeface="Cambria Math" panose="02040503050406030204" pitchFamily="18" charset="0"/>
                  </a:rPr>
                  <a:t>ならば</a:t>
                </a:r>
                <a:r>
                  <a:rPr kumimoji="1" lang="ja-JP" altLang="en-US" b="0" dirty="0"/>
                  <a:t>解は</a:t>
                </a:r>
                <a:r>
                  <a:rPr kumimoji="1" lang="ja-JP" altLang="en-US" b="0" dirty="0" smtClean="0"/>
                  <a:t>定まらない」となります。</a:t>
                </a:r>
                <a:endParaRPr kumimoji="1" lang="en-US" altLang="ja-JP" b="0" dirty="0" smtClean="0"/>
              </a:p>
              <a:p>
                <a:r>
                  <a:rPr kumimoji="1" lang="ja-JP" altLang="en-US" b="0" dirty="0" smtClean="0"/>
                  <a:t>最後にまとめると、</a:t>
                </a:r>
                <a:r>
                  <a:rPr kumimoji="1" lang="ja-JP" altLang="en-US" dirty="0" smtClean="0"/>
                  <a:t>連立方程式</a:t>
                </a:r>
                <a:r>
                  <a:rPr kumimoji="1" lang="en-US" altLang="ja-JP" b="0" i="0" smtClean="0">
                    <a:latin typeface="Cambria Math" panose="02040503050406030204" pitchFamily="18" charset="0"/>
                  </a:rPr>
                  <a:t>𝐴𝑥=𝑏</a:t>
                </a:r>
                <a:r>
                  <a:rPr kumimoji="1" lang="ja-JP" altLang="en-US" b="0" dirty="0" smtClean="0"/>
                  <a:t>で正則でない場合、解は無いかまたは無数にあるかのどちらかである　ということになります。</a:t>
                </a:r>
                <a:endParaRPr kumimoji="1" lang="en-US" altLang="ja-JP" b="0" dirty="0" smtClean="0"/>
              </a:p>
              <a:p>
                <a:endParaRPr kumimoji="1" lang="en-US" altLang="ja-JP" b="0" dirty="0" smtClean="0"/>
              </a:p>
              <a:p>
                <a:r>
                  <a:rPr kumimoji="1" lang="ja-JP" altLang="en-US" b="0" dirty="0" smtClean="0"/>
                  <a:t>ココがわからないよーというところがあったらコメントお願いします。追加でお話していきます。</a:t>
                </a:r>
                <a:endParaRPr kumimoji="1" lang="en-US" altLang="ja-JP" b="0" dirty="0"/>
              </a:p>
            </p:txBody>
          </p:sp>
        </mc:Fallback>
      </mc:AlternateContent>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3</a:t>
            </a:fld>
            <a:endParaRPr kumimoji="1" lang="ja-JP" altLang="en-US"/>
          </a:p>
        </p:txBody>
      </p:sp>
    </p:spTree>
    <p:extLst>
      <p:ext uri="{BB962C8B-B14F-4D97-AF65-F5344CB8AC3E}">
        <p14:creationId xmlns:p14="http://schemas.microsoft.com/office/powerpoint/2010/main" val="216567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2</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は正方行列 </a:t>
                </a:r>
                <a14:m>
                  <m:oMath xmlns:m="http://schemas.openxmlformats.org/officeDocument/2006/math">
                    <m:r>
                      <a:rPr lang="en-US" altLang="ja-JP" i="1">
                        <a:latin typeface="Cambria Math" panose="02040503050406030204" pitchFamily="18" charset="0"/>
                      </a:rPr>
                      <m:t>𝑐</m:t>
                    </m:r>
                    <m:r>
                      <a:rPr lang="ja-JP" altLang="en-US" i="1">
                        <a:latin typeface="Cambria Math" panose="02040503050406030204" pitchFamily="18" charset="0"/>
                      </a:rPr>
                      <m:t>は実数と</m:t>
                    </m:r>
                  </m:oMath>
                </a14:m>
                <a:r>
                  <a:rPr lang="ja-JP" altLang="en-US" i="1" dirty="0" smtClean="0">
                    <a:latin typeface="Cambria Math" panose="02040503050406030204" pitchFamily="18" charset="0"/>
                  </a:rPr>
                  <a:t>与えられています。正方行列は１－１でもお話ししましたが、</a:t>
                </a:r>
                <a:r>
                  <a:rPr kumimoji="1" lang="ja-JP" altLang="en-US" b="0" dirty="0" smtClean="0"/>
                  <a:t>縦横が同じ数の行列です。問題のそれぞれの関係について細かく計算していきます。</a:t>
                </a:r>
                <a:endParaRPr kumimoji="1" lang="en-US" altLang="ja-JP" b="0" dirty="0" smtClean="0"/>
              </a:p>
              <a:p>
                <a:pPr marL="0" indent="0">
                  <a:buNone/>
                </a:pPr>
                <a:r>
                  <a:rPr lang="ja-JP" altLang="en-US" b="0" i="0" dirty="0" smtClean="0">
                    <a:latin typeface="+mn-lt"/>
                  </a:rPr>
                  <a:t>まずは行列の形から書いていきます。 </a:t>
                </a:r>
                <a14:m>
                  <m:oMath xmlns:m="http://schemas.openxmlformats.org/officeDocument/2006/math">
                    <m:r>
                      <a:rPr lang="en-US" altLang="ja-JP" b="0" i="1" smtClean="0">
                        <a:latin typeface="Cambria Math" panose="02040503050406030204" pitchFamily="18" charset="0"/>
                      </a:rPr>
                      <m:t>𝑐</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i="1">
                                      <a:latin typeface="Cambria Math" panose="02040503050406030204" pitchFamily="18" charset="0"/>
                                    </a:rPr>
                                    <m:t>1</m:t>
                                  </m:r>
                                </m:sub>
                              </m:sSub>
                            </m:e>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2</m:t>
                                  </m:r>
                                </m:sub>
                              </m:sSub>
                            </m:e>
                          </m:mr>
                          <m:mr>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3</m:t>
                                  </m:r>
                                </m:sub>
                              </m:sSub>
                            </m:e>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4</m:t>
                                  </m:r>
                                </m:sub>
                              </m:sSub>
                            </m:e>
                          </m:mr>
                        </m:m>
                      </m:e>
                    </m:d>
                  </m:oMath>
                </a14:m>
                <a:r>
                  <a:rPr lang="ja-JP" altLang="en-US" i="1" dirty="0" smtClean="0">
                    <a:latin typeface="Cambria Math" panose="02040503050406030204" pitchFamily="18" charset="0"/>
                  </a:rPr>
                  <a:t> となるので </a:t>
                </a: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oMath>
                </a14:m>
                <a:r>
                  <a:rPr lang="ja-JP" altLang="en-US" i="1" dirty="0" smtClean="0">
                    <a:latin typeface="Cambria Math" panose="02040503050406030204" pitchFamily="18" charset="0"/>
                  </a:rPr>
                  <a:t>はそれの行列式です。行列式は</a:t>
                </a:r>
                <a14:m>
                  <m:oMath xmlns:m="http://schemas.openxmlformats.org/officeDocument/2006/math">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oMath>
                </a14:m>
                <a:r>
                  <a:rPr lang="ja-JP" altLang="en-US" i="1" dirty="0" smtClean="0">
                    <a:latin typeface="Cambria Math" panose="02040503050406030204" pitchFamily="18" charset="0"/>
                  </a:rPr>
                  <a:t>で表すことができるので</a:t>
                </a: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𝑐</m:t>
                        </m:r>
                      </m:e>
                      <m:sup>
                        <m:r>
                          <a:rPr lang="en-US" altLang="ja-JP" b="0" i="1" smtClean="0">
                            <a:solidFill>
                              <a:srgbClr val="FF0000"/>
                            </a:solidFill>
                            <a:latin typeface="Cambria Math" panose="02040503050406030204" pitchFamily="18" charset="0"/>
                          </a:rPr>
                          <m:t>2</m:t>
                        </m:r>
                      </m:sup>
                    </m:sSup>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oMath>
                </a14:m>
                <a:r>
                  <a:rPr kumimoji="1" lang="ja-JP" altLang="en-US" dirty="0" smtClean="0">
                    <a:solidFill>
                      <a:srgbClr val="FF0000"/>
                    </a:solidFill>
                  </a:rPr>
                  <a:t>となります。</a:t>
                </a:r>
                <a:endParaRPr kumimoji="1" lang="en-US" altLang="ja-JP" dirty="0" smtClean="0">
                  <a:solidFill>
                    <a:srgbClr val="FF0000"/>
                  </a:solidFill>
                </a:endParaRPr>
              </a:p>
              <a:p>
                <a:pPr marL="0" indent="0">
                  <a:buNone/>
                </a:pP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ja-JP" altLang="en-US" b="0" i="1" smtClean="0">
                        <a:latin typeface="Cambria Math" panose="02040503050406030204" pitchFamily="18" charset="0"/>
                      </a:rPr>
                      <m:t>は</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ja-JP" altLang="en-US" b="0" i="1" smtClean="0">
                        <a:latin typeface="Cambria Math" panose="02040503050406030204" pitchFamily="18" charset="0"/>
                      </a:rPr>
                      <m:t>と書</m:t>
                    </m:r>
                    <m:r>
                      <a:rPr kumimoji="1" lang="ja-JP" altLang="en-US" b="0" i="1" smtClean="0">
                        <a:solidFill>
                          <a:srgbClr val="FF0000"/>
                        </a:solidFill>
                        <a:latin typeface="Cambria Math" panose="02040503050406030204" pitchFamily="18" charset="0"/>
                      </a:rPr>
                      <m:t>く</m:t>
                    </m:r>
                  </m:oMath>
                </a14:m>
                <a:r>
                  <a:rPr kumimoji="1" lang="ja-JP" altLang="en-US" dirty="0" smtClean="0">
                    <a:solidFill>
                      <a:srgbClr val="FF0000"/>
                    </a:solidFill>
                  </a:rPr>
                  <a:t>ことができ、</a:t>
                </a:r>
                <a14:m>
                  <m:oMath xmlns:m="http://schemas.openxmlformats.org/officeDocument/2006/math">
                    <m:r>
                      <a:rPr lang="en-US" altLang="ja-JP" b="0" i="1" smtClean="0">
                        <a:latin typeface="Cambria Math" panose="02040503050406030204" pitchFamily="18" charset="0"/>
                      </a:rPr>
                      <m:t>𝑑𝑒𝑡</m:t>
                    </m:r>
                  </m:oMath>
                </a14:m>
                <a:r>
                  <a:rPr kumimoji="1" lang="ja-JP" altLang="en-US" dirty="0" smtClean="0">
                    <a:solidFill>
                      <a:srgbClr val="FF0000"/>
                    </a:solidFill>
                  </a:rPr>
                  <a:t>は</a:t>
                </a:r>
                <a:r>
                  <a:rPr kumimoji="1" lang="en-US" altLang="ja-JP" dirty="0" smtClean="0">
                    <a:solidFill>
                      <a:srgbClr val="FF0000"/>
                    </a:solidFill>
                  </a:rPr>
                  <a:t>determinant</a:t>
                </a:r>
                <a:r>
                  <a:rPr kumimoji="1" lang="ja-JP" altLang="en-US" dirty="0" smtClean="0">
                    <a:solidFill>
                      <a:srgbClr val="FF0000"/>
                    </a:solidFill>
                  </a:rPr>
                  <a:t>で行列式という意味になります。</a:t>
                </a:r>
                <a:endParaRPr kumimoji="1" lang="en-US" altLang="ja-JP"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1" dirty="0" smtClean="0">
                    <a:latin typeface="Cambria Math" panose="02040503050406030204" pitchFamily="18" charset="0"/>
                  </a:rPr>
                  <a:t>次に</a:t>
                </a:r>
                <a14:m>
                  <m:oMath xmlns:m="http://schemas.openxmlformats.org/officeDocument/2006/math">
                    <m:r>
                      <a:rPr lang="en-US" altLang="ja-JP" b="0" i="1" dirty="0" smtClean="0">
                        <a:latin typeface="Cambria Math" panose="02040503050406030204" pitchFamily="18" charset="0"/>
                      </a:rPr>
                      <m:t>𝑐</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oMath>
                </a14:m>
                <a:r>
                  <a:rPr lang="ja-JP" altLang="en-US" i="1" dirty="0" smtClean="0">
                    <a:latin typeface="Cambria Math" panose="02040503050406030204" pitchFamily="18" charset="0"/>
                  </a:rPr>
                  <a:t>は、</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2</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smtClean="0">
                    <a:latin typeface="Cambria Math" panose="02040503050406030204" pitchFamily="18" charset="0"/>
                  </a:rPr>
                  <a:t>𝐴,𝐵</a:t>
                </a:r>
                <a:r>
                  <a:rPr kumimoji="1" lang="ja-JP" altLang="en-US" dirty="0"/>
                  <a:t>は正方行列 </a:t>
                </a:r>
                <a:r>
                  <a:rPr lang="en-US" altLang="ja-JP" i="0">
                    <a:latin typeface="Cambria Math" panose="02040503050406030204" pitchFamily="18" charset="0"/>
                  </a:rPr>
                  <a:t>𝑐</a:t>
                </a:r>
                <a:r>
                  <a:rPr lang="ja-JP" altLang="en-US" i="0">
                    <a:latin typeface="Cambria Math" panose="02040503050406030204" pitchFamily="18" charset="0"/>
                  </a:rPr>
                  <a:t>は実数</a:t>
                </a:r>
                <a:r>
                  <a:rPr lang="ja-JP" altLang="en-US" i="0">
                    <a:latin typeface="Cambria Math" panose="02040503050406030204" pitchFamily="18" charset="0"/>
                  </a:rPr>
                  <a:t>と</a:t>
                </a:r>
                <a:r>
                  <a:rPr lang="ja-JP" altLang="en-US" i="1" dirty="0" smtClean="0">
                    <a:latin typeface="Cambria Math" panose="02040503050406030204" pitchFamily="18" charset="0"/>
                  </a:rPr>
                  <a:t>与えられています。正方行列は１－１でもお話ししましたが、</a:t>
                </a:r>
                <a:r>
                  <a:rPr kumimoji="1" lang="ja-JP" altLang="en-US" b="0" dirty="0" smtClean="0"/>
                  <a:t>縦横が同じ数の行列です。問題のそれぞれの関係について細かく計算していきます。</a:t>
                </a:r>
                <a:endParaRPr kumimoji="1" lang="en-US" altLang="ja-JP" b="0" dirty="0" smtClean="0"/>
              </a:p>
              <a:p>
                <a:pPr marL="0" indent="0">
                  <a:buNone/>
                </a:pPr>
                <a:r>
                  <a:rPr lang="ja-JP" altLang="en-US" b="0" i="0" dirty="0" smtClean="0">
                    <a:latin typeface="+mn-lt"/>
                  </a:rPr>
                  <a:t>まずは行列の形から書いていきます。 </a:t>
                </a:r>
                <a:r>
                  <a:rPr lang="en-US" altLang="ja-JP" b="0" i="0" smtClean="0">
                    <a:latin typeface="Cambria Math" panose="02040503050406030204" pitchFamily="18" charset="0"/>
                  </a:rPr>
                  <a:t>𝑐[𝐴]=</a:t>
                </a:r>
                <a:r>
                  <a:rPr lang="en-US" altLang="ja-JP" i="0" smtClean="0">
                    <a:latin typeface="Cambria Math" panose="02040503050406030204" pitchFamily="18" charset="0"/>
                  </a:rPr>
                  <a:t>[</a:t>
                </a:r>
                <a:r>
                  <a:rPr lang="en-US" altLang="ja-JP" i="0">
                    <a:latin typeface="Cambria Math" panose="02040503050406030204" pitchFamily="18" charset="0"/>
                  </a:rPr>
                  <a:t>■(</a:t>
                </a:r>
                <a:r>
                  <a:rPr lang="en-US" altLang="ja-JP" b="0" i="0" smtClean="0">
                    <a:latin typeface="Cambria Math" panose="02040503050406030204" pitchFamily="18" charset="0"/>
                  </a:rPr>
                  <a:t>𝑐𝐴</a:t>
                </a:r>
                <a:r>
                  <a:rPr lang="en-US" altLang="ja-JP" b="0" i="0">
                    <a:latin typeface="Cambria Math" panose="02040503050406030204" pitchFamily="18" charset="0"/>
                  </a:rPr>
                  <a:t>_</a:t>
                </a:r>
                <a:r>
                  <a:rPr lang="en-US" altLang="ja-JP" i="0">
                    <a:latin typeface="Cambria Math" panose="02040503050406030204" pitchFamily="18" charset="0"/>
                  </a:rPr>
                  <a:t>1&amp;</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2</a:t>
                </a:r>
                <a:r>
                  <a:rPr lang="en-US" altLang="ja-JP" b="0" i="0">
                    <a:latin typeface="Cambria Math" panose="02040503050406030204" pitchFamily="18" charset="0"/>
                  </a:rPr>
                  <a:t>@</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3</a:t>
                </a:r>
                <a:r>
                  <a:rPr lang="en-US" altLang="ja-JP" b="0" i="0">
                    <a:latin typeface="Cambria Math" panose="02040503050406030204" pitchFamily="18" charset="0"/>
                  </a:rPr>
                  <a:t>&amp;</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4</a:t>
                </a:r>
                <a:r>
                  <a:rPr lang="en-US" altLang="ja-JP" b="0" i="0">
                    <a:latin typeface="Cambria Math" panose="02040503050406030204" pitchFamily="18" charset="0"/>
                  </a:rPr>
                  <a:t> )]</a:t>
                </a:r>
                <a:r>
                  <a:rPr lang="ja-JP" altLang="en-US" i="1" dirty="0" smtClean="0">
                    <a:latin typeface="Cambria Math" panose="02040503050406030204" pitchFamily="18" charset="0"/>
                  </a:rPr>
                  <a:t> となるので </a:t>
                </a: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a:t>
                </a:r>
                <a:r>
                  <a:rPr lang="ja-JP" altLang="en-US" i="1" dirty="0" smtClean="0">
                    <a:latin typeface="Cambria Math" panose="02040503050406030204" pitchFamily="18" charset="0"/>
                  </a:rPr>
                  <a:t>はそれの行列式です。行列式は</a:t>
                </a:r>
                <a:r>
                  <a:rPr kumimoji="1" lang="en-US" altLang="ja-JP" b="0" i="0" smtClean="0">
                    <a:latin typeface="Cambria Math" panose="02040503050406030204" pitchFamily="18" charset="0"/>
                  </a:rPr>
                  <a:t>𝑎𝑑−𝑏𝑐</a:t>
                </a:r>
                <a:r>
                  <a:rPr lang="ja-JP" altLang="en-US" i="1" dirty="0" smtClean="0">
                    <a:latin typeface="Cambria Math" panose="02040503050406030204" pitchFamily="18" charset="0"/>
                  </a:rPr>
                  <a:t>で表すことができるので</a:t>
                </a: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𝑐𝐴|=𝑑𝑒𝑡⁡𝑐𝐴=𝑐𝑎_1 𝑐𝑎_4−𝑐𝑎_2 𝑐𝑎_4=</a:t>
                </a:r>
                <a:r>
                  <a:rPr lang="en-US" altLang="ja-JP" b="0" i="0" smtClean="0">
                    <a:solidFill>
                      <a:srgbClr val="FF0000"/>
                    </a:solidFill>
                    <a:latin typeface="Cambria Math" panose="02040503050406030204" pitchFamily="18" charset="0"/>
                  </a:rPr>
                  <a:t>𝑐^2</a:t>
                </a:r>
                <a:r>
                  <a:rPr lang="en-US" altLang="ja-JP" b="0" i="0">
                    <a:solidFill>
                      <a:srgbClr val="FF0000"/>
                    </a:solidFill>
                    <a:latin typeface="Cambria Math" panose="02040503050406030204" pitchFamily="18" charset="0"/>
                  </a:rPr>
                  <a:t> </a:t>
                </a:r>
                <a:r>
                  <a:rPr lang="en-US" altLang="ja-JP" i="0">
                    <a:solidFill>
                      <a:srgbClr val="FF0000"/>
                    </a:solidFill>
                    <a:latin typeface="Cambria Math" panose="02040503050406030204" pitchFamily="18" charset="0"/>
                  </a:rPr>
                  <a:t>〖(𝑎〗_1 𝑎_4−𝑎_2 𝑎_4)</a:t>
                </a:r>
                <a:r>
                  <a:rPr kumimoji="1" lang="ja-JP" altLang="en-US" dirty="0" smtClean="0">
                    <a:solidFill>
                      <a:srgbClr val="FF0000"/>
                    </a:solidFill>
                  </a:rPr>
                  <a:t>となります。</a:t>
                </a:r>
                <a:endParaRPr kumimoji="1" lang="en-US" altLang="ja-JP" dirty="0" smtClean="0">
                  <a:solidFill>
                    <a:srgbClr val="FF0000"/>
                  </a:solidFill>
                </a:endParaRPr>
              </a:p>
              <a:p>
                <a:pPr marL="0" indent="0">
                  <a:buNone/>
                </a:pP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a:t>
                </a:r>
                <a:r>
                  <a:rPr lang="ja-JP" altLang="en-US" b="0" i="0" smtClean="0">
                    <a:latin typeface="Cambria Math" panose="02040503050406030204" pitchFamily="18" charset="0"/>
                  </a:rPr>
                  <a:t>は</a:t>
                </a:r>
                <a:r>
                  <a:rPr lang="en-US" altLang="ja-JP" b="0" i="0" smtClean="0">
                    <a:latin typeface="Cambria Math" panose="02040503050406030204" pitchFamily="18" charset="0"/>
                  </a:rPr>
                  <a:t> 𝑑𝑒𝑡⁡𝑐𝐴</a:t>
                </a:r>
                <a:r>
                  <a:rPr lang="ja-JP" altLang="en-US" b="0" i="0" smtClean="0">
                    <a:latin typeface="Cambria Math" panose="02040503050406030204" pitchFamily="18" charset="0"/>
                  </a:rPr>
                  <a:t> と書</a:t>
                </a:r>
                <a:r>
                  <a:rPr kumimoji="1" lang="ja-JP" altLang="en-US" b="0" i="0" smtClean="0">
                    <a:solidFill>
                      <a:srgbClr val="FF0000"/>
                    </a:solidFill>
                    <a:latin typeface="Cambria Math" panose="02040503050406030204" pitchFamily="18" charset="0"/>
                  </a:rPr>
                  <a:t>く</a:t>
                </a:r>
                <a:r>
                  <a:rPr kumimoji="1" lang="ja-JP" altLang="en-US" dirty="0" smtClean="0">
                    <a:solidFill>
                      <a:srgbClr val="FF0000"/>
                    </a:solidFill>
                  </a:rPr>
                  <a:t>ことができ、</a:t>
                </a:r>
                <a:r>
                  <a:rPr lang="en-US" altLang="ja-JP" b="0" i="0" smtClean="0">
                    <a:latin typeface="Cambria Math" panose="02040503050406030204" pitchFamily="18" charset="0"/>
                  </a:rPr>
                  <a:t>𝑑𝑒𝑡</a:t>
                </a:r>
                <a:r>
                  <a:rPr kumimoji="1" lang="ja-JP" altLang="en-US" dirty="0" smtClean="0">
                    <a:solidFill>
                      <a:srgbClr val="FF0000"/>
                    </a:solidFill>
                  </a:rPr>
                  <a:t>は</a:t>
                </a:r>
                <a:r>
                  <a:rPr kumimoji="1" lang="en-US" altLang="ja-JP" dirty="0" smtClean="0">
                    <a:solidFill>
                      <a:srgbClr val="FF0000"/>
                    </a:solidFill>
                  </a:rPr>
                  <a:t>determinant</a:t>
                </a:r>
                <a:r>
                  <a:rPr kumimoji="1" lang="ja-JP" altLang="en-US" dirty="0" smtClean="0">
                    <a:solidFill>
                      <a:srgbClr val="FF0000"/>
                    </a:solidFill>
                  </a:rPr>
                  <a:t>で行列式という意味になります。</a:t>
                </a:r>
                <a:endParaRPr kumimoji="1" lang="en-US" altLang="ja-JP"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1" dirty="0" smtClean="0">
                    <a:latin typeface="Cambria Math" panose="02040503050406030204" pitchFamily="18" charset="0"/>
                  </a:rPr>
                  <a:t>次に</a:t>
                </a:r>
                <a:r>
                  <a:rPr lang="en-US" altLang="ja-JP" b="0" i="0" dirty="0" smtClean="0">
                    <a:latin typeface="Cambria Math" panose="02040503050406030204" pitchFamily="18" charset="0"/>
                  </a:rPr>
                  <a:t>𝑐</a:t>
                </a:r>
                <a:r>
                  <a:rPr lang="en-US" altLang="ja-JP" i="0" dirty="0">
                    <a:latin typeface="Cambria Math" panose="02040503050406030204" pitchFamily="18" charset="0"/>
                  </a:rPr>
                  <a:t>|</a:t>
                </a:r>
                <a:r>
                  <a:rPr lang="en-US" altLang="ja-JP" i="0">
                    <a:latin typeface="Cambria Math" panose="02040503050406030204" pitchFamily="18" charset="0"/>
                  </a:rPr>
                  <a:t>𝐴|</a:t>
                </a:r>
                <a:r>
                  <a:rPr lang="ja-JP" altLang="en-US" i="1" dirty="0" smtClean="0">
                    <a:latin typeface="Cambria Math" panose="02040503050406030204" pitchFamily="18" charset="0"/>
                  </a:rPr>
                  <a:t>は、</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4</a:t>
            </a:fld>
            <a:endParaRPr kumimoji="1" lang="ja-JP" altLang="en-US"/>
          </a:p>
        </p:txBody>
      </p:sp>
    </p:spTree>
    <p:extLst>
      <p:ext uri="{BB962C8B-B14F-4D97-AF65-F5344CB8AC3E}">
        <p14:creationId xmlns:p14="http://schemas.microsoft.com/office/powerpoint/2010/main" val="93602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6</a:t>
            </a:fld>
            <a:endParaRPr kumimoji="1" lang="ja-JP" altLang="en-US"/>
          </a:p>
        </p:txBody>
      </p:sp>
    </p:spTree>
    <p:extLst>
      <p:ext uri="{BB962C8B-B14F-4D97-AF65-F5344CB8AC3E}">
        <p14:creationId xmlns:p14="http://schemas.microsoft.com/office/powerpoint/2010/main" val="31584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6"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7039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page standard">
    <p:spTree>
      <p:nvGrpSpPr>
        <p:cNvPr id="1" name=""/>
        <p:cNvGrpSpPr/>
        <p:nvPr/>
      </p:nvGrpSpPr>
      <p:grpSpPr>
        <a:xfrm>
          <a:off x="0" y="0"/>
          <a:ext cx="0" cy="0"/>
          <a:chOff x="0" y="0"/>
          <a:chExt cx="0" cy="0"/>
        </a:xfrm>
      </p:grpSpPr>
      <p:pic>
        <p:nvPicPr>
          <p:cNvPr id="2" name="Grafik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2615" y="192002"/>
            <a:ext cx="11808000" cy="4816188"/>
          </a:xfrm>
          <a:prstGeom prst="rect">
            <a:avLst/>
          </a:prstGeom>
        </p:spPr>
      </p:pic>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pic>
        <p:nvPicPr>
          <p:cNvPr id="6" name="Grafik 2">
            <a:extLst>
              <a:ext uri="{FF2B5EF4-FFF2-40B4-BE49-F238E27FC236}">
                <a16:creationId xmlns:a16="http://schemas.microsoft.com/office/drawing/2014/main" id="{A327EC02-4AE0-9F43-1C8F-173C02CF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25898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Title page standard_B">
    <p:spTree>
      <p:nvGrpSpPr>
        <p:cNvPr id="1" name=""/>
        <p:cNvGrpSpPr/>
        <p:nvPr/>
      </p:nvGrpSpPr>
      <p:grpSpPr>
        <a:xfrm>
          <a:off x="0" y="0"/>
          <a:ext cx="0" cy="0"/>
          <a:chOff x="0" y="0"/>
          <a:chExt cx="0" cy="0"/>
        </a:xfrm>
      </p:grpSpPr>
      <p:pic>
        <p:nvPicPr>
          <p:cNvPr id="5" name="図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pic>
        <p:nvPicPr>
          <p:cNvPr id="2" name="Grafik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2615" y="192002"/>
            <a:ext cx="11808000" cy="4816188"/>
          </a:xfrm>
          <a:prstGeom prst="rect">
            <a:avLst/>
          </a:prstGeom>
        </p:spPr>
      </p:pic>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7" name="テキスト ボックス 6"/>
          <p:cNvSpPr txBox="1"/>
          <p:nvPr/>
        </p:nvSpPr>
        <p:spPr>
          <a:xfrm>
            <a:off x="5158473" y="6258224"/>
            <a:ext cx="1376715" cy="399401"/>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Internal</a:t>
            </a:r>
            <a:endParaRPr kumimoji="1" lang="ja-JP" altLang="en-US" sz="1400" dirty="0" err="1" smtClean="0">
              <a:solidFill>
                <a:srgbClr val="DA2131"/>
              </a:solidFill>
              <a:latin typeface="Arial Black" panose="020B0A04020102020204" pitchFamily="34" charset="0"/>
            </a:endParaRPr>
          </a:p>
        </p:txBody>
      </p:sp>
      <p:pic>
        <p:nvPicPr>
          <p:cNvPr id="8" name="Grafik 2">
            <a:extLst>
              <a:ext uri="{FF2B5EF4-FFF2-40B4-BE49-F238E27FC236}">
                <a16:creationId xmlns:a16="http://schemas.microsoft.com/office/drawing/2014/main" id="{A327EC02-4AE0-9F43-1C8F-173C02CF1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59257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le page standard_A">
    <p:spTree>
      <p:nvGrpSpPr>
        <p:cNvPr id="1" name=""/>
        <p:cNvGrpSpPr/>
        <p:nvPr/>
      </p:nvGrpSpPr>
      <p:grpSpPr>
        <a:xfrm>
          <a:off x="0" y="0"/>
          <a:ext cx="0" cy="0"/>
          <a:chOff x="0" y="0"/>
          <a:chExt cx="0" cy="0"/>
        </a:xfrm>
      </p:grpSpPr>
      <p:pic>
        <p:nvPicPr>
          <p:cNvPr id="4" name="図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pic>
        <p:nvPicPr>
          <p:cNvPr id="2" name="Grafik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2615" y="192002"/>
            <a:ext cx="11808000" cy="4816188"/>
          </a:xfrm>
          <a:prstGeom prst="rect">
            <a:avLst/>
          </a:prstGeom>
        </p:spPr>
      </p:pic>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7" name="テキスト ボックス 6"/>
          <p:cNvSpPr txBox="1"/>
          <p:nvPr/>
        </p:nvSpPr>
        <p:spPr>
          <a:xfrm>
            <a:off x="5167572" y="6258224"/>
            <a:ext cx="1376715" cy="399401"/>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Confidential</a:t>
            </a:r>
            <a:endParaRPr kumimoji="1" lang="ja-JP" altLang="en-US" sz="1400" dirty="0" err="1" smtClean="0">
              <a:solidFill>
                <a:srgbClr val="DA2131"/>
              </a:solidFill>
              <a:latin typeface="Arial Black" panose="020B0A04020102020204" pitchFamily="34" charset="0"/>
            </a:endParaRPr>
          </a:p>
        </p:txBody>
      </p:sp>
      <p:pic>
        <p:nvPicPr>
          <p:cNvPr id="8" name="Grafik 2">
            <a:extLst>
              <a:ext uri="{FF2B5EF4-FFF2-40B4-BE49-F238E27FC236}">
                <a16:creationId xmlns:a16="http://schemas.microsoft.com/office/drawing/2014/main" id="{A327EC02-4AE0-9F43-1C8F-173C02CF1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225264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page standard_S">
    <p:spTree>
      <p:nvGrpSpPr>
        <p:cNvPr id="1" name=""/>
        <p:cNvGrpSpPr/>
        <p:nvPr/>
      </p:nvGrpSpPr>
      <p:grpSpPr>
        <a:xfrm>
          <a:off x="0" y="0"/>
          <a:ext cx="0" cy="0"/>
          <a:chOff x="0" y="0"/>
          <a:chExt cx="0" cy="0"/>
        </a:xfrm>
      </p:grpSpPr>
      <p:pic>
        <p:nvPicPr>
          <p:cNvPr id="6" name="図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pic>
        <p:nvPicPr>
          <p:cNvPr id="2" name="Grafik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2615" y="192002"/>
            <a:ext cx="11808000" cy="4816188"/>
          </a:xfrm>
          <a:prstGeom prst="rect">
            <a:avLst/>
          </a:prstGeom>
        </p:spPr>
      </p:pic>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7" name="テキスト ボックス 6"/>
          <p:cNvSpPr txBox="1"/>
          <p:nvPr/>
        </p:nvSpPr>
        <p:spPr>
          <a:xfrm>
            <a:off x="4225875" y="6335856"/>
            <a:ext cx="2327511" cy="244136"/>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Strictly Confidential</a:t>
            </a:r>
            <a:endParaRPr kumimoji="1" lang="ja-JP" altLang="en-US" sz="1400" dirty="0" err="1" smtClean="0">
              <a:solidFill>
                <a:srgbClr val="DA2131"/>
              </a:solidFill>
              <a:latin typeface="Arial Black" panose="020B0A04020102020204" pitchFamily="34" charset="0"/>
            </a:endParaRPr>
          </a:p>
        </p:txBody>
      </p:sp>
      <p:pic>
        <p:nvPicPr>
          <p:cNvPr id="9" name="Grafik 2">
            <a:extLst>
              <a:ext uri="{FF2B5EF4-FFF2-40B4-BE49-F238E27FC236}">
                <a16:creationId xmlns:a16="http://schemas.microsoft.com/office/drawing/2014/main" id="{A327EC02-4AE0-9F43-1C8F-173C02CF1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7089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3" name="Bildplatzhalter 2"/>
          <p:cNvSpPr>
            <a:spLocks noGrp="1"/>
          </p:cNvSpPr>
          <p:nvPr>
            <p:ph type="pic" sz="quarter" idx="12" hasCustomPrompt="1"/>
          </p:nvPr>
        </p:nvSpPr>
        <p:spPr>
          <a:xfrm>
            <a:off x="192617" y="192000"/>
            <a:ext cx="11806767" cy="4800000"/>
          </a:xfrm>
          <a:solidFill>
            <a:srgbClr val="E8E9EC"/>
          </a:solidFill>
        </p:spPr>
        <p:txBody>
          <a:bodyPr/>
          <a:lstStyle>
            <a:lvl1pPr marL="342883" marR="0" indent="-342883" algn="l"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a:p>
            <a:endParaRPr lang="en-GB" dirty="0"/>
          </a:p>
        </p:txBody>
      </p:sp>
      <p:pic>
        <p:nvPicPr>
          <p:cNvPr id="7" name="Grafik 2">
            <a:extLst>
              <a:ext uri="{FF2B5EF4-FFF2-40B4-BE49-F238E27FC236}">
                <a16:creationId xmlns:a16="http://schemas.microsoft.com/office/drawing/2014/main" id="{A327EC02-4AE0-9F43-1C8F-173C02CF1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214467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page *Alternative_B">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3" name="Bildplatzhalter 2"/>
          <p:cNvSpPr>
            <a:spLocks noGrp="1"/>
          </p:cNvSpPr>
          <p:nvPr>
            <p:ph type="pic" sz="quarter" idx="12" hasCustomPrompt="1"/>
          </p:nvPr>
        </p:nvSpPr>
        <p:spPr>
          <a:xfrm>
            <a:off x="192617" y="192000"/>
            <a:ext cx="11806767" cy="4800000"/>
          </a:xfrm>
          <a:solidFill>
            <a:srgbClr val="E8E9EC"/>
          </a:solidFill>
        </p:spPr>
        <p:txBody>
          <a:bodyPr/>
          <a:lstStyle>
            <a:lvl1pPr marL="342883" marR="0" indent="-342883" algn="l"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a:p>
            <a:endParaRPr lang="en-GB" dirty="0"/>
          </a:p>
        </p:txBody>
      </p:sp>
      <p:pic>
        <p:nvPicPr>
          <p:cNvPr id="7" name="図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sp>
        <p:nvSpPr>
          <p:cNvPr id="8" name="テキスト ボックス 7"/>
          <p:cNvSpPr txBox="1"/>
          <p:nvPr/>
        </p:nvSpPr>
        <p:spPr>
          <a:xfrm>
            <a:off x="5158473" y="6258224"/>
            <a:ext cx="1376715" cy="399401"/>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Internal</a:t>
            </a:r>
            <a:endParaRPr kumimoji="1" lang="ja-JP" altLang="en-US" sz="1400" dirty="0" err="1" smtClean="0">
              <a:solidFill>
                <a:srgbClr val="DA2131"/>
              </a:solidFill>
              <a:latin typeface="Arial Black" panose="020B0A04020102020204" pitchFamily="34" charset="0"/>
            </a:endParaRPr>
          </a:p>
        </p:txBody>
      </p:sp>
      <p:pic>
        <p:nvPicPr>
          <p:cNvPr id="9" name="Grafik 2">
            <a:extLst>
              <a:ext uri="{FF2B5EF4-FFF2-40B4-BE49-F238E27FC236}">
                <a16:creationId xmlns:a16="http://schemas.microsoft.com/office/drawing/2014/main" id="{A327EC02-4AE0-9F43-1C8F-173C02CF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142139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page *Alternative_A">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3" name="Bildplatzhalter 2"/>
          <p:cNvSpPr>
            <a:spLocks noGrp="1"/>
          </p:cNvSpPr>
          <p:nvPr>
            <p:ph type="pic" sz="quarter" idx="12" hasCustomPrompt="1"/>
          </p:nvPr>
        </p:nvSpPr>
        <p:spPr>
          <a:xfrm>
            <a:off x="192617" y="192000"/>
            <a:ext cx="11806767" cy="4800000"/>
          </a:xfrm>
          <a:solidFill>
            <a:srgbClr val="E8E9EC"/>
          </a:solidFill>
        </p:spPr>
        <p:txBody>
          <a:bodyPr/>
          <a:lstStyle>
            <a:lvl1pPr marL="342883" marR="0" indent="-342883" algn="l"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a:p>
            <a:endParaRPr lang="en-GB" dirty="0"/>
          </a:p>
        </p:txBody>
      </p:sp>
      <p:pic>
        <p:nvPicPr>
          <p:cNvPr id="7" name="図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sp>
        <p:nvSpPr>
          <p:cNvPr id="8" name="テキスト ボックス 7"/>
          <p:cNvSpPr txBox="1"/>
          <p:nvPr/>
        </p:nvSpPr>
        <p:spPr>
          <a:xfrm>
            <a:off x="5167572" y="6258224"/>
            <a:ext cx="1376715" cy="399401"/>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Confidential</a:t>
            </a:r>
            <a:endParaRPr kumimoji="1" lang="ja-JP" altLang="en-US" sz="1400" dirty="0" err="1" smtClean="0">
              <a:solidFill>
                <a:srgbClr val="DA2131"/>
              </a:solidFill>
              <a:latin typeface="Arial Black" panose="020B0A04020102020204" pitchFamily="34" charset="0"/>
            </a:endParaRPr>
          </a:p>
        </p:txBody>
      </p:sp>
      <p:pic>
        <p:nvPicPr>
          <p:cNvPr id="9" name="Grafik 2">
            <a:extLst>
              <a:ext uri="{FF2B5EF4-FFF2-40B4-BE49-F238E27FC236}">
                <a16:creationId xmlns:a16="http://schemas.microsoft.com/office/drawing/2014/main" id="{A327EC02-4AE0-9F43-1C8F-173C02CF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196487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page *Alternative_S">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552577" y="5278894"/>
            <a:ext cx="8777308" cy="427375"/>
          </a:xfrm>
        </p:spPr>
        <p:txBody>
          <a:bodyPr anchor="t" anchorCtr="0"/>
          <a:lstStyle>
            <a:lvl1pPr>
              <a:lnSpc>
                <a:spcPct val="100000"/>
              </a:lnSpc>
              <a:spcBef>
                <a:spcPct val="50000"/>
              </a:spcBef>
              <a:tabLst/>
              <a:defRPr sz="2400">
                <a:solidFill>
                  <a:schemeClr val="tx1"/>
                </a:solidFill>
              </a:defRPr>
            </a:lvl1pPr>
          </a:lstStyle>
          <a:p>
            <a:r>
              <a:rPr lang="en-GB" noProof="0" dirty="0" smtClean="0"/>
              <a:t>Document master title style</a:t>
            </a:r>
            <a:endParaRPr lang="en-GB" noProof="0" dirty="0"/>
          </a:p>
        </p:txBody>
      </p:sp>
      <p:sp>
        <p:nvSpPr>
          <p:cNvPr id="11" name="Textplatzhalter 10"/>
          <p:cNvSpPr>
            <a:spLocks noGrp="1"/>
          </p:cNvSpPr>
          <p:nvPr>
            <p:ph type="body" sz="quarter" idx="10" hasCustomPrompt="1"/>
          </p:nvPr>
        </p:nvSpPr>
        <p:spPr>
          <a:xfrm>
            <a:off x="575999" y="6282001"/>
            <a:ext cx="6622264" cy="351849"/>
          </a:xfrm>
        </p:spPr>
        <p:txBody>
          <a:bodyPr anchor="t"/>
          <a:lstStyle>
            <a:lvl1pPr>
              <a:spcBef>
                <a:spcPts val="0"/>
              </a:spcBef>
              <a:defRPr sz="1200" baseline="0">
                <a:solidFill>
                  <a:schemeClr val="tx1"/>
                </a:solidFill>
              </a:defRPr>
            </a:lvl1pPr>
          </a:lstStyle>
          <a:p>
            <a:pPr lvl="0"/>
            <a:r>
              <a:rPr lang="de-DE" dirty="0" err="1" smtClean="0"/>
              <a:t>Confidentiality</a:t>
            </a:r>
            <a:r>
              <a:rPr lang="de-DE" dirty="0" smtClean="0"/>
              <a:t> </a:t>
            </a:r>
            <a:r>
              <a:rPr lang="de-DE" dirty="0" err="1" smtClean="0"/>
              <a:t>notes</a:t>
            </a:r>
            <a:endParaRPr lang="de-DE" dirty="0" smtClean="0"/>
          </a:p>
          <a:p>
            <a:pPr lvl="0"/>
            <a:r>
              <a:rPr lang="de-DE" dirty="0" smtClean="0"/>
              <a:t>Date / </a:t>
            </a:r>
            <a:r>
              <a:rPr lang="de-DE" dirty="0" err="1" smtClean="0"/>
              <a:t>place</a:t>
            </a:r>
            <a:endParaRPr lang="de-DE" dirty="0"/>
          </a:p>
        </p:txBody>
      </p:sp>
      <p:sp>
        <p:nvSpPr>
          <p:cNvPr id="3" name="Bildplatzhalter 2"/>
          <p:cNvSpPr>
            <a:spLocks noGrp="1"/>
          </p:cNvSpPr>
          <p:nvPr>
            <p:ph type="pic" sz="quarter" idx="12" hasCustomPrompt="1"/>
          </p:nvPr>
        </p:nvSpPr>
        <p:spPr>
          <a:xfrm>
            <a:off x="192617" y="192000"/>
            <a:ext cx="11806767" cy="4800000"/>
          </a:xfrm>
          <a:solidFill>
            <a:srgbClr val="E8E9EC"/>
          </a:solidFill>
        </p:spPr>
        <p:txBody>
          <a:bodyPr/>
          <a:lstStyle>
            <a:lvl1pPr marL="342883" marR="0" indent="-342883" algn="l"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a:p>
            <a:endParaRPr lang="en-GB" dirty="0"/>
          </a:p>
        </p:txBody>
      </p:sp>
      <p:pic>
        <p:nvPicPr>
          <p:cNvPr id="7" name="図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0682" y="6071690"/>
            <a:ext cx="617581" cy="563477"/>
          </a:xfrm>
          <a:prstGeom prst="rect">
            <a:avLst/>
          </a:prstGeom>
        </p:spPr>
      </p:pic>
      <p:sp>
        <p:nvSpPr>
          <p:cNvPr id="8" name="テキスト ボックス 7"/>
          <p:cNvSpPr txBox="1"/>
          <p:nvPr/>
        </p:nvSpPr>
        <p:spPr>
          <a:xfrm>
            <a:off x="4225875" y="6335856"/>
            <a:ext cx="2327511" cy="244136"/>
          </a:xfrm>
          <a:prstGeom prst="rect">
            <a:avLst/>
          </a:prstGeom>
          <a:noFill/>
        </p:spPr>
        <p:txBody>
          <a:bodyPr wrap="square" lIns="0" tIns="0" rIns="0" bIns="0" rtlCol="0" anchor="ctr">
            <a:noAutofit/>
          </a:bodyPr>
          <a:lstStyle/>
          <a:p>
            <a:pPr algn="r"/>
            <a:r>
              <a:rPr kumimoji="1" lang="en-US" altLang="ja-JP" sz="1400" dirty="0" smtClean="0">
                <a:solidFill>
                  <a:srgbClr val="DA2131"/>
                </a:solidFill>
                <a:latin typeface="Arial Black" panose="020B0A04020102020204" pitchFamily="34" charset="0"/>
              </a:rPr>
              <a:t>Strictly Confidential</a:t>
            </a:r>
            <a:endParaRPr kumimoji="1" lang="ja-JP" altLang="en-US" sz="1400" dirty="0" err="1" smtClean="0">
              <a:solidFill>
                <a:srgbClr val="DA2131"/>
              </a:solidFill>
              <a:latin typeface="Arial Black" panose="020B0A04020102020204" pitchFamily="34" charset="0"/>
            </a:endParaRPr>
          </a:p>
        </p:txBody>
      </p:sp>
      <p:pic>
        <p:nvPicPr>
          <p:cNvPr id="9" name="Grafik 2">
            <a:extLst>
              <a:ext uri="{FF2B5EF4-FFF2-40B4-BE49-F238E27FC236}">
                <a16:creationId xmlns:a16="http://schemas.microsoft.com/office/drawing/2014/main" id="{A327EC02-4AE0-9F43-1C8F-173C02CF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570" y="5882194"/>
            <a:ext cx="3319716" cy="388919"/>
          </a:xfrm>
          <a:prstGeom prst="rect">
            <a:avLst/>
          </a:prstGeom>
        </p:spPr>
      </p:pic>
    </p:spTree>
    <p:extLst>
      <p:ext uri="{BB962C8B-B14F-4D97-AF65-F5344CB8AC3E}">
        <p14:creationId xmlns:p14="http://schemas.microsoft.com/office/powerpoint/2010/main" val="243852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384001" y="1219204"/>
            <a:ext cx="11424000" cy="5149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GB" noProof="0" dirty="0" smtClean="0"/>
          </a:p>
        </p:txBody>
      </p:sp>
      <p:sp>
        <p:nvSpPr>
          <p:cNvPr id="3" name="Titel 2"/>
          <p:cNvSpPr>
            <a:spLocks noGrp="1"/>
          </p:cNvSpPr>
          <p:nvPr>
            <p:ph type="title"/>
          </p:nvPr>
        </p:nvSpPr>
        <p:spPr/>
        <p:txBody>
          <a:bodyPr/>
          <a:lstStyle/>
          <a:p>
            <a:r>
              <a:rPr lang="ja-JP" altLang="en-US" smtClean="0"/>
              <a:t>マスター タイトルの書式設定</a:t>
            </a:r>
            <a:endParaRPr lang="en-GB"/>
          </a:p>
        </p:txBody>
      </p:sp>
      <p:sp>
        <p:nvSpPr>
          <p:cNvPr id="6" name="Fußzeilenplatzhalter 5"/>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9865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Highlight page red">
    <p:spTree>
      <p:nvGrpSpPr>
        <p:cNvPr id="1" name=""/>
        <p:cNvGrpSpPr/>
        <p:nvPr/>
      </p:nvGrpSpPr>
      <p:grpSpPr>
        <a:xfrm>
          <a:off x="0" y="0"/>
          <a:ext cx="0" cy="0"/>
          <a:chOff x="0" y="0"/>
          <a:chExt cx="0" cy="0"/>
        </a:xfrm>
      </p:grpSpPr>
      <p:sp>
        <p:nvSpPr>
          <p:cNvPr id="6" name="Rechteck 5"/>
          <p:cNvSpPr/>
          <p:nvPr/>
        </p:nvSpPr>
        <p:spPr>
          <a:xfrm>
            <a:off x="192000" y="192000"/>
            <a:ext cx="5904000" cy="6206133"/>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7416" tIns="37416" rIns="37416" bIns="37416" numCol="1" spcCol="28062" rtlCol="0" anchor="ctr">
            <a:noAutofit/>
          </a:bodyPr>
          <a:lstStyle/>
          <a:p>
            <a:pPr rtl="0" latinLnBrk="1" hangingPunct="0"/>
            <a:endParaRPr lang="de-DE" sz="1800">
              <a:solidFill>
                <a:srgbClr val="FFFFFF"/>
              </a:solidFill>
            </a:endParaRPr>
          </a:p>
        </p:txBody>
      </p:sp>
      <p:sp>
        <p:nvSpPr>
          <p:cNvPr id="3" name="Bildplatzhalter 2"/>
          <p:cNvSpPr>
            <a:spLocks noGrp="1"/>
          </p:cNvSpPr>
          <p:nvPr>
            <p:ph type="pic" sz="quarter" idx="11" hasCustomPrompt="1"/>
          </p:nvPr>
        </p:nvSpPr>
        <p:spPr>
          <a:xfrm>
            <a:off x="6463827" y="1118134"/>
            <a:ext cx="5344173" cy="5255151"/>
          </a:xfrm>
        </p:spPr>
        <p:txBody>
          <a:bodyPr/>
          <a:lstStyle>
            <a:lvl1pPr algn="ctr">
              <a:defRPr/>
            </a:lvl1pPr>
          </a:lstStyle>
          <a:p>
            <a:r>
              <a:rPr lang="en-GB" noProof="0" dirty="0" smtClean="0"/>
              <a:t>&lt;please place image here&gt;</a:t>
            </a:r>
            <a:endParaRPr lang="en-GB" noProof="0" dirty="0"/>
          </a:p>
        </p:txBody>
      </p:sp>
      <p:sp>
        <p:nvSpPr>
          <p:cNvPr id="9" name="Textplatzhalter 9"/>
          <p:cNvSpPr>
            <a:spLocks noGrp="1"/>
          </p:cNvSpPr>
          <p:nvPr>
            <p:ph type="body" sz="quarter" idx="12" hasCustomPrompt="1"/>
          </p:nvPr>
        </p:nvSpPr>
        <p:spPr>
          <a:xfrm>
            <a:off x="559828" y="3285640"/>
            <a:ext cx="5075256" cy="2188779"/>
          </a:xfrm>
        </p:spPr>
        <p:txBody>
          <a:bodyPr/>
          <a:lstStyle>
            <a:lvl1pPr marL="0" indent="0">
              <a:defRPr sz="1600">
                <a:solidFill>
                  <a:schemeClr val="bg1"/>
                </a:solidFill>
                <a:latin typeface="Arial" panose="020B0604020202020204" pitchFamily="34" charset="0"/>
                <a:cs typeface="Arial" panose="020B0604020202020204" pitchFamily="34" charset="0"/>
              </a:defRPr>
            </a:lvl1pPr>
            <a:lvl2pPr>
              <a:buClr>
                <a:schemeClr val="bg1"/>
              </a:buClr>
              <a:defRPr sz="1600" baseline="0">
                <a:solidFill>
                  <a:schemeClr val="bg1"/>
                </a:solidFill>
                <a:latin typeface="Arial" panose="020B0604020202020204" pitchFamily="34" charset="0"/>
                <a:cs typeface="Arial" panose="020B0604020202020204" pitchFamily="34" charset="0"/>
              </a:defRPr>
            </a:lvl2pPr>
            <a:lvl3pPr>
              <a:defRPr sz="1600">
                <a:solidFill>
                  <a:schemeClr val="bg1"/>
                </a:solidFill>
                <a:latin typeface="Arial" panose="020B0604020202020204" pitchFamily="34" charset="0"/>
                <a:cs typeface="Arial" panose="020B0604020202020204" pitchFamily="34" charset="0"/>
              </a:defRPr>
            </a:lvl3pPr>
            <a:lvl4pPr marL="2146193" indent="-31750">
              <a:buNone/>
              <a:defRPr sz="1600">
                <a:solidFill>
                  <a:schemeClr val="bg1"/>
                </a:solidFill>
                <a:latin typeface="Arial" panose="020B0604020202020204" pitchFamily="34" charset="0"/>
                <a:cs typeface="Arial" panose="020B0604020202020204" pitchFamily="34" charset="0"/>
              </a:defRPr>
            </a:lvl4pPr>
            <a:lvl5pPr>
              <a:buClr>
                <a:schemeClr val="bg1"/>
              </a:buClr>
              <a:defRPr sz="1600">
                <a:solidFill>
                  <a:schemeClr val="bg1"/>
                </a:solidFill>
                <a:latin typeface="Arial" panose="020B0604020202020204" pitchFamily="34" charset="0"/>
                <a:cs typeface="Arial" panose="020B0604020202020204" pitchFamily="34" charset="0"/>
              </a:defRPr>
            </a:lvl5pPr>
            <a:lvl6pPr marL="0" indent="0">
              <a:buFontTx/>
              <a:buNone/>
              <a:defRPr sz="1600">
                <a:solidFill>
                  <a:schemeClr val="bg1"/>
                </a:solidFill>
                <a:latin typeface="Arial" panose="020B0604020202020204" pitchFamily="34" charset="0"/>
                <a:cs typeface="Arial" panose="020B0604020202020204" pitchFamily="34" charset="0"/>
              </a:defRPr>
            </a:lvl6pPr>
          </a:lstStyle>
          <a:p>
            <a:pPr lvl="0"/>
            <a:r>
              <a:rPr lang="en-GB" noProof="0" dirty="0" smtClean="0"/>
              <a:t>Master text style</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Slogans and key messages</a:t>
            </a:r>
          </a:p>
        </p:txBody>
      </p:sp>
      <p:sp>
        <p:nvSpPr>
          <p:cNvPr id="7" name="Rectangle 2"/>
          <p:cNvSpPr>
            <a:spLocks noGrp="1" noChangeArrowheads="1"/>
          </p:cNvSpPr>
          <p:nvPr>
            <p:ph type="title" hasCustomPrompt="1"/>
          </p:nvPr>
        </p:nvSpPr>
        <p:spPr bwMode="auto">
          <a:xfrm>
            <a:off x="559829" y="1118134"/>
            <a:ext cx="5075255" cy="1762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3733" baseline="0">
                <a:solidFill>
                  <a:schemeClr val="bg1"/>
                </a:solidFill>
                <a:latin typeface="Arial Black" panose="020B0A04020102020204" pitchFamily="34" charset="0"/>
              </a:defRPr>
            </a:lvl1pPr>
          </a:lstStyle>
          <a:p>
            <a:pPr lvl="0"/>
            <a:r>
              <a:rPr lang="en-GB" noProof="0" dirty="0" smtClean="0"/>
              <a:t>Highlight</a:t>
            </a:r>
            <a:br>
              <a:rPr lang="en-GB" noProof="0" dirty="0" smtClean="0"/>
            </a:br>
            <a:r>
              <a:rPr lang="en-GB" noProof="0" dirty="0" smtClean="0"/>
              <a:t>text</a:t>
            </a:r>
            <a:br>
              <a:rPr lang="en-GB" noProof="0" dirty="0" smtClean="0"/>
            </a:br>
            <a:r>
              <a:rPr lang="en-GB" noProof="0" dirty="0" smtClean="0"/>
              <a:t>here</a:t>
            </a:r>
          </a:p>
        </p:txBody>
      </p:sp>
      <p:sp>
        <p:nvSpPr>
          <p:cNvPr id="8" name="Fußzeilenplatzhalter 5"/>
          <p:cNvSpPr>
            <a:spLocks noGrp="1"/>
          </p:cNvSpPr>
          <p:nvPr>
            <p:ph type="ftr" sz="quarter" idx="13"/>
          </p:nvPr>
        </p:nvSpPr>
        <p:spPr>
          <a:xfrm>
            <a:off x="876244" y="6560180"/>
            <a:ext cx="2880000" cy="144000"/>
          </a:xfrm>
        </p:spPr>
        <p:txBody>
          <a:bodyPr/>
          <a:lstStyle/>
          <a:p>
            <a:pPr>
              <a:defRPr/>
            </a:pPr>
            <a:endParaRPr lang="en-US" dirty="0"/>
          </a:p>
        </p:txBody>
      </p:sp>
    </p:spTree>
    <p:extLst>
      <p:ext uri="{BB962C8B-B14F-4D97-AF65-F5344CB8AC3E}">
        <p14:creationId xmlns:p14="http://schemas.microsoft.com/office/powerpoint/2010/main" val="120060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702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Highlight page red 2">
    <p:spTree>
      <p:nvGrpSpPr>
        <p:cNvPr id="1" name=""/>
        <p:cNvGrpSpPr/>
        <p:nvPr/>
      </p:nvGrpSpPr>
      <p:grpSpPr>
        <a:xfrm>
          <a:off x="0" y="0"/>
          <a:ext cx="0" cy="0"/>
          <a:chOff x="0" y="0"/>
          <a:chExt cx="0" cy="0"/>
        </a:xfrm>
      </p:grpSpPr>
      <p:sp>
        <p:nvSpPr>
          <p:cNvPr id="6" name="Rechteck 5"/>
          <p:cNvSpPr/>
          <p:nvPr/>
        </p:nvSpPr>
        <p:spPr>
          <a:xfrm>
            <a:off x="6096000" y="192001"/>
            <a:ext cx="5904000" cy="6181284"/>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7416" tIns="37416" rIns="37416" bIns="37416" numCol="1" spcCol="28062" rtlCol="0" anchor="ctr">
            <a:noAutofit/>
          </a:bodyPr>
          <a:lstStyle/>
          <a:p>
            <a:pPr rtl="0" latinLnBrk="1" hangingPunct="0"/>
            <a:endParaRPr lang="de-DE" sz="1800">
              <a:solidFill>
                <a:srgbClr val="FFFFFF"/>
              </a:solidFill>
            </a:endParaRPr>
          </a:p>
        </p:txBody>
      </p:sp>
      <p:pic>
        <p:nvPicPr>
          <p:cNvPr id="8" name="Grafik 2">
            <a:extLst>
              <a:ext uri="{FF2B5EF4-FFF2-40B4-BE49-F238E27FC236}">
                <a16:creationId xmlns:a16="http://schemas.microsoft.com/office/drawing/2014/main" id="{E7E2EBEE-BDCE-CCDB-01F2-2ED9A27BA5E9}"/>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
        <p:nvSpPr>
          <p:cNvPr id="12" name="Rectangle 2"/>
          <p:cNvSpPr>
            <a:spLocks noGrp="1" noChangeArrowheads="1"/>
          </p:cNvSpPr>
          <p:nvPr>
            <p:ph type="title" hasCustomPrompt="1"/>
          </p:nvPr>
        </p:nvSpPr>
        <p:spPr bwMode="auto">
          <a:xfrm>
            <a:off x="6480000" y="1117782"/>
            <a:ext cx="5330381" cy="1762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3733" baseline="0">
                <a:solidFill>
                  <a:schemeClr val="bg1"/>
                </a:solidFill>
                <a:latin typeface="Arial Black" panose="020B0A04020102020204" pitchFamily="34" charset="0"/>
              </a:defRPr>
            </a:lvl1pPr>
          </a:lstStyle>
          <a:p>
            <a:pPr lvl="0"/>
            <a:r>
              <a:rPr lang="en-GB" noProof="0" dirty="0" smtClean="0"/>
              <a:t>Highlight</a:t>
            </a:r>
            <a:br>
              <a:rPr lang="en-GB" noProof="0" dirty="0" smtClean="0"/>
            </a:br>
            <a:r>
              <a:rPr lang="en-GB" noProof="0" dirty="0" smtClean="0"/>
              <a:t>text</a:t>
            </a:r>
            <a:br>
              <a:rPr lang="en-GB" noProof="0" dirty="0" smtClean="0"/>
            </a:br>
            <a:r>
              <a:rPr lang="en-GB" noProof="0" dirty="0" smtClean="0"/>
              <a:t>here</a:t>
            </a:r>
          </a:p>
        </p:txBody>
      </p:sp>
      <p:sp>
        <p:nvSpPr>
          <p:cNvPr id="13" name="Textplatzhalter 9"/>
          <p:cNvSpPr>
            <a:spLocks noGrp="1"/>
          </p:cNvSpPr>
          <p:nvPr>
            <p:ph type="body" sz="quarter" idx="10" hasCustomPrompt="1"/>
          </p:nvPr>
        </p:nvSpPr>
        <p:spPr>
          <a:xfrm>
            <a:off x="6480000" y="3275483"/>
            <a:ext cx="5330381" cy="2188779"/>
          </a:xfrm>
          <a:ln>
            <a:noFill/>
          </a:ln>
        </p:spPr>
        <p:txBody>
          <a:bodyPr/>
          <a:lstStyle>
            <a:lvl1pPr marL="0" indent="0">
              <a:defRPr sz="1600">
                <a:solidFill>
                  <a:schemeClr val="bg1"/>
                </a:solidFill>
                <a:latin typeface="Arial" panose="020B0604020202020204" pitchFamily="34" charset="0"/>
                <a:cs typeface="Arial" panose="020B0604020202020204" pitchFamily="34" charset="0"/>
              </a:defRPr>
            </a:lvl1pPr>
            <a:lvl2pPr>
              <a:buClr>
                <a:schemeClr val="bg1"/>
              </a:buClr>
              <a:defRPr sz="1600" baseline="0">
                <a:solidFill>
                  <a:schemeClr val="bg1"/>
                </a:solidFill>
                <a:latin typeface="Arial" panose="020B0604020202020204" pitchFamily="34" charset="0"/>
                <a:cs typeface="Arial" panose="020B0604020202020204" pitchFamily="34" charset="0"/>
              </a:defRPr>
            </a:lvl2pPr>
            <a:lvl3pPr>
              <a:defRPr sz="1600">
                <a:solidFill>
                  <a:schemeClr val="bg1"/>
                </a:solidFill>
                <a:latin typeface="Arial" panose="020B0604020202020204" pitchFamily="34" charset="0"/>
                <a:cs typeface="Arial" panose="020B0604020202020204" pitchFamily="34" charset="0"/>
              </a:defRPr>
            </a:lvl3pPr>
            <a:lvl4pPr marL="2146193" indent="-31750">
              <a:buNone/>
              <a:defRPr sz="1600">
                <a:solidFill>
                  <a:schemeClr val="bg1"/>
                </a:solidFill>
                <a:latin typeface="Arial" panose="020B0604020202020204" pitchFamily="34" charset="0"/>
                <a:cs typeface="Arial" panose="020B0604020202020204" pitchFamily="34" charset="0"/>
              </a:defRPr>
            </a:lvl4pPr>
            <a:lvl5pPr>
              <a:buClr>
                <a:schemeClr val="bg1"/>
              </a:buClr>
              <a:defRPr sz="1600">
                <a:solidFill>
                  <a:schemeClr val="bg1"/>
                </a:solidFill>
                <a:latin typeface="Arial" panose="020B0604020202020204" pitchFamily="34" charset="0"/>
                <a:cs typeface="Arial" panose="020B0604020202020204" pitchFamily="34" charset="0"/>
              </a:defRPr>
            </a:lvl5pPr>
            <a:lvl6pPr marL="0" indent="0">
              <a:buFontTx/>
              <a:buNone/>
              <a:defRPr sz="1600">
                <a:solidFill>
                  <a:schemeClr val="bg1"/>
                </a:solidFill>
                <a:latin typeface="Arial" panose="020B0604020202020204" pitchFamily="34" charset="0"/>
                <a:cs typeface="Arial" panose="020B0604020202020204" pitchFamily="34" charset="0"/>
              </a:defRPr>
            </a:lvl6pPr>
          </a:lstStyle>
          <a:p>
            <a:pPr lvl="0"/>
            <a:r>
              <a:rPr lang="en-GB" noProof="0" dirty="0" smtClean="0"/>
              <a:t>Master text style</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Slogans and key messages</a:t>
            </a:r>
          </a:p>
        </p:txBody>
      </p:sp>
      <p:sp>
        <p:nvSpPr>
          <p:cNvPr id="3" name="Bildplatzhalter 2"/>
          <p:cNvSpPr>
            <a:spLocks noGrp="1"/>
          </p:cNvSpPr>
          <p:nvPr>
            <p:ph type="pic" sz="quarter" idx="11" hasCustomPrompt="1"/>
          </p:nvPr>
        </p:nvSpPr>
        <p:spPr>
          <a:xfrm>
            <a:off x="190501" y="192001"/>
            <a:ext cx="5905500" cy="6181284"/>
          </a:xfrm>
        </p:spPr>
        <p:txBody>
          <a:bodyPr/>
          <a:lstStyle>
            <a:lvl1pPr algn="ctr">
              <a:defRPr/>
            </a:lvl1pPr>
          </a:lstStyle>
          <a:p>
            <a:r>
              <a:rPr lang="en-GB" noProof="0" dirty="0" smtClean="0"/>
              <a:t>&lt;please place image here&gt;</a:t>
            </a:r>
            <a:endParaRPr lang="en-GB" noProof="0" dirty="0"/>
          </a:p>
        </p:txBody>
      </p:sp>
      <p:sp>
        <p:nvSpPr>
          <p:cNvPr id="7" name="Fußzeilenplatzhalter 5"/>
          <p:cNvSpPr>
            <a:spLocks noGrp="1"/>
          </p:cNvSpPr>
          <p:nvPr>
            <p:ph type="ftr" sz="quarter" idx="12"/>
          </p:nvPr>
        </p:nvSpPr>
        <p:spPr>
          <a:xfrm>
            <a:off x="876244" y="6560180"/>
            <a:ext cx="2880000" cy="144000"/>
          </a:xfrm>
        </p:spPr>
        <p:txBody>
          <a:bodyPr/>
          <a:lstStyle/>
          <a:p>
            <a:pPr>
              <a:defRPr/>
            </a:pPr>
            <a:endParaRPr lang="en-US" dirty="0"/>
          </a:p>
        </p:txBody>
      </p:sp>
    </p:spTree>
    <p:extLst>
      <p:ext uri="{BB962C8B-B14F-4D97-AF65-F5344CB8AC3E}">
        <p14:creationId xmlns:p14="http://schemas.microsoft.com/office/powerpoint/2010/main" val="269394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6480000" y="3292416"/>
            <a:ext cx="5328000" cy="3077909"/>
          </a:xfrm>
        </p:spPr>
        <p:txBody>
          <a:bodyPr/>
          <a:lstStyle>
            <a:lvl1pPr marL="0" indent="0">
              <a:defRPr/>
            </a:lvl1pPr>
            <a:lvl2pPr>
              <a:buClr>
                <a:srgbClr val="DA2131"/>
              </a:buClr>
              <a:defRPr baseline="0"/>
            </a:lvl2pPr>
            <a:lvl3pPr>
              <a:defRPr/>
            </a:lvl3pPr>
            <a:lvl4pPr marL="2146193" indent="-31750">
              <a:buNone/>
              <a:defRPr/>
            </a:lvl4pPr>
            <a:lvl5pPr>
              <a:buClr>
                <a:srgbClr val="DA2128"/>
              </a:buClr>
              <a:defRPr/>
            </a:lvl5pPr>
            <a:lvl6pPr marL="0" indent="0">
              <a:buFontTx/>
              <a:buNone/>
              <a:defRPr sz="1600">
                <a:solidFill>
                  <a:srgbClr val="DA2128"/>
                </a:solidFill>
                <a:latin typeface="Arial Black" panose="020B0A04020102020204" pitchFamily="34" charset="0"/>
              </a:defRPr>
            </a:lvl6pPr>
          </a:lstStyle>
          <a:p>
            <a:pPr lvl="0"/>
            <a:r>
              <a:rPr lang="en-GB" noProof="0" dirty="0" smtClean="0"/>
              <a:t>Master text style</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Slogans and key messages</a:t>
            </a:r>
          </a:p>
        </p:txBody>
      </p:sp>
      <p:sp>
        <p:nvSpPr>
          <p:cNvPr id="3" name="Bildplatzhalter 2"/>
          <p:cNvSpPr>
            <a:spLocks noGrp="1"/>
          </p:cNvSpPr>
          <p:nvPr>
            <p:ph type="pic" sz="quarter" idx="11" hasCustomPrompt="1"/>
          </p:nvPr>
        </p:nvSpPr>
        <p:spPr>
          <a:xfrm>
            <a:off x="192000" y="192001"/>
            <a:ext cx="5904000" cy="6181284"/>
          </a:xfrm>
        </p:spPr>
        <p:txBody>
          <a:bodyPr/>
          <a:lstStyle>
            <a:lvl1pPr algn="ctr">
              <a:defRPr/>
            </a:lvl1pPr>
          </a:lstStyle>
          <a:p>
            <a:r>
              <a:rPr lang="en-GB" noProof="0" dirty="0" smtClean="0"/>
              <a:t>&lt;please place image here&gt;</a:t>
            </a:r>
            <a:endParaRPr lang="en-GB" noProof="0" dirty="0"/>
          </a:p>
        </p:txBody>
      </p:sp>
      <p:sp>
        <p:nvSpPr>
          <p:cNvPr id="6" name="Rectangle 2"/>
          <p:cNvSpPr>
            <a:spLocks noGrp="1" noChangeArrowheads="1"/>
          </p:cNvSpPr>
          <p:nvPr>
            <p:ph type="title" hasCustomPrompt="1"/>
          </p:nvPr>
        </p:nvSpPr>
        <p:spPr bwMode="auto">
          <a:xfrm>
            <a:off x="6480001" y="1117782"/>
            <a:ext cx="5335233" cy="1762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3733" baseline="0">
                <a:solidFill>
                  <a:schemeClr val="tx1"/>
                </a:solidFill>
                <a:latin typeface="Arial Black" panose="020B0A04020102020204" pitchFamily="34" charset="0"/>
              </a:defRPr>
            </a:lvl1pPr>
          </a:lstStyle>
          <a:p>
            <a:pPr lvl="0"/>
            <a:r>
              <a:rPr lang="en-GB" noProof="0" dirty="0" smtClean="0"/>
              <a:t>Highlight</a:t>
            </a:r>
            <a:br>
              <a:rPr lang="en-GB" noProof="0" dirty="0" smtClean="0"/>
            </a:br>
            <a:r>
              <a:rPr lang="en-GB" noProof="0" dirty="0" smtClean="0"/>
              <a:t>text</a:t>
            </a:r>
            <a:br>
              <a:rPr lang="en-GB" noProof="0" dirty="0" smtClean="0"/>
            </a:br>
            <a:r>
              <a:rPr lang="en-GB" noProof="0" dirty="0" smtClean="0"/>
              <a:t>here</a:t>
            </a:r>
          </a:p>
        </p:txBody>
      </p:sp>
      <p:sp>
        <p:nvSpPr>
          <p:cNvPr id="8" name="Fußzeilenplatzhalter 5"/>
          <p:cNvSpPr>
            <a:spLocks noGrp="1"/>
          </p:cNvSpPr>
          <p:nvPr>
            <p:ph type="ftr" sz="quarter" idx="13"/>
          </p:nvPr>
        </p:nvSpPr>
        <p:spPr>
          <a:xfrm>
            <a:off x="876244" y="6560180"/>
            <a:ext cx="2880000" cy="144000"/>
          </a:xfrm>
        </p:spPr>
        <p:txBody>
          <a:bodyPr/>
          <a:lstStyle/>
          <a:p>
            <a:pPr>
              <a:defRPr/>
            </a:pPr>
            <a:endParaRPr lang="en-US" dirty="0"/>
          </a:p>
        </p:txBody>
      </p:sp>
    </p:spTree>
    <p:extLst>
      <p:ext uri="{BB962C8B-B14F-4D97-AF65-F5344CB8AC3E}">
        <p14:creationId xmlns:p14="http://schemas.microsoft.com/office/powerpoint/2010/main" val="103637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92000" y="192001"/>
            <a:ext cx="11808000" cy="6181284"/>
          </a:xfrm>
        </p:spPr>
        <p:txBody>
          <a:bodyPr anchor="t"/>
          <a:lstStyle>
            <a:lvl1pPr marL="342883" marR="0" indent="-342883" algn="ctr"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p:txBody>
      </p:sp>
      <p:sp>
        <p:nvSpPr>
          <p:cNvPr id="4" name="Rechteck 1"/>
          <p:cNvSpPr/>
          <p:nvPr/>
        </p:nvSpPr>
        <p:spPr bwMode="auto">
          <a:xfrm>
            <a:off x="9099395" y="249600"/>
            <a:ext cx="2788195" cy="720000"/>
          </a:xfrm>
          <a:prstGeom prst="rect">
            <a:avLst/>
          </a:prstGeom>
          <a:solidFill>
            <a:schemeClr val="bg1"/>
          </a:solidFill>
          <a:ln w="6350">
            <a:noFill/>
            <a:miter lim="800000"/>
            <a:headEnd/>
            <a:tailEnd/>
          </a:ln>
          <a:effectLst/>
        </p:spPr>
        <p:txBody>
          <a:bodyPr rot="0" spcFirstLastPara="0" vertOverflow="overflow" horzOverflow="overflow" vert="horz" wrap="square" lIns="96000" tIns="96000" rIns="96000" bIns="96000" numCol="1" spcCol="0" rtlCol="0" fromWordArt="0" anchor="t" anchorCtr="0" forceAA="0" compatLnSpc="1">
            <a:prstTxWarp prst="textNoShape">
              <a:avLst/>
            </a:prstTxWarp>
            <a:noAutofit/>
          </a:bodyPr>
          <a:lstStyle/>
          <a:p>
            <a:pPr algn="ctr"/>
            <a:endParaRPr lang="en-GB" sz="16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92000" y="192001"/>
            <a:ext cx="11808000" cy="6181284"/>
          </a:xfrm>
        </p:spPr>
        <p:txBody>
          <a:bodyPr anchor="t"/>
          <a:lstStyle>
            <a:lvl1pPr marL="342883" marR="0" indent="-342883" algn="ctr" defTabSz="1219170" rtl="0" eaLnBrk="0" fontAlgn="base" latinLnBrk="0" hangingPunct="0">
              <a:lnSpc>
                <a:spcPct val="100000"/>
              </a:lnSpc>
              <a:spcBef>
                <a:spcPts val="600"/>
              </a:spcBef>
              <a:spcAft>
                <a:spcPct val="0"/>
              </a:spcAft>
              <a:buClrTx/>
              <a:buSzTx/>
              <a:buFontTx/>
              <a:buNone/>
              <a:tabLst/>
              <a:defRPr/>
            </a:lvl1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lang="en-GB" noProof="0" dirty="0" smtClean="0"/>
              <a:t>&lt;please place image here&gt;</a:t>
            </a:r>
          </a:p>
        </p:txBody>
      </p:sp>
      <p:sp>
        <p:nvSpPr>
          <p:cNvPr id="6" name="Rectangle 2"/>
          <p:cNvSpPr>
            <a:spLocks noGrp="1" noChangeArrowheads="1"/>
          </p:cNvSpPr>
          <p:nvPr>
            <p:ph type="title" hasCustomPrompt="1"/>
          </p:nvPr>
        </p:nvSpPr>
        <p:spPr bwMode="auto">
          <a:xfrm>
            <a:off x="559829" y="1118134"/>
            <a:ext cx="5536172" cy="1762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3733" baseline="0">
                <a:solidFill>
                  <a:schemeClr val="tx1"/>
                </a:solidFill>
                <a:latin typeface="Arial Black" panose="020B0A04020102020204" pitchFamily="34" charset="0"/>
              </a:defRPr>
            </a:lvl1pPr>
          </a:lstStyle>
          <a:p>
            <a:pPr lvl="0"/>
            <a:r>
              <a:rPr lang="en-GB" noProof="0" dirty="0" smtClean="0"/>
              <a:t>Highlight</a:t>
            </a:r>
            <a:br>
              <a:rPr lang="en-GB" noProof="0" dirty="0" smtClean="0"/>
            </a:br>
            <a:r>
              <a:rPr lang="en-GB" noProof="0" dirty="0" smtClean="0"/>
              <a:t>text</a:t>
            </a:r>
            <a:br>
              <a:rPr lang="en-GB" noProof="0" dirty="0" smtClean="0"/>
            </a:br>
            <a:r>
              <a:rPr lang="en-GB" noProof="0" dirty="0" smtClean="0"/>
              <a:t>here</a:t>
            </a:r>
          </a:p>
        </p:txBody>
      </p:sp>
      <p:sp>
        <p:nvSpPr>
          <p:cNvPr id="8" name="Textplatzhalter 9"/>
          <p:cNvSpPr>
            <a:spLocks noGrp="1"/>
          </p:cNvSpPr>
          <p:nvPr>
            <p:ph type="body" sz="quarter" idx="10" hasCustomPrompt="1"/>
          </p:nvPr>
        </p:nvSpPr>
        <p:spPr>
          <a:xfrm>
            <a:off x="559827" y="3281120"/>
            <a:ext cx="5536173" cy="2188779"/>
          </a:xfrm>
        </p:spPr>
        <p:txBody>
          <a:bodyPr/>
          <a:lstStyle>
            <a:lvl1pPr marL="342883" marR="0" indent="-342883" algn="l" defTabSz="1219170" rtl="0" eaLnBrk="0" fontAlgn="base" latinLnBrk="0" hangingPunct="0">
              <a:lnSpc>
                <a:spcPct val="100000"/>
              </a:lnSpc>
              <a:spcBef>
                <a:spcPts val="600"/>
              </a:spcBef>
              <a:spcAft>
                <a:spcPct val="0"/>
              </a:spcAft>
              <a:buClrTx/>
              <a:buSzTx/>
              <a:buFontTx/>
              <a:buNone/>
              <a:tabLst/>
              <a:defRPr sz="1600">
                <a:solidFill>
                  <a:schemeClr val="tx1"/>
                </a:solidFill>
                <a:latin typeface="Arial" panose="020B0604020202020204" pitchFamily="34" charset="0"/>
                <a:cs typeface="Arial" panose="020B0604020202020204" pitchFamily="34" charset="0"/>
              </a:defRPr>
            </a:lvl1pPr>
            <a:lvl2pPr marL="177792" marR="0" indent="-176205" algn="l" defTabSz="1219170" rtl="0" eaLnBrk="0" fontAlgn="base" latinLnBrk="0" hangingPunct="0">
              <a:lnSpc>
                <a:spcPct val="100000"/>
              </a:lnSpc>
              <a:spcBef>
                <a:spcPts val="600"/>
              </a:spcBef>
              <a:spcAft>
                <a:spcPct val="0"/>
              </a:spcAft>
              <a:buClr>
                <a:srgbClr val="DA2131"/>
              </a:buClr>
              <a:buSzTx/>
              <a:buFont typeface="Arial" panose="020B0604020202020204" pitchFamily="34" charset="0"/>
              <a:buChar char="•"/>
              <a:tabLst/>
              <a:defRPr sz="1600" baseline="0">
                <a:solidFill>
                  <a:schemeClr val="tx1"/>
                </a:solidFill>
                <a:latin typeface="Arial" panose="020B0604020202020204" pitchFamily="34" charset="0"/>
                <a:cs typeface="Arial" panose="020B0604020202020204" pitchFamily="34" charset="0"/>
              </a:defRPr>
            </a:lvl2pPr>
            <a:lvl3pPr marL="717515" marR="0" indent="-149219" algn="l" defTabSz="1219170" rtl="0" eaLnBrk="0" fontAlgn="base" latinLnBrk="0" hangingPunct="0">
              <a:lnSpc>
                <a:spcPct val="100000"/>
              </a:lnSpc>
              <a:spcBef>
                <a:spcPts val="600"/>
              </a:spcBef>
              <a:spcAft>
                <a:spcPct val="0"/>
              </a:spcAft>
              <a:buClrTx/>
              <a:buSzTx/>
              <a:buFontTx/>
              <a:buChar char="-"/>
              <a:tabLst/>
              <a:defRPr sz="1600">
                <a:solidFill>
                  <a:schemeClr val="tx1"/>
                </a:solidFill>
                <a:latin typeface="Arial" panose="020B0604020202020204" pitchFamily="34" charset="0"/>
                <a:cs typeface="Arial" panose="020B0604020202020204" pitchFamily="34" charset="0"/>
              </a:defRPr>
            </a:lvl3pPr>
            <a:lvl4pPr marL="2336684" marR="0" indent="-177792" algn="l" defTabSz="1219170" rtl="0" eaLnBrk="0" fontAlgn="base" latinLnBrk="0" hangingPunct="0">
              <a:lnSpc>
                <a:spcPct val="100000"/>
              </a:lnSpc>
              <a:spcBef>
                <a:spcPts val="600"/>
              </a:spcBef>
              <a:spcAft>
                <a:spcPct val="0"/>
              </a:spcAft>
              <a:buClrTx/>
              <a:buSzTx/>
              <a:buFont typeface="Symbol" panose="05050102010706020507" pitchFamily="18" charset="2"/>
              <a:buChar char="-"/>
              <a:tabLst/>
              <a:defRPr sz="1600">
                <a:solidFill>
                  <a:schemeClr val="tx1"/>
                </a:solidFill>
                <a:latin typeface="Arial" panose="020B0604020202020204" pitchFamily="34" charset="0"/>
                <a:cs typeface="Arial" panose="020B0604020202020204" pitchFamily="34" charset="0"/>
              </a:defRPr>
            </a:lvl4pPr>
            <a:lvl5pPr marL="2336684" marR="0" indent="-177792" algn="l" defTabSz="1219170" rtl="0" eaLnBrk="0" fontAlgn="base" latinLnBrk="0" hangingPunct="0">
              <a:lnSpc>
                <a:spcPct val="100000"/>
              </a:lnSpc>
              <a:spcBef>
                <a:spcPts val="600"/>
              </a:spcBef>
              <a:spcAft>
                <a:spcPct val="0"/>
              </a:spcAft>
              <a:buClr>
                <a:srgbClr val="DA2131"/>
              </a:buClr>
              <a:buSzTx/>
              <a:buFont typeface="Arial" panose="020B0604020202020204" pitchFamily="34" charset="0"/>
              <a:buChar char="•"/>
              <a:tabLst/>
              <a:defRPr sz="1600">
                <a:solidFill>
                  <a:schemeClr val="tx1"/>
                </a:solidFill>
                <a:latin typeface="Arial" panose="020B0604020202020204" pitchFamily="34" charset="0"/>
                <a:cs typeface="Arial" panose="020B0604020202020204" pitchFamily="34" charset="0"/>
              </a:defRPr>
            </a:lvl5pPr>
            <a:lvl6pPr marL="0" marR="0" indent="0" algn="l" defTabSz="914354" rtl="0" eaLnBrk="1" fontAlgn="base" latinLnBrk="0" hangingPunct="1">
              <a:lnSpc>
                <a:spcPct val="130000"/>
              </a:lnSpc>
              <a:spcBef>
                <a:spcPct val="0"/>
              </a:spcBef>
              <a:spcAft>
                <a:spcPct val="0"/>
              </a:spcAft>
              <a:buClrTx/>
              <a:buSzTx/>
              <a:buFontTx/>
              <a:buNone/>
              <a:tabLst/>
              <a:defRPr sz="1600">
                <a:solidFill>
                  <a:schemeClr val="tx1"/>
                </a:solidFill>
                <a:latin typeface="Arial" panose="020B0604020202020204" pitchFamily="34" charset="0"/>
                <a:cs typeface="Arial" panose="020B0604020202020204" pitchFamily="34" charset="0"/>
              </a:defRPr>
            </a:lvl6pPr>
          </a:lstStyle>
          <a:p>
            <a:pPr marL="342883" marR="0" lvl="0" indent="-342883" algn="l" defTabSz="1219170" rtl="0" eaLnBrk="0" fontAlgn="base" latinLnBrk="0" hangingPunct="0">
              <a:lnSpc>
                <a:spcPct val="100000"/>
              </a:lnSpc>
              <a:spcBef>
                <a:spcPts val="60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77792" marR="0" lvl="1" indent="-176205" algn="l" defTabSz="1219170" rtl="0" eaLnBrk="0" fontAlgn="base" latinLnBrk="0" hangingPunct="0">
              <a:lnSpc>
                <a:spcPct val="100000"/>
              </a:lnSpc>
              <a:spcBef>
                <a:spcPts val="600"/>
              </a:spcBef>
              <a:spcAft>
                <a:spcPct val="0"/>
              </a:spcAft>
              <a:buClr>
                <a:srgbClr val="DA2131"/>
              </a:buClr>
              <a:buSzTx/>
              <a:buFont typeface="Arial" panose="020B0604020202020204" pitchFamily="34" charset="0"/>
              <a:buChar char="•"/>
              <a:tabLst/>
              <a:defRPr/>
            </a:pPr>
            <a:r>
              <a:rPr kumimoji="0" lang="en-GB" sz="16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Second level</a:t>
            </a:r>
          </a:p>
          <a:p>
            <a:pPr marL="717515" marR="0" lvl="2" indent="-149219" algn="l" defTabSz="1219170" rtl="0" eaLnBrk="0" fontAlgn="base" latinLnBrk="0" hangingPunct="0">
              <a:lnSpc>
                <a:spcPct val="100000"/>
              </a:lnSpc>
              <a:spcBef>
                <a:spcPts val="600"/>
              </a:spcBef>
              <a:spcAft>
                <a:spcPct val="0"/>
              </a:spcAft>
              <a:buClrTx/>
              <a:buSzTx/>
              <a:buFontTx/>
              <a:buChar char="-"/>
              <a:tabLst/>
              <a:defRPr/>
            </a:pPr>
            <a:r>
              <a:rPr kumimoji="0" lang="en-GB" sz="16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Third level</a:t>
            </a:r>
          </a:p>
          <a:p>
            <a:pPr marL="2336684" marR="0" lvl="3" indent="-177792" algn="l" defTabSz="1219170" rtl="0" eaLnBrk="0" fontAlgn="base" latinLnBrk="0" hangingPunct="0">
              <a:lnSpc>
                <a:spcPct val="100000"/>
              </a:lnSpc>
              <a:spcBef>
                <a:spcPts val="600"/>
              </a:spcBef>
              <a:spcAft>
                <a:spcPct val="0"/>
              </a:spcAft>
              <a:buClrTx/>
              <a:buSzTx/>
              <a:buFont typeface="Symbol" panose="05050102010706020507" pitchFamily="18" charset="2"/>
              <a:buChar char="-"/>
              <a:tabLst/>
              <a:defRPr/>
            </a:pPr>
            <a:r>
              <a:rPr kumimoji="0" lang="en-GB" sz="16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Fourth level</a:t>
            </a:r>
          </a:p>
          <a:p>
            <a:pPr marL="2336684" marR="0" lvl="4" indent="-177792" algn="l" defTabSz="1219170" rtl="0" eaLnBrk="0" fontAlgn="base" latinLnBrk="0" hangingPunct="0">
              <a:lnSpc>
                <a:spcPct val="100000"/>
              </a:lnSpc>
              <a:spcBef>
                <a:spcPts val="600"/>
              </a:spcBef>
              <a:spcAft>
                <a:spcPct val="0"/>
              </a:spcAft>
              <a:buClr>
                <a:srgbClr val="DA2131"/>
              </a:buClr>
              <a:buSzTx/>
              <a:buFont typeface="Arial" panose="020B0604020202020204" pitchFamily="34" charset="0"/>
              <a:buChar char="•"/>
              <a:tabLst/>
              <a:defRPr/>
            </a:pPr>
            <a:r>
              <a:rPr kumimoji="0" lang="en-GB" sz="16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914354" rtl="0" eaLnBrk="1" fontAlgn="base" latinLnBrk="0" hangingPunct="1">
              <a:lnSpc>
                <a:spcPct val="13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D71A2F"/>
                </a:solidFill>
                <a:effectLst/>
                <a:uLnTx/>
                <a:uFillTx/>
                <a:latin typeface="Arial Black" panose="020B0A04020102020204" pitchFamily="34" charset="0"/>
              </a:rPr>
              <a:t>Slogans and key messages</a:t>
            </a:r>
          </a:p>
        </p:txBody>
      </p:sp>
      <p:sp>
        <p:nvSpPr>
          <p:cNvPr id="7" name="Fußzeilenplatzhalter 4"/>
          <p:cNvSpPr>
            <a:spLocks noGrp="1"/>
          </p:cNvSpPr>
          <p:nvPr>
            <p:ph type="ftr" sz="quarter" idx="12"/>
          </p:nvPr>
        </p:nvSpPr>
        <p:spPr>
          <a:xfrm>
            <a:off x="876244" y="6560180"/>
            <a:ext cx="2880000" cy="144000"/>
          </a:xfrm>
        </p:spPr>
        <p:txBody>
          <a:bodyPr/>
          <a:lstStyle/>
          <a:p>
            <a:pPr>
              <a:defRPr/>
            </a:pPr>
            <a:endParaRPr lang="en-US" dirty="0"/>
          </a:p>
        </p:txBody>
      </p:sp>
      <p:sp>
        <p:nvSpPr>
          <p:cNvPr id="9" name="Rechteck 1"/>
          <p:cNvSpPr/>
          <p:nvPr/>
        </p:nvSpPr>
        <p:spPr bwMode="auto">
          <a:xfrm>
            <a:off x="9099395" y="249600"/>
            <a:ext cx="2788195" cy="720000"/>
          </a:xfrm>
          <a:prstGeom prst="rect">
            <a:avLst/>
          </a:prstGeom>
          <a:solidFill>
            <a:schemeClr val="bg1"/>
          </a:solidFill>
          <a:ln w="6350">
            <a:noFill/>
            <a:miter lim="800000"/>
            <a:headEnd/>
            <a:tailEnd/>
          </a:ln>
          <a:effectLst/>
        </p:spPr>
        <p:txBody>
          <a:bodyPr rot="0" spcFirstLastPara="0" vertOverflow="overflow" horzOverflow="overflow" vert="horz" wrap="square" lIns="96000" tIns="96000" rIns="96000" bIns="96000" numCol="1" spcCol="0" rtlCol="0" fromWordArt="0" anchor="t" anchorCtr="0" forceAA="0" compatLnSpc="1">
            <a:prstTxWarp prst="textNoShape">
              <a:avLst/>
            </a:prstTxWarp>
            <a:noAutofit/>
          </a:bodyPr>
          <a:lstStyle/>
          <a:p>
            <a:pPr algn="ctr"/>
            <a:endParaRPr lang="en-GB" sz="16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89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ivider slide 01">
    <p:spTree>
      <p:nvGrpSpPr>
        <p:cNvPr id="1" name=""/>
        <p:cNvGrpSpPr/>
        <p:nvPr/>
      </p:nvGrpSpPr>
      <p:grpSpPr>
        <a:xfrm>
          <a:off x="0" y="0"/>
          <a:ext cx="0" cy="0"/>
          <a:chOff x="0" y="0"/>
          <a:chExt cx="0" cy="0"/>
        </a:xfrm>
      </p:grpSpPr>
      <p:pic>
        <p:nvPicPr>
          <p:cNvPr id="2" name="Grafik 1"/>
          <p:cNvPicPr preferRelativeResize="0">
            <a:picLocks/>
          </p:cNvPicPr>
          <p:nvPr/>
        </p:nvPicPr>
        <p:blipFill rotWithShape="1">
          <a:blip r:embed="rId2" cstate="screen">
            <a:extLst>
              <a:ext uri="{28A0092B-C50C-407E-A947-70E740481C1C}">
                <a14:useLocalDpi xmlns:a14="http://schemas.microsoft.com/office/drawing/2010/main"/>
              </a:ext>
            </a:extLst>
          </a:blip>
          <a:srcRect b="4449"/>
          <a:stretch/>
        </p:blipFill>
        <p:spPr>
          <a:xfrm>
            <a:off x="192000" y="191401"/>
            <a:ext cx="11808000" cy="6187097"/>
          </a:xfrm>
          <a:prstGeom prst="rect">
            <a:avLst/>
          </a:prstGeom>
        </p:spPr>
      </p:pic>
      <p:pic>
        <p:nvPicPr>
          <p:cNvPr id="7" name="Grafik 2">
            <a:extLst>
              <a:ext uri="{FF2B5EF4-FFF2-40B4-BE49-F238E27FC236}">
                <a16:creationId xmlns:a16="http://schemas.microsoft.com/office/drawing/2014/main" id="{E4B73CF0-AB45-3DB0-EE7B-AE0F96A32684}"/>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
        <p:nvSpPr>
          <p:cNvPr id="6" name="Rectangle 2"/>
          <p:cNvSpPr>
            <a:spLocks noGrp="1" noChangeArrowheads="1"/>
          </p:cNvSpPr>
          <p:nvPr>
            <p:ph type="title" hasCustomPrompt="1"/>
          </p:nvPr>
        </p:nvSpPr>
        <p:spPr bwMode="auto">
          <a:xfrm>
            <a:off x="1147250" y="1463747"/>
            <a:ext cx="4624737" cy="462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400" baseline="0">
                <a:solidFill>
                  <a:schemeClr val="bg1"/>
                </a:solidFill>
                <a:latin typeface="Arial Black" panose="020B0A04020102020204" pitchFamily="34" charset="0"/>
              </a:defRPr>
            </a:lvl1pPr>
          </a:lstStyle>
          <a:p>
            <a:pPr lvl="0"/>
            <a:r>
              <a:rPr lang="en-GB" noProof="0" dirty="0" smtClean="0"/>
              <a:t>Divider text here</a:t>
            </a:r>
          </a:p>
        </p:txBody>
      </p:sp>
      <p:sp>
        <p:nvSpPr>
          <p:cNvPr id="8" name="Textplatzhalter 9"/>
          <p:cNvSpPr>
            <a:spLocks noGrp="1"/>
          </p:cNvSpPr>
          <p:nvPr>
            <p:ph type="body" sz="quarter" idx="10" hasCustomPrompt="1"/>
          </p:nvPr>
        </p:nvSpPr>
        <p:spPr>
          <a:xfrm>
            <a:off x="1147250" y="1966661"/>
            <a:ext cx="4624737" cy="827339"/>
          </a:xfrm>
        </p:spPr>
        <p:txBody>
          <a:bodyPr/>
          <a:lstStyle>
            <a:lvl1pPr marL="0" indent="0">
              <a:defRPr sz="1067">
                <a:solidFill>
                  <a:schemeClr val="bg1"/>
                </a:solidFill>
                <a:latin typeface="Arial" panose="020B0604020202020204" pitchFamily="34" charset="0"/>
                <a:cs typeface="Arial" panose="020B0604020202020204" pitchFamily="34" charset="0"/>
              </a:defRPr>
            </a:lvl1pPr>
            <a:lvl2pPr>
              <a:buClr>
                <a:srgbClr val="DA2131"/>
              </a:buClr>
              <a:defRPr sz="1067" baseline="0">
                <a:solidFill>
                  <a:schemeClr val="tx1"/>
                </a:solidFill>
                <a:latin typeface="Arial" panose="020B0604020202020204" pitchFamily="34" charset="0"/>
                <a:cs typeface="Arial" panose="020B0604020202020204" pitchFamily="34" charset="0"/>
              </a:defRPr>
            </a:lvl2pPr>
            <a:lvl3pPr>
              <a:defRPr sz="1067">
                <a:solidFill>
                  <a:schemeClr val="tx1"/>
                </a:solidFill>
                <a:latin typeface="Arial" panose="020B0604020202020204" pitchFamily="34" charset="0"/>
                <a:cs typeface="Arial" panose="020B0604020202020204" pitchFamily="34" charset="0"/>
              </a:defRPr>
            </a:lvl3pPr>
            <a:lvl4pPr marL="2146193" indent="-31750">
              <a:buNone/>
              <a:defRPr sz="1067">
                <a:solidFill>
                  <a:schemeClr val="tx1"/>
                </a:solidFill>
                <a:latin typeface="Arial" panose="020B0604020202020204" pitchFamily="34" charset="0"/>
                <a:cs typeface="Arial" panose="020B0604020202020204" pitchFamily="34" charset="0"/>
              </a:defRPr>
            </a:lvl4pPr>
            <a:lvl5pPr>
              <a:buClr>
                <a:srgbClr val="DA2128"/>
              </a:buClr>
              <a:defRPr sz="1067">
                <a:solidFill>
                  <a:schemeClr val="tx1"/>
                </a:solidFill>
                <a:latin typeface="Arial" panose="020B0604020202020204" pitchFamily="34" charset="0"/>
                <a:cs typeface="Arial" panose="020B0604020202020204" pitchFamily="34" charset="0"/>
              </a:defRPr>
            </a:lvl5pPr>
            <a:lvl6pPr marL="0" indent="0">
              <a:buFontTx/>
              <a:buNone/>
              <a:defRPr sz="1067">
                <a:solidFill>
                  <a:schemeClr val="tx1"/>
                </a:solidFill>
                <a:latin typeface="Arial" panose="020B0604020202020204" pitchFamily="34" charset="0"/>
                <a:cs typeface="Arial" panose="020B0604020202020204" pitchFamily="34" charset="0"/>
              </a:defRPr>
            </a:lvl6pPr>
          </a:lstStyle>
          <a:p>
            <a:pPr lvl="0"/>
            <a:r>
              <a:rPr lang="en-GB" noProof="0" dirty="0" smtClean="0"/>
              <a:t>Master text style</a:t>
            </a:r>
          </a:p>
        </p:txBody>
      </p:sp>
    </p:spTree>
    <p:extLst>
      <p:ext uri="{BB962C8B-B14F-4D97-AF65-F5344CB8AC3E}">
        <p14:creationId xmlns:p14="http://schemas.microsoft.com/office/powerpoint/2010/main" val="102727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Divider slide 02">
    <p:spTree>
      <p:nvGrpSpPr>
        <p:cNvPr id="1" name=""/>
        <p:cNvGrpSpPr/>
        <p:nvPr/>
      </p:nvGrpSpPr>
      <p:grpSpPr>
        <a:xfrm>
          <a:off x="0" y="0"/>
          <a:ext cx="0" cy="0"/>
          <a:chOff x="0" y="0"/>
          <a:chExt cx="0" cy="0"/>
        </a:xfrm>
      </p:grpSpPr>
      <p:pic>
        <p:nvPicPr>
          <p:cNvPr id="7" name="Grafik 6"/>
          <p:cNvPicPr preferRelativeResize="0">
            <a:picLocks/>
          </p:cNvPicPr>
          <p:nvPr/>
        </p:nvPicPr>
        <p:blipFill rotWithShape="1">
          <a:blip r:embed="rId2" cstate="screen">
            <a:extLst>
              <a:ext uri="{28A0092B-C50C-407E-A947-70E740481C1C}">
                <a14:useLocalDpi xmlns:a14="http://schemas.microsoft.com/office/drawing/2010/main"/>
              </a:ext>
            </a:extLst>
          </a:blip>
          <a:srcRect b="4458"/>
          <a:stretch/>
        </p:blipFill>
        <p:spPr>
          <a:xfrm>
            <a:off x="192000" y="192001"/>
            <a:ext cx="11808000" cy="6186497"/>
          </a:xfrm>
          <a:prstGeom prst="rect">
            <a:avLst/>
          </a:prstGeom>
        </p:spPr>
      </p:pic>
      <p:sp>
        <p:nvSpPr>
          <p:cNvPr id="6" name="Rectangle 2"/>
          <p:cNvSpPr>
            <a:spLocks noGrp="1" noChangeArrowheads="1"/>
          </p:cNvSpPr>
          <p:nvPr>
            <p:ph type="title" hasCustomPrompt="1"/>
          </p:nvPr>
        </p:nvSpPr>
        <p:spPr bwMode="auto">
          <a:xfrm>
            <a:off x="1147250" y="1463747"/>
            <a:ext cx="4624737" cy="462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400" baseline="0">
                <a:solidFill>
                  <a:schemeClr val="bg1"/>
                </a:solidFill>
                <a:latin typeface="Arial Black" panose="020B0A04020102020204" pitchFamily="34" charset="0"/>
              </a:defRPr>
            </a:lvl1pPr>
          </a:lstStyle>
          <a:p>
            <a:pPr lvl="0"/>
            <a:r>
              <a:rPr lang="en-GB" noProof="0" dirty="0" smtClean="0"/>
              <a:t>Divider text here</a:t>
            </a:r>
          </a:p>
        </p:txBody>
      </p:sp>
      <p:sp>
        <p:nvSpPr>
          <p:cNvPr id="8" name="Textplatzhalter 9"/>
          <p:cNvSpPr>
            <a:spLocks noGrp="1"/>
          </p:cNvSpPr>
          <p:nvPr>
            <p:ph type="body" sz="quarter" idx="10" hasCustomPrompt="1"/>
          </p:nvPr>
        </p:nvSpPr>
        <p:spPr>
          <a:xfrm>
            <a:off x="1147250" y="1966661"/>
            <a:ext cx="4624737" cy="827339"/>
          </a:xfrm>
        </p:spPr>
        <p:txBody>
          <a:bodyPr/>
          <a:lstStyle>
            <a:lvl1pPr marL="0" indent="0">
              <a:defRPr sz="1067">
                <a:solidFill>
                  <a:schemeClr val="bg1"/>
                </a:solidFill>
                <a:latin typeface="Arial" panose="020B0604020202020204" pitchFamily="34" charset="0"/>
                <a:cs typeface="Arial" panose="020B0604020202020204" pitchFamily="34" charset="0"/>
              </a:defRPr>
            </a:lvl1pPr>
            <a:lvl2pPr>
              <a:buClr>
                <a:srgbClr val="DA2131"/>
              </a:buClr>
              <a:defRPr sz="1067" baseline="0">
                <a:solidFill>
                  <a:schemeClr val="tx1"/>
                </a:solidFill>
                <a:latin typeface="Arial" panose="020B0604020202020204" pitchFamily="34" charset="0"/>
                <a:cs typeface="Arial" panose="020B0604020202020204" pitchFamily="34" charset="0"/>
              </a:defRPr>
            </a:lvl2pPr>
            <a:lvl3pPr>
              <a:defRPr sz="1067">
                <a:solidFill>
                  <a:schemeClr val="tx1"/>
                </a:solidFill>
                <a:latin typeface="Arial" panose="020B0604020202020204" pitchFamily="34" charset="0"/>
                <a:cs typeface="Arial" panose="020B0604020202020204" pitchFamily="34" charset="0"/>
              </a:defRPr>
            </a:lvl3pPr>
            <a:lvl4pPr marL="2146193" indent="-31750">
              <a:buNone/>
              <a:defRPr sz="1067">
                <a:solidFill>
                  <a:schemeClr val="tx1"/>
                </a:solidFill>
                <a:latin typeface="Arial" panose="020B0604020202020204" pitchFamily="34" charset="0"/>
                <a:cs typeface="Arial" panose="020B0604020202020204" pitchFamily="34" charset="0"/>
              </a:defRPr>
            </a:lvl4pPr>
            <a:lvl5pPr>
              <a:buClr>
                <a:srgbClr val="DA2128"/>
              </a:buClr>
              <a:defRPr sz="1067">
                <a:solidFill>
                  <a:schemeClr val="tx1"/>
                </a:solidFill>
                <a:latin typeface="Arial" panose="020B0604020202020204" pitchFamily="34" charset="0"/>
                <a:cs typeface="Arial" panose="020B0604020202020204" pitchFamily="34" charset="0"/>
              </a:defRPr>
            </a:lvl5pPr>
            <a:lvl6pPr marL="0" indent="0">
              <a:buFontTx/>
              <a:buNone/>
              <a:defRPr sz="1067">
                <a:solidFill>
                  <a:schemeClr val="tx1"/>
                </a:solidFill>
                <a:latin typeface="Arial" panose="020B0604020202020204" pitchFamily="34" charset="0"/>
                <a:cs typeface="Arial" panose="020B0604020202020204" pitchFamily="34" charset="0"/>
              </a:defRPr>
            </a:lvl6pPr>
          </a:lstStyle>
          <a:p>
            <a:pPr lvl="0"/>
            <a:r>
              <a:rPr lang="en-GB" noProof="0" dirty="0" smtClean="0"/>
              <a:t>Master text style</a:t>
            </a:r>
          </a:p>
        </p:txBody>
      </p:sp>
      <p:pic>
        <p:nvPicPr>
          <p:cNvPr id="9" name="Grafik 2">
            <a:extLst>
              <a:ext uri="{FF2B5EF4-FFF2-40B4-BE49-F238E27FC236}">
                <a16:creationId xmlns:a16="http://schemas.microsoft.com/office/drawing/2014/main" id="{E4B73CF0-AB45-3DB0-EE7B-AE0F96A32684}"/>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Tree>
    <p:extLst>
      <p:ext uri="{BB962C8B-B14F-4D97-AF65-F5344CB8AC3E}">
        <p14:creationId xmlns:p14="http://schemas.microsoft.com/office/powerpoint/2010/main" val="126874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Divider slide 03">
    <p:spTree>
      <p:nvGrpSpPr>
        <p:cNvPr id="1" name=""/>
        <p:cNvGrpSpPr/>
        <p:nvPr/>
      </p:nvGrpSpPr>
      <p:grpSpPr>
        <a:xfrm>
          <a:off x="0" y="0"/>
          <a:ext cx="0" cy="0"/>
          <a:chOff x="0" y="0"/>
          <a:chExt cx="0" cy="0"/>
        </a:xfrm>
      </p:grpSpPr>
      <p:pic>
        <p:nvPicPr>
          <p:cNvPr id="7" name="Grafik 6"/>
          <p:cNvPicPr preferRelativeResize="0">
            <a:picLocks/>
          </p:cNvPicPr>
          <p:nvPr/>
        </p:nvPicPr>
        <p:blipFill rotWithShape="1">
          <a:blip r:embed="rId2" cstate="screen">
            <a:extLst>
              <a:ext uri="{28A0092B-C50C-407E-A947-70E740481C1C}">
                <a14:useLocalDpi xmlns:a14="http://schemas.microsoft.com/office/drawing/2010/main"/>
              </a:ext>
            </a:extLst>
          </a:blip>
          <a:srcRect b="4458"/>
          <a:stretch/>
        </p:blipFill>
        <p:spPr>
          <a:xfrm>
            <a:off x="190500" y="192001"/>
            <a:ext cx="11808000" cy="6186497"/>
          </a:xfrm>
          <a:prstGeom prst="rect">
            <a:avLst/>
          </a:prstGeom>
        </p:spPr>
      </p:pic>
      <p:sp>
        <p:nvSpPr>
          <p:cNvPr id="6" name="Rectangle 2"/>
          <p:cNvSpPr>
            <a:spLocks noGrp="1" noChangeArrowheads="1"/>
          </p:cNvSpPr>
          <p:nvPr>
            <p:ph type="title" hasCustomPrompt="1"/>
          </p:nvPr>
        </p:nvSpPr>
        <p:spPr bwMode="auto">
          <a:xfrm>
            <a:off x="1147250" y="1463747"/>
            <a:ext cx="4624737" cy="462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400" baseline="0">
                <a:solidFill>
                  <a:schemeClr val="bg1"/>
                </a:solidFill>
                <a:latin typeface="Arial Black" panose="020B0A04020102020204" pitchFamily="34" charset="0"/>
              </a:defRPr>
            </a:lvl1pPr>
          </a:lstStyle>
          <a:p>
            <a:pPr lvl="0"/>
            <a:r>
              <a:rPr lang="en-GB" noProof="0" dirty="0" smtClean="0"/>
              <a:t>Divider text here</a:t>
            </a:r>
          </a:p>
        </p:txBody>
      </p:sp>
      <p:sp>
        <p:nvSpPr>
          <p:cNvPr id="8" name="Textplatzhalter 9"/>
          <p:cNvSpPr>
            <a:spLocks noGrp="1"/>
          </p:cNvSpPr>
          <p:nvPr>
            <p:ph type="body" sz="quarter" idx="10" hasCustomPrompt="1"/>
          </p:nvPr>
        </p:nvSpPr>
        <p:spPr>
          <a:xfrm>
            <a:off x="1147250" y="1966661"/>
            <a:ext cx="4624737" cy="827339"/>
          </a:xfrm>
        </p:spPr>
        <p:txBody>
          <a:bodyPr/>
          <a:lstStyle>
            <a:lvl1pPr marL="0" indent="0">
              <a:defRPr sz="1067">
                <a:solidFill>
                  <a:schemeClr val="bg1"/>
                </a:solidFill>
                <a:latin typeface="Arial" panose="020B0604020202020204" pitchFamily="34" charset="0"/>
                <a:cs typeface="Arial" panose="020B0604020202020204" pitchFamily="34" charset="0"/>
              </a:defRPr>
            </a:lvl1pPr>
            <a:lvl2pPr>
              <a:buClr>
                <a:srgbClr val="DA2131"/>
              </a:buClr>
              <a:defRPr sz="1067" baseline="0">
                <a:solidFill>
                  <a:schemeClr val="tx1"/>
                </a:solidFill>
                <a:latin typeface="Arial" panose="020B0604020202020204" pitchFamily="34" charset="0"/>
                <a:cs typeface="Arial" panose="020B0604020202020204" pitchFamily="34" charset="0"/>
              </a:defRPr>
            </a:lvl2pPr>
            <a:lvl3pPr>
              <a:defRPr sz="1067">
                <a:solidFill>
                  <a:schemeClr val="tx1"/>
                </a:solidFill>
                <a:latin typeface="Arial" panose="020B0604020202020204" pitchFamily="34" charset="0"/>
                <a:cs typeface="Arial" panose="020B0604020202020204" pitchFamily="34" charset="0"/>
              </a:defRPr>
            </a:lvl3pPr>
            <a:lvl4pPr marL="2146193" indent="-31750">
              <a:buNone/>
              <a:defRPr sz="1067">
                <a:solidFill>
                  <a:schemeClr val="tx1"/>
                </a:solidFill>
                <a:latin typeface="Arial" panose="020B0604020202020204" pitchFamily="34" charset="0"/>
                <a:cs typeface="Arial" panose="020B0604020202020204" pitchFamily="34" charset="0"/>
              </a:defRPr>
            </a:lvl4pPr>
            <a:lvl5pPr>
              <a:buClr>
                <a:srgbClr val="DA2128"/>
              </a:buClr>
              <a:defRPr sz="1067">
                <a:solidFill>
                  <a:schemeClr val="tx1"/>
                </a:solidFill>
                <a:latin typeface="Arial" panose="020B0604020202020204" pitchFamily="34" charset="0"/>
                <a:cs typeface="Arial" panose="020B0604020202020204" pitchFamily="34" charset="0"/>
              </a:defRPr>
            </a:lvl5pPr>
            <a:lvl6pPr marL="0" indent="0">
              <a:buFontTx/>
              <a:buNone/>
              <a:defRPr sz="1067">
                <a:solidFill>
                  <a:schemeClr val="tx1"/>
                </a:solidFill>
                <a:latin typeface="Arial" panose="020B0604020202020204" pitchFamily="34" charset="0"/>
                <a:cs typeface="Arial" panose="020B0604020202020204" pitchFamily="34" charset="0"/>
              </a:defRPr>
            </a:lvl6pPr>
          </a:lstStyle>
          <a:p>
            <a:pPr lvl="0"/>
            <a:r>
              <a:rPr lang="en-GB" noProof="0" dirty="0" smtClean="0"/>
              <a:t>Master text style</a:t>
            </a:r>
          </a:p>
        </p:txBody>
      </p:sp>
      <p:pic>
        <p:nvPicPr>
          <p:cNvPr id="9" name="Grafik 2">
            <a:extLst>
              <a:ext uri="{FF2B5EF4-FFF2-40B4-BE49-F238E27FC236}">
                <a16:creationId xmlns:a16="http://schemas.microsoft.com/office/drawing/2014/main" id="{E4B73CF0-AB45-3DB0-EE7B-AE0F96A32684}"/>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Tree>
    <p:extLst>
      <p:ext uri="{BB962C8B-B14F-4D97-AF65-F5344CB8AC3E}">
        <p14:creationId xmlns:p14="http://schemas.microsoft.com/office/powerpoint/2010/main" val="371205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ivider slide 04">
    <p:spTree>
      <p:nvGrpSpPr>
        <p:cNvPr id="1" name=""/>
        <p:cNvGrpSpPr/>
        <p:nvPr/>
      </p:nvGrpSpPr>
      <p:grpSpPr>
        <a:xfrm>
          <a:off x="0" y="0"/>
          <a:ext cx="0" cy="0"/>
          <a:chOff x="0" y="0"/>
          <a:chExt cx="0" cy="0"/>
        </a:xfrm>
      </p:grpSpPr>
      <p:sp>
        <p:nvSpPr>
          <p:cNvPr id="7" name="Rechteck 6"/>
          <p:cNvSpPr/>
          <p:nvPr/>
        </p:nvSpPr>
        <p:spPr bwMode="auto">
          <a:xfrm>
            <a:off x="192000" y="191401"/>
            <a:ext cx="11808000" cy="6181884"/>
          </a:xfrm>
          <a:prstGeom prst="rect">
            <a:avLst/>
          </a:prstGeom>
          <a:solidFill>
            <a:schemeClr val="accent1"/>
          </a:solidFill>
          <a:ln w="6350">
            <a:noFill/>
            <a:miter lim="800000"/>
            <a:headEnd/>
            <a:tailEnd/>
          </a:ln>
          <a:effectLst/>
        </p:spPr>
        <p:txBody>
          <a:bodyPr rot="0" spcFirstLastPara="0" vertOverflow="overflow" horzOverflow="overflow" vert="horz" wrap="square" lIns="96000" tIns="96000" rIns="96000" bIns="96000" numCol="1" spcCol="0" rtlCol="0" fromWordArt="0" anchor="t" anchorCtr="0" forceAA="0" compatLnSpc="1">
            <a:prstTxWarp prst="textNoShape">
              <a:avLst/>
            </a:prstTxWarp>
            <a:noAutofit/>
          </a:bodyPr>
          <a:lstStyle/>
          <a:p>
            <a:pPr algn="ctr"/>
            <a:endParaRPr lang="de-DE" sz="1600" dirty="0" err="1" smtClean="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1147250" y="1463747"/>
            <a:ext cx="4624737" cy="462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400" baseline="0">
                <a:solidFill>
                  <a:schemeClr val="bg1"/>
                </a:solidFill>
                <a:latin typeface="Arial Black" panose="020B0A04020102020204" pitchFamily="34" charset="0"/>
              </a:defRPr>
            </a:lvl1pPr>
          </a:lstStyle>
          <a:p>
            <a:pPr lvl="0"/>
            <a:r>
              <a:rPr lang="en-GB" noProof="0" dirty="0" smtClean="0"/>
              <a:t>Divider text here</a:t>
            </a:r>
          </a:p>
        </p:txBody>
      </p:sp>
      <p:sp>
        <p:nvSpPr>
          <p:cNvPr id="8" name="Textplatzhalter 9"/>
          <p:cNvSpPr>
            <a:spLocks noGrp="1"/>
          </p:cNvSpPr>
          <p:nvPr>
            <p:ph type="body" sz="quarter" idx="10" hasCustomPrompt="1"/>
          </p:nvPr>
        </p:nvSpPr>
        <p:spPr>
          <a:xfrm>
            <a:off x="1147250" y="1966661"/>
            <a:ext cx="4624737" cy="827339"/>
          </a:xfrm>
        </p:spPr>
        <p:txBody>
          <a:bodyPr/>
          <a:lstStyle>
            <a:lvl1pPr marL="0" indent="0">
              <a:defRPr sz="1067">
                <a:solidFill>
                  <a:schemeClr val="bg1"/>
                </a:solidFill>
                <a:latin typeface="Arial" panose="020B0604020202020204" pitchFamily="34" charset="0"/>
                <a:cs typeface="Arial" panose="020B0604020202020204" pitchFamily="34" charset="0"/>
              </a:defRPr>
            </a:lvl1pPr>
            <a:lvl2pPr>
              <a:buClr>
                <a:srgbClr val="DA2131"/>
              </a:buClr>
              <a:defRPr sz="1067" baseline="0">
                <a:solidFill>
                  <a:schemeClr val="tx1"/>
                </a:solidFill>
                <a:latin typeface="Arial" panose="020B0604020202020204" pitchFamily="34" charset="0"/>
                <a:cs typeface="Arial" panose="020B0604020202020204" pitchFamily="34" charset="0"/>
              </a:defRPr>
            </a:lvl2pPr>
            <a:lvl3pPr>
              <a:defRPr sz="1067">
                <a:solidFill>
                  <a:schemeClr val="tx1"/>
                </a:solidFill>
                <a:latin typeface="Arial" panose="020B0604020202020204" pitchFamily="34" charset="0"/>
                <a:cs typeface="Arial" panose="020B0604020202020204" pitchFamily="34" charset="0"/>
              </a:defRPr>
            </a:lvl3pPr>
            <a:lvl4pPr marL="2146193" indent="-31750">
              <a:buNone/>
              <a:defRPr sz="1067">
                <a:solidFill>
                  <a:schemeClr val="tx1"/>
                </a:solidFill>
                <a:latin typeface="Arial" panose="020B0604020202020204" pitchFamily="34" charset="0"/>
                <a:cs typeface="Arial" panose="020B0604020202020204" pitchFamily="34" charset="0"/>
              </a:defRPr>
            </a:lvl4pPr>
            <a:lvl5pPr>
              <a:buClr>
                <a:srgbClr val="DA2128"/>
              </a:buClr>
              <a:defRPr sz="1067">
                <a:solidFill>
                  <a:schemeClr val="tx1"/>
                </a:solidFill>
                <a:latin typeface="Arial" panose="020B0604020202020204" pitchFamily="34" charset="0"/>
                <a:cs typeface="Arial" panose="020B0604020202020204" pitchFamily="34" charset="0"/>
              </a:defRPr>
            </a:lvl5pPr>
            <a:lvl6pPr marL="0" indent="0">
              <a:buFontTx/>
              <a:buNone/>
              <a:defRPr sz="1067">
                <a:solidFill>
                  <a:schemeClr val="tx1"/>
                </a:solidFill>
                <a:latin typeface="Arial" panose="020B0604020202020204" pitchFamily="34" charset="0"/>
                <a:cs typeface="Arial" panose="020B0604020202020204" pitchFamily="34" charset="0"/>
              </a:defRPr>
            </a:lvl6pPr>
          </a:lstStyle>
          <a:p>
            <a:pPr lvl="0"/>
            <a:r>
              <a:rPr lang="en-GB" noProof="0" dirty="0" smtClean="0"/>
              <a:t>Master text style</a:t>
            </a:r>
          </a:p>
        </p:txBody>
      </p:sp>
      <p:pic>
        <p:nvPicPr>
          <p:cNvPr id="10" name="Grafik 2">
            <a:extLst>
              <a:ext uri="{FF2B5EF4-FFF2-40B4-BE49-F238E27FC236}">
                <a16:creationId xmlns:a16="http://schemas.microsoft.com/office/drawing/2014/main" id="{E4B73CF0-AB45-3DB0-EE7B-AE0F96A32684}"/>
              </a:ext>
            </a:extLst>
          </p:cNvPr>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Tree>
    <p:extLst>
      <p:ext uri="{BB962C8B-B14F-4D97-AF65-F5344CB8AC3E}">
        <p14:creationId xmlns:p14="http://schemas.microsoft.com/office/powerpoint/2010/main" val="302676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sp>
        <p:nvSpPr>
          <p:cNvPr id="15" name="Rectangle 3"/>
          <p:cNvSpPr txBox="1"/>
          <p:nvPr/>
        </p:nvSpPr>
        <p:spPr>
          <a:xfrm>
            <a:off x="1084458" y="5836762"/>
            <a:ext cx="10023085" cy="4306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sz="933" dirty="0"/>
              <a:t>© Motherson  </a:t>
            </a:r>
            <a:r>
              <a:rPr sz="933"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grpSp>
        <p:nvGrpSpPr>
          <p:cNvPr id="4" name="グループ化 3"/>
          <p:cNvGrpSpPr/>
          <p:nvPr/>
        </p:nvGrpSpPr>
        <p:grpSpPr>
          <a:xfrm>
            <a:off x="5403154" y="6489415"/>
            <a:ext cx="1385693" cy="264971"/>
            <a:chOff x="4145198" y="4867061"/>
            <a:chExt cx="1039270" cy="198728"/>
          </a:xfrm>
        </p:grpSpPr>
        <p:pic>
          <p:nvPicPr>
            <p:cNvPr id="18" name="Grafik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45198" y="4867061"/>
              <a:ext cx="853604" cy="177773"/>
            </a:xfrm>
            <a:prstGeom prst="rect">
              <a:avLst/>
            </a:prstGeom>
          </p:spPr>
        </p:pic>
        <p:sp>
          <p:nvSpPr>
            <p:cNvPr id="3" name="テキスト ボックス 2"/>
            <p:cNvSpPr txBox="1"/>
            <p:nvPr/>
          </p:nvSpPr>
          <p:spPr>
            <a:xfrm>
              <a:off x="4979752" y="4954905"/>
              <a:ext cx="204716" cy="110884"/>
            </a:xfrm>
            <a:prstGeom prst="rect">
              <a:avLst/>
            </a:prstGeom>
            <a:noFill/>
          </p:spPr>
          <p:txBody>
            <a:bodyPr wrap="square" lIns="0" tIns="0" rIns="0" bIns="0" rtlCol="0" anchor="ctr">
              <a:noAutofit/>
            </a:bodyPr>
            <a:lstStyle/>
            <a:p>
              <a:r>
                <a:rPr kumimoji="1" lang="en-US" altLang="ja-JP" sz="533" dirty="0" smtClean="0">
                  <a:solidFill>
                    <a:srgbClr val="FF0000"/>
                  </a:solidFill>
                  <a:latin typeface="Arial Black" panose="020B0A04020102020204" pitchFamily="34" charset="0"/>
                </a:rPr>
                <a:t>.</a:t>
              </a:r>
              <a:endParaRPr kumimoji="1" lang="ja-JP" altLang="en-US" sz="533" dirty="0" err="1" smtClean="0">
                <a:solidFill>
                  <a:srgbClr val="FF0000"/>
                </a:solidFill>
                <a:latin typeface="Arial Black" panose="020B0A04020102020204" pitchFamily="34" charset="0"/>
              </a:endParaRPr>
            </a:p>
          </p:txBody>
        </p:sp>
      </p:grpSp>
      <p:pic>
        <p:nvPicPr>
          <p:cNvPr id="7" name="Grafik 2">
            <a:extLst>
              <a:ext uri="{FF2B5EF4-FFF2-40B4-BE49-F238E27FC236}">
                <a16:creationId xmlns:a16="http://schemas.microsoft.com/office/drawing/2014/main" id="{9940DAFB-42B9-6971-36A9-4FDCA583A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995" y="2481944"/>
            <a:ext cx="5676012" cy="664968"/>
          </a:xfrm>
          <a:prstGeom prst="rect">
            <a:avLst/>
          </a:prstGeom>
        </p:spPr>
      </p:pic>
    </p:spTree>
    <p:extLst>
      <p:ext uri="{BB962C8B-B14F-4D97-AF65-F5344CB8AC3E}">
        <p14:creationId xmlns:p14="http://schemas.microsoft.com/office/powerpoint/2010/main" val="334234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End page *Thank you">
    <p:spTree>
      <p:nvGrpSpPr>
        <p:cNvPr id="1" name=""/>
        <p:cNvGrpSpPr/>
        <p:nvPr/>
      </p:nvGrpSpPr>
      <p:grpSpPr>
        <a:xfrm>
          <a:off x="0" y="0"/>
          <a:ext cx="0" cy="0"/>
          <a:chOff x="0" y="0"/>
          <a:chExt cx="0" cy="0"/>
        </a:xfrm>
      </p:grpSpPr>
      <p:sp>
        <p:nvSpPr>
          <p:cNvPr id="6" name="Rectangle 3"/>
          <p:cNvSpPr txBox="1"/>
          <p:nvPr/>
        </p:nvSpPr>
        <p:spPr>
          <a:xfrm>
            <a:off x="1084458" y="5836762"/>
            <a:ext cx="10023085" cy="4306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sz="933" dirty="0"/>
              <a:t>© Motherson  </a:t>
            </a:r>
            <a:r>
              <a:rPr sz="933"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p:nvSpPr>
        <p:spPr>
          <a:xfrm>
            <a:off x="4626803" y="3724164"/>
            <a:ext cx="2938396" cy="574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sz="3733" dirty="0">
                <a:solidFill>
                  <a:schemeClr val="tx1"/>
                </a:solidFill>
              </a:rPr>
              <a:t>Thank you</a:t>
            </a:r>
            <a:r>
              <a:rPr sz="3733" dirty="0">
                <a:solidFill>
                  <a:schemeClr val="accent1"/>
                </a:solidFill>
                <a:latin typeface="Bauhaus 93"/>
                <a:ea typeface="Bauhaus 93"/>
                <a:cs typeface="Bauhaus 93"/>
                <a:sym typeface="Bauhaus 93"/>
              </a:rPr>
              <a:t>.</a:t>
            </a:r>
          </a:p>
        </p:txBody>
      </p:sp>
      <p:grpSp>
        <p:nvGrpSpPr>
          <p:cNvPr id="7" name="グループ化 6"/>
          <p:cNvGrpSpPr/>
          <p:nvPr/>
        </p:nvGrpSpPr>
        <p:grpSpPr>
          <a:xfrm>
            <a:off x="5403154" y="6489415"/>
            <a:ext cx="1385693" cy="264971"/>
            <a:chOff x="4145198" y="4867061"/>
            <a:chExt cx="1039270" cy="198728"/>
          </a:xfrm>
        </p:grpSpPr>
        <p:pic>
          <p:nvPicPr>
            <p:cNvPr id="8" name="Grafik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45198" y="4867061"/>
              <a:ext cx="853604" cy="177773"/>
            </a:xfrm>
            <a:prstGeom prst="rect">
              <a:avLst/>
            </a:prstGeom>
          </p:spPr>
        </p:pic>
        <p:sp>
          <p:nvSpPr>
            <p:cNvPr id="10" name="テキスト ボックス 9"/>
            <p:cNvSpPr txBox="1"/>
            <p:nvPr/>
          </p:nvSpPr>
          <p:spPr>
            <a:xfrm>
              <a:off x="4979752" y="4954905"/>
              <a:ext cx="204716" cy="110884"/>
            </a:xfrm>
            <a:prstGeom prst="rect">
              <a:avLst/>
            </a:prstGeom>
            <a:noFill/>
          </p:spPr>
          <p:txBody>
            <a:bodyPr wrap="square" lIns="0" tIns="0" rIns="0" bIns="0" rtlCol="0" anchor="ctr">
              <a:noAutofit/>
            </a:bodyPr>
            <a:lstStyle/>
            <a:p>
              <a:r>
                <a:rPr kumimoji="1" lang="en-US" altLang="ja-JP" sz="533" dirty="0" smtClean="0">
                  <a:solidFill>
                    <a:srgbClr val="FF0000"/>
                  </a:solidFill>
                  <a:latin typeface="Arial Black" panose="020B0A04020102020204" pitchFamily="34" charset="0"/>
                </a:rPr>
                <a:t>.</a:t>
              </a:r>
              <a:endParaRPr kumimoji="1" lang="ja-JP" altLang="en-US" sz="533" dirty="0" err="1" smtClean="0">
                <a:solidFill>
                  <a:srgbClr val="FF0000"/>
                </a:solidFill>
                <a:latin typeface="Arial Black" panose="020B0A04020102020204" pitchFamily="34" charset="0"/>
              </a:endParaRPr>
            </a:p>
          </p:txBody>
        </p:sp>
      </p:grpSp>
      <p:pic>
        <p:nvPicPr>
          <p:cNvPr id="11" name="Grafik 2">
            <a:extLst>
              <a:ext uri="{FF2B5EF4-FFF2-40B4-BE49-F238E27FC236}">
                <a16:creationId xmlns:a16="http://schemas.microsoft.com/office/drawing/2014/main" id="{9940DAFB-42B9-6971-36A9-4FDCA583A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995" y="2481944"/>
            <a:ext cx="5676012" cy="664968"/>
          </a:xfrm>
          <a:prstGeom prst="rect">
            <a:avLst/>
          </a:prstGeom>
        </p:spPr>
      </p:pic>
    </p:spTree>
    <p:extLst>
      <p:ext uri="{BB962C8B-B14F-4D97-AF65-F5344CB8AC3E}">
        <p14:creationId xmlns:p14="http://schemas.microsoft.com/office/powerpoint/2010/main" val="359067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15408" y="1"/>
            <a:ext cx="10766993"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10972800"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
        <p:nvSpPr>
          <p:cNvPr id="7"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28118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lvl1pPr algn="ctr">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Tree>
    <p:extLst>
      <p:ext uri="{BB962C8B-B14F-4D97-AF65-F5344CB8AC3E}">
        <p14:creationId xmlns:p14="http://schemas.microsoft.com/office/powerpoint/2010/main" val="1255418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1"/>
            <a:ext cx="10972801"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
        <p:nvSpPr>
          <p:cNvPr id="8" name="コンテンツ プレースホルダー 2"/>
          <p:cNvSpPr>
            <a:spLocks noGrp="1"/>
          </p:cNvSpPr>
          <p:nvPr>
            <p:ph idx="13"/>
          </p:nvPr>
        </p:nvSpPr>
        <p:spPr>
          <a:xfrm>
            <a:off x="6238009"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86915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15408" y="1"/>
            <a:ext cx="10766993"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10972800"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Tree>
    <p:extLst>
      <p:ext uri="{BB962C8B-B14F-4D97-AF65-F5344CB8AC3E}">
        <p14:creationId xmlns:p14="http://schemas.microsoft.com/office/powerpoint/2010/main" val="261773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lvl1pPr algn="ctr">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Tree>
    <p:extLst>
      <p:ext uri="{BB962C8B-B14F-4D97-AF65-F5344CB8AC3E}">
        <p14:creationId xmlns:p14="http://schemas.microsoft.com/office/powerpoint/2010/main" val="33446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1"/>
            <a:ext cx="10972801"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
        <p:nvSpPr>
          <p:cNvPr id="8" name="コンテンツ プレースホルダー 2"/>
          <p:cNvSpPr>
            <a:spLocks noGrp="1"/>
          </p:cNvSpPr>
          <p:nvPr>
            <p:ph idx="13"/>
          </p:nvPr>
        </p:nvSpPr>
        <p:spPr>
          <a:xfrm>
            <a:off x="6238009"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12257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5" name="タイトル 1"/>
          <p:cNvSpPr>
            <a:spLocks noGrp="1"/>
          </p:cNvSpPr>
          <p:nvPr>
            <p:ph type="ctrTitle"/>
          </p:nvPr>
        </p:nvSpPr>
        <p:spPr>
          <a:xfrm>
            <a:off x="917376" y="2780929"/>
            <a:ext cx="10363200" cy="648072"/>
          </a:xfrm>
          <a:prstGeom prst="rect">
            <a:avLst/>
          </a:prstGeom>
        </p:spPr>
        <p:txBody>
          <a:bodyPr>
            <a:normAutofit/>
          </a:bodyPr>
          <a:lstStyle>
            <a:lvl1pPr>
              <a:defRPr sz="32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15339371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5043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1"/>
            <a:ext cx="10972801"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C031166B-4D68-46B6-BC03-4D9D6999DB3F}"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108A7523-93F5-414D-96AB-A5CE7BE26166}" type="slidenum">
              <a:rPr kumimoji="1" lang="ja-JP" altLang="en-US" smtClean="0"/>
              <a:t>‹#›</a:t>
            </a:fld>
            <a:endParaRPr kumimoji="1" lang="ja-JP" altLang="en-US"/>
          </a:p>
        </p:txBody>
      </p:sp>
      <p:sp>
        <p:nvSpPr>
          <p:cNvPr id="8" name="コンテンツ プレースホルダー 2"/>
          <p:cNvSpPr>
            <a:spLocks noGrp="1"/>
          </p:cNvSpPr>
          <p:nvPr>
            <p:ph idx="13"/>
          </p:nvPr>
        </p:nvSpPr>
        <p:spPr>
          <a:xfrm>
            <a:off x="6238009"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150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15408" y="1"/>
            <a:ext cx="10766993"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10972800"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C031166B-4D68-46B6-BC03-4D9D6999DB3F}" type="datetimeFigureOut">
              <a:rPr kumimoji="1" lang="ja-JP" altLang="en-US" smtClean="0"/>
              <a:t>2024/4/16</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108A7523-93F5-414D-96AB-A5CE7BE26166}" type="slidenum">
              <a:rPr kumimoji="1" lang="ja-JP" altLang="en-US" smtClean="0"/>
              <a:t>‹#›</a:t>
            </a:fld>
            <a:endParaRPr kumimoji="1" lang="ja-JP" altLang="en-US"/>
          </a:p>
        </p:txBody>
      </p:sp>
    </p:spTree>
    <p:extLst>
      <p:ext uri="{BB962C8B-B14F-4D97-AF65-F5344CB8AC3E}">
        <p14:creationId xmlns:p14="http://schemas.microsoft.com/office/powerpoint/2010/main" val="13346474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image" Target="../media/image2.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15407" y="1"/>
            <a:ext cx="10561180" cy="62058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803149"/>
            <a:ext cx="10972800" cy="5323015"/>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Slide Number Placeholder 5"/>
          <p:cNvSpPr txBox="1">
            <a:spLocks/>
          </p:cNvSpPr>
          <p:nvPr/>
        </p:nvSpPr>
        <p:spPr>
          <a:xfrm>
            <a:off x="11060895" y="438024"/>
            <a:ext cx="10190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4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400">
                <a:solidFill>
                  <a:prstClr val="black"/>
                </a:solidFill>
              </a:rPr>
              <a:t>P.</a:t>
            </a:r>
            <a:fld id="{4D0F5D25-CDD0-4173-9DEF-C4F0D6FE88F0}" type="slidenum">
              <a:rPr lang="ja-JP" altLang="en-US" sz="1400" smtClean="0">
                <a:solidFill>
                  <a:prstClr val="black"/>
                </a:solidFill>
              </a:rPr>
              <a:pPr/>
              <a:t>‹#›</a:t>
            </a:fld>
            <a:endParaRPr lang="ja-JP" altLang="en-US" sz="1400">
              <a:solidFill>
                <a:prstClr val="black"/>
              </a:solidFill>
            </a:endParaRPr>
          </a:p>
        </p:txBody>
      </p:sp>
      <p:cxnSp>
        <p:nvCxnSpPr>
          <p:cNvPr id="8" name="直線コネクタ 7"/>
          <p:cNvCxnSpPr/>
          <p:nvPr/>
        </p:nvCxnSpPr>
        <p:spPr>
          <a:xfrm>
            <a:off x="143346" y="647089"/>
            <a:ext cx="9421369" cy="0"/>
          </a:xfrm>
          <a:prstGeom prst="line">
            <a:avLst/>
          </a:prstGeom>
          <a:ln w="57150">
            <a:gradFill flip="none" rotWithShape="1">
              <a:gsLst>
                <a:gs pos="50000">
                  <a:srgbClr val="BFBFBF"/>
                </a:gs>
                <a:gs pos="0">
                  <a:schemeClr val="tx1">
                    <a:lumMod val="50000"/>
                    <a:lumOff val="5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61680" y="81871"/>
            <a:ext cx="2627792" cy="44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344823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kumimoji="1" sz="2400"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1680" y="81869"/>
            <a:ext cx="2627792" cy="44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線コネクタ 7"/>
          <p:cNvCxnSpPr/>
          <p:nvPr/>
        </p:nvCxnSpPr>
        <p:spPr>
          <a:xfrm flipH="1">
            <a:off x="335363" y="3420483"/>
            <a:ext cx="11521277" cy="0"/>
          </a:xfrm>
          <a:prstGeom prst="line">
            <a:avLst/>
          </a:prstGeom>
          <a:ln w="57150">
            <a:gradFill flip="none" rotWithShape="1">
              <a:gsLst>
                <a:gs pos="50000">
                  <a:srgbClr val="BFBFBF"/>
                </a:gs>
                <a:gs pos="0">
                  <a:schemeClr val="tx1">
                    <a:lumMod val="50000"/>
                    <a:lumOff val="5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135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Shape 2"/>
          <p:cNvSpPr/>
          <p:nvPr/>
        </p:nvSpPr>
        <p:spPr>
          <a:xfrm>
            <a:off x="11635233" y="6517799"/>
            <a:ext cx="180000" cy="18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lIns="0" tIns="0" rIns="0" bIns="0" anchor="ctr"/>
          <a:lstStyle/>
          <a:p>
            <a:pPr lvl="0">
              <a:defRPr sz="2400">
                <a:solidFill>
                  <a:srgbClr val="FFFFFF"/>
                </a:solidFill>
              </a:defRPr>
            </a:pPr>
            <a:endParaRPr sz="2000"/>
          </a:p>
        </p:txBody>
      </p:sp>
      <p:sp>
        <p:nvSpPr>
          <p:cNvPr id="1029" name="Rectangle 2"/>
          <p:cNvSpPr>
            <a:spLocks noGrp="1" noChangeArrowheads="1"/>
          </p:cNvSpPr>
          <p:nvPr>
            <p:ph type="title"/>
          </p:nvPr>
        </p:nvSpPr>
        <p:spPr bwMode="auto">
          <a:xfrm>
            <a:off x="359855" y="292025"/>
            <a:ext cx="9666164" cy="52705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smtClean="0"/>
              <a:t>Headline</a:t>
            </a:r>
          </a:p>
        </p:txBody>
      </p:sp>
      <p:sp>
        <p:nvSpPr>
          <p:cNvPr id="1030" name="Rectangle 3"/>
          <p:cNvSpPr>
            <a:spLocks noGrp="1" noChangeArrowheads="1"/>
          </p:cNvSpPr>
          <p:nvPr>
            <p:ph type="body" idx="1"/>
          </p:nvPr>
        </p:nvSpPr>
        <p:spPr bwMode="auto">
          <a:xfrm>
            <a:off x="367905" y="1219204"/>
            <a:ext cx="11424000" cy="5149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smtClean="0"/>
              <a:t>Text</a:t>
            </a:r>
          </a:p>
        </p:txBody>
      </p:sp>
      <p:sp>
        <p:nvSpPr>
          <p:cNvPr id="11" name="Rechteck 10"/>
          <p:cNvSpPr>
            <a:spLocks/>
          </p:cNvSpPr>
          <p:nvPr/>
        </p:nvSpPr>
        <p:spPr bwMode="auto">
          <a:xfrm>
            <a:off x="321897" y="6563251"/>
            <a:ext cx="348329" cy="234952"/>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3947917" algn="ctr"/>
                <a:tab pos="8127594" algn="r"/>
                <a:tab pos="8781612" algn="r"/>
              </a:tabLst>
              <a:defRPr/>
            </a:pPr>
            <a:fld id="{2A605FED-7AC8-4412-BF98-CCE815642EF6}" type="slidenum">
              <a:rPr lang="de-DE" sz="600" b="1" smtClean="0">
                <a:solidFill>
                  <a:schemeClr val="bg1"/>
                </a:solidFill>
                <a:latin typeface="Arial" pitchFamily="34" charset="0"/>
                <a:cs typeface="Arial" pitchFamily="34" charset="0"/>
              </a:rPr>
              <a:pPr algn="ctr">
                <a:spcBef>
                  <a:spcPct val="50000"/>
                </a:spcBef>
                <a:tabLst>
                  <a:tab pos="3947917" algn="ctr"/>
                  <a:tab pos="8127594" algn="r"/>
                  <a:tab pos="8781612" algn="r"/>
                </a:tabLst>
                <a:defRPr/>
              </a:pPr>
              <a:t>‹#›</a:t>
            </a:fld>
            <a:endParaRPr lang="en-GB" sz="800" b="1" dirty="0">
              <a:solidFill>
                <a:schemeClr val="bg1"/>
              </a:solidFill>
              <a:latin typeface="Arial" pitchFamily="34" charset="0"/>
              <a:cs typeface="Arial" pitchFamily="34" charset="0"/>
            </a:endParaRPr>
          </a:p>
        </p:txBody>
      </p:sp>
      <p:sp>
        <p:nvSpPr>
          <p:cNvPr id="14" name="Fußzeilenplatzhalter 12"/>
          <p:cNvSpPr>
            <a:spLocks noGrp="1"/>
          </p:cNvSpPr>
          <p:nvPr>
            <p:ph type="ftr" sz="quarter" idx="3"/>
          </p:nvPr>
        </p:nvSpPr>
        <p:spPr>
          <a:xfrm>
            <a:off x="876244" y="6560180"/>
            <a:ext cx="2880000" cy="144000"/>
          </a:xfrm>
          <a:prstGeom prst="rect">
            <a:avLst/>
          </a:prstGeom>
        </p:spPr>
        <p:txBody>
          <a:bodyPr vert="horz" wrap="square" lIns="0" tIns="0" rIns="0" bIns="0" numCol="1" anchor="b" anchorCtr="0" compatLnSpc="1">
            <a:prstTxWarp prst="textNoShape">
              <a:avLst/>
            </a:prstTxWarp>
          </a:bodyPr>
          <a:lstStyle>
            <a:lvl1pPr>
              <a:spcBef>
                <a:spcPct val="50000"/>
              </a:spcBef>
              <a:defRPr sz="800" dirty="0">
                <a:solidFill>
                  <a:schemeClr val="tx2"/>
                </a:solidFill>
                <a:latin typeface="Arial" pitchFamily="34" charset="0"/>
                <a:cs typeface="Arial" pitchFamily="34" charset="0"/>
              </a:defRPr>
            </a:lvl1pPr>
          </a:lstStyle>
          <a:p>
            <a:pPr>
              <a:defRPr/>
            </a:pPr>
            <a:endParaRPr lang="en-US" dirty="0"/>
          </a:p>
        </p:txBody>
      </p:sp>
      <p:sp>
        <p:nvSpPr>
          <p:cNvPr id="15" name="Shape 2"/>
          <p:cNvSpPr/>
          <p:nvPr/>
        </p:nvSpPr>
        <p:spPr>
          <a:xfrm>
            <a:off x="381426" y="6506558"/>
            <a:ext cx="264167" cy="2641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a:miter lim="400000"/>
          </a:ln>
        </p:spPr>
        <p:txBody>
          <a:bodyPr lIns="0" tIns="0" rIns="0" bIns="0" anchor="ctr"/>
          <a:lstStyle/>
          <a:p>
            <a:pPr lvl="0">
              <a:defRPr sz="2400">
                <a:solidFill>
                  <a:srgbClr val="FFFFFF"/>
                </a:solidFill>
              </a:defRPr>
            </a:pPr>
            <a:endParaRPr sz="2000"/>
          </a:p>
        </p:txBody>
      </p:sp>
      <p:sp>
        <p:nvSpPr>
          <p:cNvPr id="16" name="Rechteck 15"/>
          <p:cNvSpPr>
            <a:spLocks/>
          </p:cNvSpPr>
          <p:nvPr/>
        </p:nvSpPr>
        <p:spPr bwMode="auto">
          <a:xfrm>
            <a:off x="338897" y="6515493"/>
            <a:ext cx="348329" cy="234952"/>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3947917" algn="ctr"/>
                <a:tab pos="8127594" algn="r"/>
                <a:tab pos="8781612" algn="r"/>
              </a:tabLst>
              <a:defRPr/>
            </a:pPr>
            <a:fld id="{2A605FED-7AC8-4412-BF98-CCE815642EF6}" type="slidenum">
              <a:rPr lang="de-DE" sz="933" b="1" smtClean="0">
                <a:solidFill>
                  <a:schemeClr val="bg1"/>
                </a:solidFill>
                <a:latin typeface="Arial" pitchFamily="34" charset="0"/>
                <a:cs typeface="Arial" pitchFamily="34" charset="0"/>
              </a:rPr>
              <a:pPr algn="ctr">
                <a:spcBef>
                  <a:spcPct val="50000"/>
                </a:spcBef>
                <a:tabLst>
                  <a:tab pos="3947917" algn="ctr"/>
                  <a:tab pos="8127594" algn="r"/>
                  <a:tab pos="8781612" algn="r"/>
                </a:tabLst>
                <a:defRPr/>
              </a:pPr>
              <a:t>‹#›</a:t>
            </a:fld>
            <a:endParaRPr lang="en-GB" sz="1067" b="1" dirty="0">
              <a:solidFill>
                <a:schemeClr val="bg1"/>
              </a:solidFill>
              <a:latin typeface="Arial" pitchFamily="34" charset="0"/>
              <a:cs typeface="Arial" pitchFamily="34" charset="0"/>
            </a:endParaRPr>
          </a:p>
        </p:txBody>
      </p:sp>
      <p:sp>
        <p:nvSpPr>
          <p:cNvPr id="17" name="Shape 181"/>
          <p:cNvSpPr/>
          <p:nvPr/>
        </p:nvSpPr>
        <p:spPr>
          <a:xfrm>
            <a:off x="11664942" y="6560180"/>
            <a:ext cx="116169" cy="97581"/>
          </a:xfrm>
          <a:custGeom>
            <a:avLst/>
            <a:gdLst/>
            <a:ahLst/>
            <a:cxnLst>
              <a:cxn ang="0">
                <a:pos x="wd2" y="hd2"/>
              </a:cxn>
              <a:cxn ang="5400000">
                <a:pos x="wd2" y="hd2"/>
              </a:cxn>
              <a:cxn ang="10800000">
                <a:pos x="wd2" y="hd2"/>
              </a:cxn>
              <a:cxn ang="16200000">
                <a:pos x="wd2" y="hd2"/>
              </a:cxn>
            </a:cxnLst>
            <a:rect l="0" t="0" r="r" b="b"/>
            <a:pathLst>
              <a:path w="21524" h="20941" extrusionOk="0">
                <a:moveTo>
                  <a:pt x="13176" y="20602"/>
                </a:moveTo>
                <a:lnTo>
                  <a:pt x="21150" y="11994"/>
                </a:lnTo>
                <a:cubicBezTo>
                  <a:pt x="21395" y="11558"/>
                  <a:pt x="21524" y="11059"/>
                  <a:pt x="21524" y="10551"/>
                </a:cubicBezTo>
                <a:cubicBezTo>
                  <a:pt x="21524" y="10043"/>
                  <a:pt x="21395" y="9544"/>
                  <a:pt x="21150" y="9108"/>
                </a:cubicBezTo>
                <a:lnTo>
                  <a:pt x="12925" y="206"/>
                </a:lnTo>
                <a:cubicBezTo>
                  <a:pt x="11762" y="-412"/>
                  <a:pt x="10383" y="427"/>
                  <a:pt x="10291" y="1808"/>
                </a:cubicBezTo>
                <a:cubicBezTo>
                  <a:pt x="10270" y="2132"/>
                  <a:pt x="10338" y="2456"/>
                  <a:pt x="10487" y="2740"/>
                </a:cubicBezTo>
                <a:lnTo>
                  <a:pt x="15980" y="8625"/>
                </a:lnTo>
                <a:lnTo>
                  <a:pt x="1469" y="8625"/>
                </a:lnTo>
                <a:cubicBezTo>
                  <a:pt x="571" y="8747"/>
                  <a:pt x="-76" y="9606"/>
                  <a:pt x="7" y="10567"/>
                </a:cubicBezTo>
                <a:cubicBezTo>
                  <a:pt x="79" y="11398"/>
                  <a:pt x="690" y="12061"/>
                  <a:pt x="1469" y="12151"/>
                </a:cubicBezTo>
                <a:lnTo>
                  <a:pt x="16119" y="12151"/>
                </a:lnTo>
                <a:lnTo>
                  <a:pt x="11011" y="17618"/>
                </a:lnTo>
                <a:cubicBezTo>
                  <a:pt x="10304" y="18258"/>
                  <a:pt x="10181" y="19372"/>
                  <a:pt x="10730" y="20169"/>
                </a:cubicBezTo>
                <a:cubicBezTo>
                  <a:pt x="11301" y="20996"/>
                  <a:pt x="12385" y="21188"/>
                  <a:pt x="13176" y="20602"/>
                </a:cubicBezTo>
                <a:close/>
              </a:path>
            </a:pathLst>
          </a:custGeom>
          <a:solidFill>
            <a:srgbClr val="FFFFFF"/>
          </a:solidFill>
          <a:ln w="12700">
            <a:miter lim="400000"/>
          </a:ln>
        </p:spPr>
        <p:txBody>
          <a:bodyPr lIns="0" tIns="0" rIns="0" bIns="0"/>
          <a:lstStyle/>
          <a:p>
            <a:pPr lvl="0" defTabSz="914377">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p>
        </p:txBody>
      </p:sp>
      <p:pic>
        <p:nvPicPr>
          <p:cNvPr id="12" name="Grafik 2">
            <a:extLst>
              <a:ext uri="{FF2B5EF4-FFF2-40B4-BE49-F238E27FC236}">
                <a16:creationId xmlns:a16="http://schemas.microsoft.com/office/drawing/2014/main" id="{A67D95E5-C737-7E9E-884F-987AD918915D}"/>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9176657" y="466476"/>
            <a:ext cx="2623457" cy="307349"/>
          </a:xfrm>
          <a:prstGeom prst="rect">
            <a:avLst/>
          </a:prstGeom>
        </p:spPr>
      </p:pic>
    </p:spTree>
    <p:extLst>
      <p:ext uri="{BB962C8B-B14F-4D97-AF65-F5344CB8AC3E}">
        <p14:creationId xmlns:p14="http://schemas.microsoft.com/office/powerpoint/2010/main" val="418003662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tabLst/>
        <a:defRPr kumimoji="1" sz="2200" b="1">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tabLst>
          <a:tab pos="188905" algn="l"/>
        </a:tabLst>
        <a:defRPr kumimoji="1" sz="2000" b="1">
          <a:solidFill>
            <a:schemeClr val="tx1"/>
          </a:solidFill>
          <a:latin typeface="Arial" charset="0"/>
        </a:defRPr>
      </a:lvl2pPr>
      <a:lvl3pPr algn="l" rtl="0" eaLnBrk="1" fontAlgn="base" hangingPunct="1">
        <a:spcBef>
          <a:spcPct val="0"/>
        </a:spcBef>
        <a:spcAft>
          <a:spcPct val="0"/>
        </a:spcAft>
        <a:tabLst>
          <a:tab pos="188905" algn="l"/>
        </a:tabLst>
        <a:defRPr kumimoji="1" sz="2000" b="1">
          <a:solidFill>
            <a:schemeClr val="tx1"/>
          </a:solidFill>
          <a:latin typeface="Arial" charset="0"/>
        </a:defRPr>
      </a:lvl3pPr>
      <a:lvl4pPr algn="l" rtl="0" eaLnBrk="1" fontAlgn="base" hangingPunct="1">
        <a:spcBef>
          <a:spcPct val="0"/>
        </a:spcBef>
        <a:spcAft>
          <a:spcPct val="0"/>
        </a:spcAft>
        <a:tabLst>
          <a:tab pos="188905" algn="l"/>
        </a:tabLst>
        <a:defRPr kumimoji="1" sz="2000" b="1">
          <a:solidFill>
            <a:schemeClr val="tx1"/>
          </a:solidFill>
          <a:latin typeface="Arial" charset="0"/>
        </a:defRPr>
      </a:lvl4pPr>
      <a:lvl5pPr algn="l" rtl="0" eaLnBrk="1" fontAlgn="base" hangingPunct="1">
        <a:spcBef>
          <a:spcPct val="0"/>
        </a:spcBef>
        <a:spcAft>
          <a:spcPct val="0"/>
        </a:spcAft>
        <a:tabLst>
          <a:tab pos="188905" algn="l"/>
        </a:tabLst>
        <a:defRPr kumimoji="1" sz="2000" b="1">
          <a:solidFill>
            <a:schemeClr val="tx1"/>
          </a:solidFill>
          <a:latin typeface="Arial" charset="0"/>
        </a:defRPr>
      </a:lvl5pPr>
      <a:lvl6pPr marL="457178" algn="l" rtl="0" eaLnBrk="1" fontAlgn="base" hangingPunct="1">
        <a:spcBef>
          <a:spcPct val="0"/>
        </a:spcBef>
        <a:spcAft>
          <a:spcPct val="0"/>
        </a:spcAft>
        <a:tabLst>
          <a:tab pos="188905" algn="l"/>
        </a:tabLst>
        <a:defRPr kumimoji="1" b="1">
          <a:solidFill>
            <a:srgbClr val="777777"/>
          </a:solidFill>
          <a:latin typeface="Arial" charset="0"/>
        </a:defRPr>
      </a:lvl6pPr>
      <a:lvl7pPr marL="914354" algn="l" rtl="0" eaLnBrk="1" fontAlgn="base" hangingPunct="1">
        <a:spcBef>
          <a:spcPct val="0"/>
        </a:spcBef>
        <a:spcAft>
          <a:spcPct val="0"/>
        </a:spcAft>
        <a:tabLst>
          <a:tab pos="188905" algn="l"/>
        </a:tabLst>
        <a:defRPr kumimoji="1" b="1">
          <a:solidFill>
            <a:srgbClr val="777777"/>
          </a:solidFill>
          <a:latin typeface="Arial" charset="0"/>
        </a:defRPr>
      </a:lvl7pPr>
      <a:lvl8pPr marL="1371532" algn="l" rtl="0" eaLnBrk="1" fontAlgn="base" hangingPunct="1">
        <a:spcBef>
          <a:spcPct val="0"/>
        </a:spcBef>
        <a:spcAft>
          <a:spcPct val="0"/>
        </a:spcAft>
        <a:tabLst>
          <a:tab pos="188905" algn="l"/>
        </a:tabLst>
        <a:defRPr kumimoji="1" b="1">
          <a:solidFill>
            <a:srgbClr val="777777"/>
          </a:solidFill>
          <a:latin typeface="Arial" charset="0"/>
        </a:defRPr>
      </a:lvl8pPr>
      <a:lvl9pPr marL="1828709" algn="l" rtl="0" eaLnBrk="1" fontAlgn="base" hangingPunct="1">
        <a:spcBef>
          <a:spcPct val="0"/>
        </a:spcBef>
        <a:spcAft>
          <a:spcPct val="0"/>
        </a:spcAft>
        <a:tabLst>
          <a:tab pos="188905" algn="l"/>
        </a:tabLst>
        <a:defRPr kumimoji="1" b="1">
          <a:solidFill>
            <a:srgbClr val="777777"/>
          </a:solidFill>
          <a:latin typeface="Arial" charset="0"/>
        </a:defRPr>
      </a:lvl9pPr>
    </p:titleStyle>
    <p:bodyStyle>
      <a:lvl1pPr marL="342883" indent="-342883" algn="l" rtl="0" eaLnBrk="1" fontAlgn="base" hangingPunct="1">
        <a:lnSpc>
          <a:spcPct val="100000"/>
        </a:lnSpc>
        <a:spcBef>
          <a:spcPts val="600"/>
        </a:spcBef>
        <a:spcAft>
          <a:spcPct val="0"/>
        </a:spcAft>
        <a:defRPr kumimoji="1" sz="1600">
          <a:solidFill>
            <a:schemeClr val="tx1"/>
          </a:solidFill>
          <a:latin typeface="Arial" panose="020B0604020202020204" pitchFamily="34" charset="0"/>
          <a:ea typeface="+mn-ea"/>
          <a:cs typeface="Arial" panose="020B0604020202020204" pitchFamily="34" charset="0"/>
        </a:defRPr>
      </a:lvl1pPr>
      <a:lvl2pPr marL="177792" indent="-176205" algn="l" rtl="0" eaLnBrk="1" fontAlgn="base" hangingPunct="1">
        <a:lnSpc>
          <a:spcPct val="100000"/>
        </a:lnSpc>
        <a:spcBef>
          <a:spcPts val="600"/>
        </a:spcBef>
        <a:spcAft>
          <a:spcPct val="0"/>
        </a:spcAft>
        <a:buClr>
          <a:srgbClr val="DA2131"/>
        </a:buClr>
        <a:buFont typeface="Arial" panose="020B0604020202020204" pitchFamily="34" charset="0"/>
        <a:buChar char="•"/>
        <a:defRPr kumimoji="1" sz="1600">
          <a:solidFill>
            <a:schemeClr val="tx1"/>
          </a:solidFill>
          <a:latin typeface="Arial" panose="020B0604020202020204" pitchFamily="34" charset="0"/>
          <a:cs typeface="Arial" panose="020B0604020202020204" pitchFamily="34" charset="0"/>
        </a:defRPr>
      </a:lvl2pPr>
      <a:lvl3pPr marL="717515" indent="-149219" algn="l" rtl="0" eaLnBrk="1" fontAlgn="base" hangingPunct="1">
        <a:lnSpc>
          <a:spcPct val="100000"/>
        </a:lnSpc>
        <a:spcBef>
          <a:spcPts val="600"/>
        </a:spcBef>
        <a:spcAft>
          <a:spcPct val="0"/>
        </a:spcAft>
        <a:buChar char="-"/>
        <a:defRPr kumimoji="1" sz="1600">
          <a:solidFill>
            <a:schemeClr val="tx1"/>
          </a:solidFill>
          <a:latin typeface="Arial" panose="020B0604020202020204" pitchFamily="34" charset="0"/>
          <a:cs typeface="Arial" panose="020B0604020202020204" pitchFamily="34" charset="0"/>
        </a:defRPr>
      </a:lvl3pPr>
      <a:lvl4pPr marL="2336684" indent="-177792" algn="l" rtl="0" eaLnBrk="1" fontAlgn="base" hangingPunct="1">
        <a:lnSpc>
          <a:spcPct val="100000"/>
        </a:lnSpc>
        <a:spcBef>
          <a:spcPts val="600"/>
        </a:spcBef>
        <a:spcAft>
          <a:spcPct val="0"/>
        </a:spcAft>
        <a:buFont typeface="Symbol" panose="05050102010706020507" pitchFamily="18" charset="2"/>
        <a:buChar char="-"/>
        <a:defRPr kumimoji="1" sz="1600">
          <a:solidFill>
            <a:schemeClr val="tx1"/>
          </a:solidFill>
          <a:latin typeface="Arial" panose="020B0604020202020204" pitchFamily="34" charset="0"/>
          <a:cs typeface="Arial" panose="020B0604020202020204" pitchFamily="34" charset="0"/>
        </a:defRPr>
      </a:lvl4pPr>
      <a:lvl5pPr marL="2336684" indent="-177792" algn="l" rtl="0" eaLnBrk="1" fontAlgn="base" hangingPunct="1">
        <a:lnSpc>
          <a:spcPct val="100000"/>
        </a:lnSpc>
        <a:spcBef>
          <a:spcPts val="600"/>
        </a:spcBef>
        <a:spcAft>
          <a:spcPct val="0"/>
        </a:spcAft>
        <a:buClr>
          <a:srgbClr val="DA2131"/>
        </a:buClr>
        <a:buFont typeface="Arial" panose="020B0604020202020204" pitchFamily="34" charset="0"/>
        <a:buChar char="•"/>
        <a:defRPr kumimoji="1" sz="1600">
          <a:solidFill>
            <a:schemeClr val="tx1"/>
          </a:solidFill>
          <a:latin typeface="Arial" panose="020B0604020202020204" pitchFamily="34" charset="0"/>
          <a:cs typeface="Arial" panose="020B0604020202020204" pitchFamily="34" charset="0"/>
        </a:defRPr>
      </a:lvl5pPr>
      <a:lvl6pPr marL="0" marR="0" indent="0" algn="l" defTabSz="914354" rtl="0" eaLnBrk="1" fontAlgn="base" latinLnBrk="0" hangingPunct="1">
        <a:lnSpc>
          <a:spcPct val="130000"/>
        </a:lnSpc>
        <a:spcBef>
          <a:spcPct val="0"/>
        </a:spcBef>
        <a:spcAft>
          <a:spcPct val="0"/>
        </a:spcAft>
        <a:buClrTx/>
        <a:buSzTx/>
        <a:buFontTx/>
        <a:buNone/>
        <a:tabLst/>
        <a:defRPr kumimoji="1" lang="en-GB" sz="1600" noProof="0" dirty="0" smtClean="0">
          <a:solidFill>
            <a:srgbClr val="D71A2F"/>
          </a:solidFill>
          <a:latin typeface="Arial Black" panose="020B0A04020102020204" pitchFamily="34" charset="0"/>
        </a:defRPr>
      </a:lvl6pPr>
      <a:lvl7pPr marL="3254212" indent="-211128" algn="l" rtl="0" eaLnBrk="1" fontAlgn="base" hangingPunct="1">
        <a:lnSpc>
          <a:spcPct val="130000"/>
        </a:lnSpc>
        <a:spcBef>
          <a:spcPct val="0"/>
        </a:spcBef>
        <a:spcAft>
          <a:spcPct val="0"/>
        </a:spcAft>
        <a:buChar char="•"/>
        <a:defRPr kumimoji="1" sz="1400">
          <a:solidFill>
            <a:schemeClr val="tx1"/>
          </a:solidFill>
          <a:latin typeface="+mn-lt"/>
        </a:defRPr>
      </a:lvl7pPr>
      <a:lvl8pPr marL="3711390" indent="-211128" algn="l" rtl="0" eaLnBrk="1" fontAlgn="base" hangingPunct="1">
        <a:lnSpc>
          <a:spcPct val="130000"/>
        </a:lnSpc>
        <a:spcBef>
          <a:spcPct val="0"/>
        </a:spcBef>
        <a:spcAft>
          <a:spcPct val="0"/>
        </a:spcAft>
        <a:buChar char="•"/>
        <a:defRPr kumimoji="1" sz="1400">
          <a:solidFill>
            <a:schemeClr val="tx1"/>
          </a:solidFill>
          <a:latin typeface="+mn-lt"/>
        </a:defRPr>
      </a:lvl8pPr>
      <a:lvl9pPr marL="4168566" indent="-211128" algn="l" rtl="0" eaLnBrk="1" fontAlgn="base" hangingPunct="1">
        <a:lnSpc>
          <a:spcPct val="130000"/>
        </a:lnSpc>
        <a:spcBef>
          <a:spcPct val="0"/>
        </a:spcBef>
        <a:spcAft>
          <a:spcPct val="0"/>
        </a:spcAft>
        <a:buChar char="•"/>
        <a:defRPr kumimoji="1" sz="1400">
          <a:solidFill>
            <a:schemeClr val="tx1"/>
          </a:solidFill>
          <a:latin typeface="+mn-lt"/>
        </a:defRPr>
      </a:lvl9pPr>
    </p:bodyStyle>
    <p:otherStyle>
      <a:defPPr>
        <a:defRPr lang="de-DE"/>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7" algn="l" defTabSz="914354" rtl="0" eaLnBrk="1" latinLnBrk="0" hangingPunct="1">
        <a:defRPr kumimoji="1" sz="1800" kern="1200">
          <a:solidFill>
            <a:schemeClr val="tx1"/>
          </a:solidFill>
          <a:latin typeface="+mn-lt"/>
          <a:ea typeface="+mn-ea"/>
          <a:cs typeface="+mn-cs"/>
        </a:defRPr>
      </a:lvl6pPr>
      <a:lvl7pPr marL="2743063"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57">
          <p15:clr>
            <a:srgbClr val="F26B43"/>
          </p15:clr>
        </p15:guide>
        <p15:guide id="2" pos="2880">
          <p15:clr>
            <a:srgbClr val="F26B43"/>
          </p15:clr>
        </p15:guide>
        <p15:guide id="3" orient="horz" pos="1695">
          <p15:clr>
            <a:srgbClr val="F26B43"/>
          </p15:clr>
        </p15:guide>
        <p15:guide id="4" pos="178">
          <p15:clr>
            <a:srgbClr val="F26B43"/>
          </p15:clr>
        </p15:guide>
        <p15:guide id="5" orient="horz" pos="3011">
          <p15:clr>
            <a:srgbClr val="F26B43"/>
          </p15:clr>
        </p15:guide>
        <p15:guide id="6" pos="5582">
          <p15:clr>
            <a:srgbClr val="F26B43"/>
          </p15:clr>
        </p15:guide>
        <p15:guide id="7" pos="90">
          <p15:clr>
            <a:srgbClr val="F26B43"/>
          </p15:clr>
        </p15:guide>
        <p15:guide id="8" pos="272">
          <p15:clr>
            <a:srgbClr val="F26B43"/>
          </p15:clr>
        </p15:guide>
        <p15:guide id="9" orient="horz" pos="88">
          <p15:clr>
            <a:srgbClr val="F26B43"/>
          </p15:clr>
        </p15:guide>
        <p15:guide id="10" orient="horz" pos="3152">
          <p15:clr>
            <a:srgbClr val="F26B43"/>
          </p15:clr>
        </p15:guide>
        <p15:guide id="11" pos="56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568A3-0A62-49A6-AEC4-3053BD56DBB3}"/>
              </a:ext>
            </a:extLst>
          </p:cNvPr>
          <p:cNvSpPr>
            <a:spLocks noGrp="1"/>
          </p:cNvSpPr>
          <p:nvPr>
            <p:ph type="ctrTitle"/>
          </p:nvPr>
        </p:nvSpPr>
        <p:spPr/>
        <p:txBody>
          <a:bodyPr/>
          <a:lstStyle/>
          <a:p>
            <a:r>
              <a:rPr kumimoji="1" lang="ja-JP" altLang="en-US" dirty="0"/>
              <a:t>計算力学</a:t>
            </a:r>
            <a:r>
              <a:rPr kumimoji="1" lang="en-US" altLang="ja-JP" dirty="0"/>
              <a:t>2</a:t>
            </a:r>
            <a:r>
              <a:rPr kumimoji="1" lang="ja-JP" altLang="en-US" dirty="0"/>
              <a:t>級問題集解説</a:t>
            </a:r>
            <a:r>
              <a:rPr kumimoji="1" lang="en-US" altLang="ja-JP" dirty="0"/>
              <a:t>_</a:t>
            </a:r>
            <a:r>
              <a:rPr kumimoji="1" lang="en-US" altLang="ja-JP" dirty="0" smtClean="0"/>
              <a:t>01</a:t>
            </a:r>
            <a:br>
              <a:rPr kumimoji="1" lang="en-US" altLang="ja-JP" dirty="0" smtClean="0"/>
            </a:br>
            <a:r>
              <a:rPr lang="ja-JP" altLang="en-US" dirty="0" smtClean="0"/>
              <a:t>計算力学のための数学の知識</a:t>
            </a:r>
            <a:endParaRPr kumimoji="1" lang="ja-JP" altLang="en-US" dirty="0"/>
          </a:p>
        </p:txBody>
      </p:sp>
      <p:sp>
        <p:nvSpPr>
          <p:cNvPr id="3" name="字幕 2">
            <a:extLst>
              <a:ext uri="{FF2B5EF4-FFF2-40B4-BE49-F238E27FC236}">
                <a16:creationId xmlns:a16="http://schemas.microsoft.com/office/drawing/2014/main" id="{A5F389EB-BC89-4094-ADC9-7612698042B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1217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なぜ</a:t>
            </a:r>
            <a:r>
              <a:rPr kumimoji="1" lang="en-US" altLang="ja-JP" dirty="0" smtClean="0"/>
              <a:t>CAE</a:t>
            </a:r>
            <a:r>
              <a:rPr kumimoji="1" lang="ja-JP" altLang="en-US" dirty="0" smtClean="0"/>
              <a:t>をやるのに数学が必要か？</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p:txBody>
              <a:bodyPr>
                <a:normAutofit/>
              </a:bodyPr>
              <a:lstStyle/>
              <a:p>
                <a:r>
                  <a:rPr lang="ja-JP" altLang="en-US" dirty="0" smtClean="0"/>
                  <a:t>応力やひずみは行列で表される</a:t>
                </a:r>
                <a:endParaRPr lang="en-US" altLang="ja-JP" dirty="0" smtClean="0"/>
              </a:p>
              <a:p>
                <a:pPr lvl="1"/>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𝜎</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𝑥𝑧</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𝑦𝑧</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𝑧𝑧</m:t>
                                    </m:r>
                                  </m:sub>
                                </m:sSub>
                              </m:e>
                            </m:mr>
                          </m:m>
                        </m:e>
                      </m:d>
                      <m:r>
                        <a:rPr lang="en-US" altLang="ja-JP" i="1">
                          <a:latin typeface="Cambria Math" panose="02040503050406030204" pitchFamily="18" charset="0"/>
                        </a:rPr>
                        <m:t>, </m:t>
                      </m:r>
                      <m:r>
                        <a:rPr lang="ja-JP" altLang="en-US" i="1">
                          <a:latin typeface="Cambria Math" panose="02040503050406030204" pitchFamily="18" charset="0"/>
                        </a:rPr>
                        <m:t>𝜀</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13</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23</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33</m:t>
                                    </m:r>
                                  </m:sub>
                                </m:sSub>
                              </m:e>
                            </m:mr>
                          </m:m>
                        </m:e>
                      </m:d>
                    </m:oMath>
                  </m:oMathPara>
                </a14:m>
                <a:endParaRPr lang="en-US" altLang="ja-JP" dirty="0"/>
              </a:p>
              <a:p>
                <a:pPr lvl="1"/>
                <a:endParaRPr lang="en-US" altLang="ja-JP" dirty="0" smtClean="0"/>
              </a:p>
              <a:p>
                <a:r>
                  <a:rPr lang="ja-JP" altLang="en-US" dirty="0" smtClean="0"/>
                  <a:t>基礎となるフックの法則も行列で表される</a:t>
                </a:r>
                <a:endParaRPr lang="en-US" altLang="ja-JP" dirty="0"/>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𝐹</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𝐾</m:t>
                          </m:r>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𝜎</m:t>
                          </m:r>
                        </m:e>
                      </m:d>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ja-JP" altLang="en-US" i="1">
                              <a:latin typeface="Cambria Math" panose="02040503050406030204" pitchFamily="18" charset="0"/>
                            </a:rPr>
                            <m:t>𝜀</m:t>
                          </m:r>
                        </m:e>
                      </m:d>
                    </m:oMath>
                  </m:oMathPara>
                </a14:m>
                <a:endParaRPr lang="en-US" altLang="ja-JP" dirty="0"/>
              </a:p>
              <a:p>
                <a:pPr lvl="1"/>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5"/>
              <p:cNvSpPr>
                <a:spLocks noGrp="1"/>
              </p:cNvSpPr>
              <p:nvPr>
                <p:ph idx="13"/>
              </p:nvPr>
            </p:nvSpPr>
            <p:spPr/>
            <p:txBody>
              <a:bodyPr/>
              <a:lstStyle/>
              <a:p>
                <a:r>
                  <a:rPr lang="en-US" altLang="ja-JP" dirty="0" smtClean="0"/>
                  <a:t>CAE</a:t>
                </a:r>
                <a:r>
                  <a:rPr lang="ja-JP" altLang="en-US" dirty="0" smtClean="0"/>
                  <a:t>の基本となる力のつり合いは偏微分の形で表される</a:t>
                </a:r>
                <a:endParaRPr lang="en-US" altLang="ja-JP" dirty="0" smtClean="0"/>
              </a:p>
              <a:p>
                <a:endParaRPr kumimoji="1"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𝜎</m:t>
                              </m:r>
                            </m:e>
                            <m:sub>
                              <m:r>
                                <a:rPr kumimoji="1" lang="en-US" altLang="ja-JP" b="0" i="1" smtClean="0">
                                  <a:latin typeface="Cambria Math" panose="02040503050406030204" pitchFamily="18" charset="0"/>
                                </a:rPr>
                                <m:t>𝑥</m:t>
                              </m:r>
                            </m:sub>
                          </m:sSub>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den>
                      </m:f>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b="0" i="1" smtClean="0">
                          <a:latin typeface="Cambria Math" panose="02040503050406030204" pitchFamily="18" charset="0"/>
                        </a:rPr>
                        <m:t>=0</m:t>
                      </m:r>
                    </m:oMath>
                  </m:oMathPara>
                </a14:m>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𝑦</m:t>
                              </m:r>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𝑥</m:t>
                          </m:r>
                        </m:den>
                      </m:f>
                      <m:r>
                        <a:rPr lang="en-US" altLang="ja-JP" i="1">
                          <a:latin typeface="Cambria Math" panose="02040503050406030204" pitchFamily="18" charset="0"/>
                        </a:rPr>
                        <m:t>=0</m:t>
                      </m:r>
                    </m:oMath>
                  </m:oMathPara>
                </a14:m>
                <a:endParaRPr lang="ja-JP" altLang="en-US" dirty="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𝑧𝑥</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r>
                        <a:rPr lang="en-US" altLang="ja-JP" i="1" smtClean="0">
                          <a:latin typeface="Cambria Math" panose="02040503050406030204" pitchFamily="18" charset="0"/>
                        </a:rPr>
                        <m:t>0</m:t>
                      </m:r>
                    </m:oMath>
                  </m:oMathPara>
                </a14:m>
                <a:endParaRPr lang="en-US" altLang="ja-JP" dirty="0" smtClean="0"/>
              </a:p>
              <a:p>
                <a:endParaRPr lang="en-US" altLang="ja-JP" dirty="0"/>
              </a:p>
              <a:p>
                <a:r>
                  <a:rPr lang="ja-JP" altLang="en-US" dirty="0" smtClean="0"/>
                  <a:t>このような式が必ず必要となってくるので第一章に数学の話が出てくる</a:t>
                </a:r>
                <a:endParaRPr lang="en-US" altLang="ja-JP" dirty="0" smtClean="0"/>
              </a:p>
              <a:p>
                <a:pPr marL="0" indent="0">
                  <a:buNone/>
                </a:pPr>
                <a:endParaRPr kumimoji="1" lang="ja-JP" altLang="en-US" dirty="0"/>
              </a:p>
            </p:txBody>
          </p:sp>
        </mc:Choice>
        <mc:Fallback xmlns="">
          <p:sp>
            <p:nvSpPr>
              <p:cNvPr id="6" name="コンテンツ プレースホルダー 5"/>
              <p:cNvSpPr>
                <a:spLocks noGrp="1" noRot="1" noChangeAspect="1" noMove="1" noResize="1" noEditPoints="1" noAdjustHandles="1" noChangeArrowheads="1" noChangeShapeType="1" noTextEdit="1"/>
              </p:cNvSpPr>
              <p:nvPr>
                <p:ph idx="13"/>
              </p:nvPr>
            </p:nvSpPr>
            <p:spPr>
              <a:blipFill>
                <a:blip r:embed="rId3"/>
                <a:stretch>
                  <a:fillRect l="-1026" t="-5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1214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96645-2683-425C-A37E-464D6D9EA5E1}"/>
              </a:ext>
            </a:extLst>
          </p:cNvPr>
          <p:cNvSpPr>
            <a:spLocks noGrp="1"/>
          </p:cNvSpPr>
          <p:nvPr>
            <p:ph type="title"/>
          </p:nvPr>
        </p:nvSpPr>
        <p:spPr/>
        <p:txBody>
          <a:bodyPr/>
          <a:lstStyle/>
          <a:p>
            <a:r>
              <a:rPr kumimoji="1" lang="en-US" altLang="ja-JP" dirty="0"/>
              <a:t>1-1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7F0C7FF-BEA3-481E-B06E-A4C0FD6DA24A}"/>
                  </a:ext>
                </a:extLst>
              </p:cNvPr>
              <p:cNvSpPr>
                <a:spLocks noGrp="1"/>
              </p:cNvSpPr>
              <p:nvPr>
                <p:ph idx="1"/>
              </p:nvPr>
            </p:nvSpPr>
            <p:spPr/>
            <p:txBody>
              <a:bodyPr>
                <a:normAutofit/>
              </a:bodyPr>
              <a:lstStyle/>
              <a:p>
                <a:r>
                  <a:rPr kumimoji="1" lang="ja-JP" altLang="en-US" dirty="0" smtClean="0"/>
                  <a:t>正解は④</a:t>
                </a:r>
                <a:endParaRPr lang="en-US" altLang="ja-JP" dirty="0"/>
              </a:p>
              <a:p>
                <a:endParaRPr kumimoji="1" lang="en-US" altLang="ja-JP" dirty="0"/>
              </a:p>
              <a:p>
                <a:r>
                  <a:rPr lang="ja-JP" altLang="en-US" dirty="0"/>
                  <a:t>行列で表した連立一次方程式</a:t>
                </a:r>
                <a:endParaRPr lang="en-US" altLang="ja-JP" dirty="0"/>
              </a:p>
              <a:p>
                <a:pPr marL="0" indent="0">
                  <a:buNone/>
                </a:pPr>
                <a:r>
                  <a:rPr kumimoji="1" lang="en-US" altLang="ja-JP" dirty="0"/>
                  <a:t>	</a:t>
                </a:r>
                <a14:m>
                  <m:oMath xmlns:m="http://schemas.openxmlformats.org/officeDocument/2006/math">
                    <m:r>
                      <a:rPr kumimoji="1" lang="en-US" altLang="ja-JP" b="1" i="1" smtClean="0">
                        <a:latin typeface="Cambria Math" panose="02040503050406030204" pitchFamily="18" charset="0"/>
                      </a:rPr>
                      <m:t>𝑨𝒙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𝒃</m:t>
                    </m:r>
                  </m:oMath>
                </a14:m>
                <a:endParaRPr kumimoji="1" lang="en-US" altLang="ja-JP" b="1" dirty="0"/>
              </a:p>
              <a:p>
                <a:pPr marL="0" indent="0">
                  <a:buNone/>
                </a:pPr>
                <a:r>
                  <a:rPr lang="en-US" altLang="ja-JP" dirty="0"/>
                  <a:t>	</a:t>
                </a:r>
                <a14:m>
                  <m:oMath xmlns:m="http://schemas.openxmlformats.org/officeDocument/2006/math">
                    <m:d>
                      <m:dPr>
                        <m:begChr m:val="["/>
                        <m:endChr m:val="]"/>
                        <m:ctrlPr>
                          <a:rPr lang="en-US" altLang="ja-JP" b="0" i="1" smtClean="0">
                            <a:latin typeface="Cambria Math" panose="02040503050406030204" pitchFamily="18" charset="0"/>
                          </a:rPr>
                        </m:ctrlPr>
                      </m:dPr>
                      <m:e>
                        <m:m>
                          <m:mPr>
                            <m:plcHide m:val="on"/>
                            <m:mcs>
                              <m:mc>
                                <m:mcPr>
                                  <m:count m:val="2"/>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4</m:t>
                                  </m:r>
                                </m:sub>
                              </m:sSub>
                            </m:e>
                          </m:mr>
                        </m:m>
                      </m:e>
                    </m:d>
                    <m:d>
                      <m:dPr>
                        <m:begChr m:val="{"/>
                        <m:endChr m:val="}"/>
                        <m:ctrlPr>
                          <a:rPr lang="en-US" altLang="ja-JP" b="0" i="1" smtClean="0">
                            <a:latin typeface="Cambria Math" panose="02040503050406030204" pitchFamily="18" charset="0"/>
                          </a:rPr>
                        </m:ctrlPr>
                      </m:dPr>
                      <m:e>
                        <m:m>
                          <m:mPr>
                            <m:plcHide m:val="on"/>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1"/>
                                  <m:mcJc m:val="center"/>
                                </m:mcPr>
                              </m:mc>
                            </m:mcs>
                            <m:ctrlPr>
                              <a:rPr lang="en-US" altLang="ja-JP" i="1">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e>
                          </m:mr>
                        </m:m>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𝐴</m:t>
                    </m:r>
                  </m:oMath>
                </a14:m>
                <a:r>
                  <a:rPr kumimoji="1" lang="ja-JP" altLang="en-US" dirty="0"/>
                  <a:t>行列が正則でない</a:t>
                </a:r>
                <a:endParaRPr kumimoji="1" lang="en-US" altLang="ja-JP" dirty="0"/>
              </a:p>
              <a:p>
                <a:pPr lvl="1"/>
                <a:r>
                  <a:rPr kumimoji="1" lang="ja-JP" altLang="en-US" dirty="0"/>
                  <a:t>逆行列を持たない</a:t>
                </a:r>
                <a:endParaRPr kumimoji="1" lang="en-US" altLang="ja-JP" dirty="0"/>
              </a:p>
              <a:p>
                <a:pPr lvl="2"/>
                <a:r>
                  <a:rPr lang="ja-JP" altLang="en-US" dirty="0"/>
                  <a:t>行列式がゼロになる</a:t>
                </a:r>
                <a:endParaRPr lang="en-US" altLang="ja-JP" dirty="0"/>
              </a:p>
              <a:p>
                <a:r>
                  <a:rPr kumimoji="1" lang="ja-JP" altLang="en-US" b="0" dirty="0"/>
                  <a:t>逆行列の求め方</a:t>
                </a:r>
                <a:endParaRPr kumimoji="1" lang="en-US" altLang="ja-JP" b="0" dirty="0"/>
              </a:p>
              <a:p>
                <a:pPr marL="0" indent="0">
                  <a:buNone/>
                </a:pPr>
                <a:r>
                  <a:rPr lang="en-US" altLang="ja-JP" b="0" dirty="0"/>
                  <a:t>	</a:t>
                </a:r>
                <a14:m>
                  <m:oMath xmlns:m="http://schemas.openxmlformats.org/officeDocument/2006/math">
                    <m:sSup>
                      <m:sSupPr>
                        <m:ctrlPr>
                          <a:rPr lang="en-US" altLang="ja-JP" sz="1800" b="0" i="1" smtClean="0">
                            <a:latin typeface="Cambria Math" panose="02040503050406030204" pitchFamily="18" charset="0"/>
                          </a:rPr>
                        </m:ctrlPr>
                      </m:sSupPr>
                      <m:e>
                        <m:r>
                          <a:rPr lang="en-US" altLang="ja-JP" sz="1800" b="1" i="1" smtClean="0">
                            <a:latin typeface="Cambria Math" panose="02040503050406030204" pitchFamily="18" charset="0"/>
                          </a:rPr>
                          <m:t>𝑨</m:t>
                        </m:r>
                      </m:e>
                      <m:sup>
                        <m:r>
                          <a:rPr lang="en-US" altLang="ja-JP" sz="1800" b="0" i="1" smtClean="0">
                            <a:latin typeface="Cambria Math" panose="02040503050406030204" pitchFamily="18" charset="0"/>
                          </a:rPr>
                          <m:t>−1</m:t>
                        </m:r>
                      </m:sup>
                    </m:sSup>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d>
                          <m:dPr>
                            <m:begChr m:val="["/>
                            <m:endChr m:val="]"/>
                            <m:ctrlPr>
                              <a:rPr lang="en-US" altLang="ja-JP" sz="1800" b="0" i="1" smtClean="0">
                                <a:latin typeface="Cambria Math" panose="02040503050406030204" pitchFamily="18" charset="0"/>
                              </a:rPr>
                            </m:ctrlPr>
                          </m:dPr>
                          <m:e>
                            <m:m>
                              <m:mPr>
                                <m:plcHide m:val="on"/>
                                <m:mcs>
                                  <m:mc>
                                    <m:mcPr>
                                      <m:count m:val="2"/>
                                      <m:mcJc m:val="center"/>
                                    </m:mcPr>
                                  </m:mc>
                                </m:mcs>
                                <m:ctrlPr>
                                  <a:rPr lang="en-US" altLang="ja-JP" sz="1800" b="0" i="1" smtClean="0">
                                    <a:latin typeface="Cambria Math" panose="02040503050406030204" pitchFamily="18" charset="0"/>
                                  </a:rPr>
                                </m:ctrlPr>
                              </m:mPr>
                              <m:mr>
                                <m:e>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1</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2</m:t>
                                      </m:r>
                                    </m:sub>
                                  </m:sSub>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3</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4</m:t>
                                      </m:r>
                                    </m:sub>
                                  </m:sSub>
                                </m:e>
                              </m:mr>
                            </m:m>
                          </m:e>
                        </m:d>
                      </m:e>
                      <m:sup>
                        <m:r>
                          <a:rPr lang="en-US" altLang="ja-JP" sz="1800" b="0" i="1" smtClean="0">
                            <a:latin typeface="Cambria Math" panose="02040503050406030204" pitchFamily="18" charset="0"/>
                          </a:rPr>
                          <m:t>−1</m:t>
                        </m:r>
                      </m:sup>
                    </m:sSup>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1</m:t>
                            </m:r>
                          </m:sub>
                        </m:sSub>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4</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2</m:t>
                            </m:r>
                          </m:sub>
                        </m:sSub>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3</m:t>
                            </m:r>
                          </m:sub>
                        </m:sSub>
                      </m:den>
                    </m:f>
                    <m:d>
                      <m:dPr>
                        <m:begChr m:val="["/>
                        <m:endChr m:val="]"/>
                        <m:ctrlPr>
                          <a:rPr lang="en-US" altLang="ja-JP" sz="1800" i="1">
                            <a:latin typeface="Cambria Math" panose="02040503050406030204" pitchFamily="18" charset="0"/>
                          </a:rPr>
                        </m:ctrlPr>
                      </m:dPr>
                      <m:e>
                        <m:m>
                          <m:mPr>
                            <m:plcHide m:val="on"/>
                            <m:mcs>
                              <m:mc>
                                <m:mcPr>
                                  <m:count m:val="2"/>
                                  <m:mcJc m:val="center"/>
                                </m:mcPr>
                              </m:mc>
                            </m:mcs>
                            <m:ctrlPr>
                              <a:rPr lang="en-US" altLang="ja-JP" sz="1800" i="1">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4</m:t>
                                  </m:r>
                                </m:sub>
                              </m:sSub>
                            </m:e>
                            <m:e>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2</m:t>
                                  </m:r>
                                </m:sub>
                              </m:sSub>
                            </m:e>
                          </m:mr>
                          <m:mr>
                            <m:e>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3</m:t>
                                  </m:r>
                                </m:sub>
                              </m:sSub>
                            </m:e>
                            <m:e>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1</m:t>
                                  </m:r>
                                </m:sub>
                              </m:sSub>
                            </m:e>
                          </m:mr>
                        </m:m>
                      </m:e>
                    </m:d>
                  </m:oMath>
                </a14:m>
                <a:endParaRPr kumimoji="1" lang="en-US" altLang="ja-JP" b="0" dirty="0"/>
              </a:p>
              <a:p>
                <a:r>
                  <a:rPr kumimoji="1" lang="ja-JP" altLang="en-US" b="0" dirty="0"/>
                  <a:t>行列式</a:t>
                </a:r>
                <a:endParaRPr kumimoji="1" lang="en-US" altLang="ja-JP" b="0" dirty="0"/>
              </a:p>
              <a:p>
                <a:pPr marL="0" indent="0">
                  <a:buNone/>
                </a:pPr>
                <a:r>
                  <a:rPr lang="en-US" altLang="ja-JP" b="1" dirty="0"/>
                  <a:t>	</a:t>
                </a:r>
                <a14:m>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𝑨</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r>
                      <a:rPr lang="en-US" altLang="ja-JP" b="1" i="1" smtClean="0">
                        <a:latin typeface="Cambria Math" panose="02040503050406030204" pitchFamily="18" charset="0"/>
                      </a:rPr>
                      <m:t>𝑨</m:t>
                    </m:r>
                    <m:r>
                      <a:rPr lang="en-US" altLang="ja-JP" b="1"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oMath>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7F0C7FF-BEA3-481E-B06E-A4C0FD6DA24A}"/>
                  </a:ext>
                </a:extLst>
              </p:cNvPr>
              <p:cNvSpPr>
                <a:spLocks noGrp="1" noRot="1" noChangeAspect="1" noMove="1" noResize="1" noEditPoints="1" noAdjustHandles="1" noChangeArrowheads="1" noChangeShapeType="1" noTextEdit="1"/>
              </p:cNvSpPr>
              <p:nvPr>
                <p:ph idx="1"/>
              </p:nvPr>
            </p:nvSpPr>
            <p:spPr>
              <a:blipFill>
                <a:blip r:embed="rId3"/>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4123D24-2EE0-41D7-B998-BB56ABFF67CE}"/>
                  </a:ext>
                </a:extLst>
              </p:cNvPr>
              <p:cNvSpPr>
                <a:spLocks noGrp="1"/>
              </p:cNvSpPr>
              <p:nvPr>
                <p:ph idx="13"/>
              </p:nvPr>
            </p:nvSpPr>
            <p:spPr/>
            <p:txBody>
              <a:bodyPr>
                <a:normAutofit/>
              </a:bodyPr>
              <a:lstStyle/>
              <a:p>
                <a:r>
                  <a:rPr kumimoji="1" lang="ja-JP" altLang="en-US" b="0" dirty="0"/>
                  <a:t>元の式に逆行列を持たない</a:t>
                </a:r>
                <a14:m>
                  <m:oMath xmlns:m="http://schemas.openxmlformats.org/officeDocument/2006/math">
                    <m:r>
                      <a:rPr kumimoji="1" lang="en-US" altLang="ja-JP" b="1" i="1" smtClean="0">
                        <a:latin typeface="Cambria Math" panose="02040503050406030204" pitchFamily="18" charset="0"/>
                      </a:rPr>
                      <m:t>𝑨</m:t>
                    </m:r>
                    <m:r>
                      <a:rPr kumimoji="1" lang="en-US" altLang="ja-JP" b="1"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6</m:t>
                              </m:r>
                            </m:e>
                          </m:mr>
                        </m:m>
                      </m:e>
                    </m:d>
                  </m:oMath>
                </a14:m>
                <a:r>
                  <a:rPr kumimoji="1" lang="ja-JP" altLang="en-US" b="0" dirty="0"/>
                  <a:t>を代入</a:t>
                </a:r>
                <a:endParaRPr kumimoji="1" lang="en-US" altLang="ja-JP" b="0" dirty="0"/>
              </a:p>
              <a:p>
                <a:pPr marL="0" indent="0">
                  <a:buNone/>
                </a:pPr>
                <a:r>
                  <a:rPr kumimoji="1" lang="en-US" altLang="ja-JP" b="0" dirty="0"/>
                  <a:t>	</a:t>
                </a:r>
                <a14:m>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𝑨</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r>
                      <a:rPr lang="en-US" altLang="ja-JP" b="1" i="1" smtClean="0">
                        <a:latin typeface="Cambria Math" panose="02040503050406030204" pitchFamily="18" charset="0"/>
                      </a:rPr>
                      <m:t>𝑨</m:t>
                    </m:r>
                    <m:r>
                      <a:rPr lang="en-US" altLang="ja-JP" b="1"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6</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3=0</m:t>
                    </m:r>
                  </m:oMath>
                </a14:m>
                <a:endParaRPr kumimoji="1" lang="en-US" altLang="ja-JP" b="0" dirty="0"/>
              </a:p>
              <a:p>
                <a:pPr marL="0" indent="0">
                  <a:buNone/>
                </a:pPr>
                <a:r>
                  <a:rPr kumimoji="1" lang="en-US" altLang="ja-JP" b="0" dirty="0"/>
                  <a:t>	</a:t>
                </a:r>
              </a:p>
              <a:p>
                <a:pPr marL="0" indent="0">
                  <a:buNone/>
                </a:pPr>
                <a:r>
                  <a:rPr lang="en-US" altLang="ja-JP" dirty="0"/>
                  <a:t>	</a:t>
                </a:r>
                <a14:m>
                  <m:oMath xmlns:m="http://schemas.openxmlformats.org/officeDocument/2006/math">
                    <m:r>
                      <a:rPr kumimoji="1" lang="en-US" altLang="ja-JP" b="0" i="0" smtClean="0">
                        <a:latin typeface="Cambria Math" panose="02040503050406030204" pitchFamily="18" charset="0"/>
                      </a:rPr>
                      <m:t>1</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oMath>
                </a14:m>
                <a:endParaRPr kumimoji="1" lang="en-US" altLang="ja-JP" b="0"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+6</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oMath>
                </a14:m>
                <a:endParaRPr kumimoji="1" lang="en-US" altLang="ja-JP" dirty="0"/>
              </a:p>
              <a:p>
                <a:endParaRPr kumimoji="1" lang="en-US" altLang="ja-JP" b="0" i="1" dirty="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a:t>
                </a:r>
                <a:r>
                  <a:rPr kumimoji="1" lang="ja-JP" altLang="en-US" b="0" dirty="0" smtClean="0"/>
                  <a:t>は無数にある</a:t>
                </a:r>
                <a:endParaRPr kumimoji="1" lang="en-US" altLang="ja-JP" b="0" i="1" dirty="0" smtClean="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解は定まらない</a:t>
                </a:r>
                <a:endParaRPr kumimoji="1" lang="en-US" altLang="ja-JP" b="0" dirty="0"/>
              </a:p>
              <a:p>
                <a:endParaRPr kumimoji="1" lang="en-US" altLang="ja-JP" dirty="0"/>
              </a:p>
              <a:p>
                <a:pPr marL="0" indent="0">
                  <a:buNone/>
                </a:pPr>
                <a:r>
                  <a:rPr lang="en-US" altLang="ja-JP" dirty="0"/>
                  <a:t>	</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84123D24-2EE0-41D7-B998-BB56ABFF67CE}"/>
                  </a:ext>
                </a:extLst>
              </p:cNvPr>
              <p:cNvSpPr>
                <a:spLocks noGrp="1" noRot="1" noChangeAspect="1" noMove="1" noResize="1" noEditPoints="1" noAdjustHandles="1" noChangeArrowheads="1" noChangeShapeType="1" noTextEdit="1"/>
              </p:cNvSpPr>
              <p:nvPr>
                <p:ph idx="13"/>
              </p:nvPr>
            </p:nvSpPr>
            <p:spPr>
              <a:blipFill>
                <a:blip r:embed="rId4"/>
                <a:stretch>
                  <a:fillRect l="-10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615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8F9DD-F5BB-467D-A963-662FC956A597}"/>
              </a:ext>
            </a:extLst>
          </p:cNvPr>
          <p:cNvSpPr>
            <a:spLocks noGrp="1"/>
          </p:cNvSpPr>
          <p:nvPr>
            <p:ph type="title"/>
          </p:nvPr>
        </p:nvSpPr>
        <p:spPr/>
        <p:txBody>
          <a:bodyPr/>
          <a:lstStyle/>
          <a:p>
            <a:r>
              <a:rPr kumimoji="1" lang="en-US" altLang="ja-JP" dirty="0"/>
              <a:t>1-2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CCCD534-0529-4C2F-8DE3-2EDB6A6B2E4E}"/>
                  </a:ext>
                </a:extLst>
              </p:cNvPr>
              <p:cNvSpPr>
                <a:spLocks noGrp="1"/>
              </p:cNvSpPr>
              <p:nvPr>
                <p:ph idx="1"/>
              </p:nvPr>
            </p:nvSpPr>
            <p:spPr/>
            <p:txBody>
              <a:bodyPr>
                <a:normAutofit/>
              </a:bodyPr>
              <a:lstStyle/>
              <a:p>
                <a:r>
                  <a:rPr lang="ja-JP" altLang="en-US" dirty="0" smtClean="0"/>
                  <a:t>正解は④</a:t>
                </a:r>
                <a:endParaRPr lang="en-US" altLang="ja-JP" dirty="0"/>
              </a:p>
              <a:p>
                <a:pPr lvl="1"/>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は正方行列 </a:t>
                </a:r>
                <a14:m>
                  <m:oMath xmlns:m="http://schemas.openxmlformats.org/officeDocument/2006/math">
                    <m:r>
                      <a:rPr lang="en-US" altLang="ja-JP" i="1">
                        <a:latin typeface="Cambria Math" panose="02040503050406030204" pitchFamily="18" charset="0"/>
                      </a:rPr>
                      <m:t>𝑐</m:t>
                    </m:r>
                    <m:r>
                      <a:rPr lang="ja-JP" altLang="en-US" i="1">
                        <a:latin typeface="Cambria Math" panose="02040503050406030204" pitchFamily="18" charset="0"/>
                      </a:rPr>
                      <m:t>は実数</m:t>
                    </m:r>
                  </m:oMath>
                </a14:m>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marL="0" indent="0">
                  <a:buNone/>
                </a:pP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oMath>
                </a14:m>
                <a:r>
                  <a:rPr kumimoji="1" lang="en-US" altLang="ja-JP" dirty="0"/>
                  <a:t> </a:t>
                </a:r>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m:t>
                    </m:r>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𝑐</m:t>
                        </m:r>
                      </m:e>
                      <m:sup>
                        <m:r>
                          <a:rPr lang="en-US" altLang="ja-JP" b="0" i="1" smtClean="0">
                            <a:solidFill>
                              <a:srgbClr val="FF0000"/>
                            </a:solidFill>
                            <a:latin typeface="Cambria Math" panose="02040503050406030204" pitchFamily="18" charset="0"/>
                          </a:rPr>
                          <m:t>2</m:t>
                        </m:r>
                      </m:sup>
                    </m:sSup>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i="1">
                        <a:solidFill>
                          <a:srgbClr val="FF0000"/>
                        </a:solidFill>
                        <a:latin typeface="Cambria Math" panose="02040503050406030204" pitchFamily="18" charset="0"/>
                      </a:rPr>
                      <m:t>)</m:t>
                    </m:r>
                  </m:oMath>
                </a14:m>
                <a:endParaRPr kumimoji="1" lang="en-US" altLang="ja-JP" dirty="0">
                  <a:solidFill>
                    <a:srgbClr val="FF0000"/>
                  </a:solidFill>
                </a:endParaRPr>
              </a:p>
              <a:p>
                <a:pPr marL="0" indent="0">
                  <a:buNone/>
                </a:pPr>
                <a14:m>
                  <m:oMath xmlns:m="http://schemas.openxmlformats.org/officeDocument/2006/math">
                    <m:r>
                      <a:rPr lang="en-US" altLang="ja-JP" b="0" i="1" dirty="0" smtClean="0">
                        <a:latin typeface="Cambria Math" panose="02040503050406030204" pitchFamily="18" charset="0"/>
                      </a:rPr>
                      <m:t>𝑐</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c</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𝐴</m:t>
                        </m:r>
                      </m:e>
                    </m:func>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𝑐</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1</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4</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2</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m:t>
                    </m:r>
                  </m:oMath>
                </a14:m>
                <a:r>
                  <a:rPr kumimoji="1" lang="ja-JP" altLang="en-US" dirty="0">
                    <a:solidFill>
                      <a:srgbClr val="FF0000"/>
                    </a:solidFill>
                  </a:rPr>
                  <a:t> </a:t>
                </a:r>
                <a:endParaRPr kumimoji="1" lang="ja-JP" altLang="en-US" dirty="0"/>
              </a:p>
              <a:p>
                <a:pPr marL="0" indent="0">
                  <a:buNone/>
                </a:pPr>
                <a14:m>
                  <m:oMath xmlns:m="http://schemas.openxmlformats.org/officeDocument/2006/math">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a:latin typeface="Cambria Math" panose="02040503050406030204" pitchFamily="18" charset="0"/>
                      </a:rPr>
                      <m:t>=</m:t>
                    </m:r>
                    <m:r>
                      <m:rPr>
                        <m:sty m:val="p"/>
                      </m:rPr>
                      <a:rPr lang="en-US" altLang="ja-JP">
                        <a:latin typeface="Cambria Math" panose="02040503050406030204" pitchFamily="18" charset="0"/>
                      </a:rPr>
                      <m:t>c</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i="1">
                            <a:latin typeface="Cambria Math" panose="02040503050406030204" pitchFamily="18" charset="0"/>
                          </a:rPr>
                          <m:t>𝐴</m:t>
                        </m:r>
                      </m:e>
                    </m:func>
                    <m:r>
                      <a:rPr lang="en-US" altLang="ja-JP" i="1">
                        <a:latin typeface="Cambria Math" panose="02040503050406030204" pitchFamily="18" charset="0"/>
                      </a:rPr>
                      <m:t>=</m:t>
                    </m:r>
                    <m:r>
                      <a:rPr lang="en-US" altLang="ja-JP" i="1" smtClean="0">
                        <a:solidFill>
                          <a:srgbClr val="FF0000"/>
                        </a:solidFill>
                        <a:latin typeface="Cambria Math" panose="02040503050406030204" pitchFamily="18" charset="0"/>
                      </a:rPr>
                      <m:t>𝑐</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i="1">
                        <a:solidFill>
                          <a:srgbClr val="FF0000"/>
                        </a:solidFill>
                        <a:latin typeface="Cambria Math" panose="02040503050406030204" pitchFamily="18" charset="0"/>
                      </a:rPr>
                      <m:t>)</m:t>
                    </m:r>
                  </m:oMath>
                </a14:m>
                <a:r>
                  <a:rPr kumimoji="1" lang="ja-JP" altLang="en-US" dirty="0"/>
                  <a:t> </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d>
                        <m:dPr>
                          <m:begChr m:val="|"/>
                          <m:endChr m:val="|"/>
                          <m:ctrlPr>
                            <a:rPr lang="en-US" altLang="ja-JP" i="1" dirty="0">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oMath>
                  </m:oMathPara>
                </a14:m>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r>
                      <a:rPr lang="en-US" altLang="ja-JP" b="0" i="1" smtClean="0">
                        <a:latin typeface="Cambria Math" panose="02040503050406030204" pitchFamily="18" charset="0"/>
                      </a:rPr>
                      <m:t>)−</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r>
                      <a:rPr lang="en-US" altLang="ja-JP" i="1">
                        <a:latin typeface="Cambria Math" panose="02040503050406030204" pitchFamily="18" charset="0"/>
                      </a:rPr>
                      <m:t>)</m:t>
                    </m:r>
                  </m:oMath>
                </a14:m>
                <a:r>
                  <a:rPr kumimoji="1" lang="ja-JP" altLang="en-US" dirty="0"/>
                  <a:t> </a:t>
                </a:r>
                <a:endParaRPr kumimoji="1" lang="en-US" altLang="ja-JP" dirty="0"/>
              </a:p>
              <a:p>
                <a:pPr marL="0" indent="0">
                  <a:buNone/>
                </a:pPr>
                <a14:m>
                  <m:oMath xmlns:m="http://schemas.openxmlformats.org/officeDocument/2006/math">
                    <m:r>
                      <a:rPr kumimoji="1" lang="en-US" altLang="ja-JP" sz="1600" b="0" i="1" smtClean="0">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3</m:t>
                        </m:r>
                      </m:sub>
                    </m:sSub>
                  </m:oMath>
                </a14:m>
                <a:r>
                  <a:rPr kumimoji="1" lang="en-US" altLang="ja-JP" sz="1600" dirty="0">
                    <a:solidFill>
                      <a:srgbClr val="FF0000"/>
                    </a:solidFill>
                  </a:rPr>
                  <a:t> </a:t>
                </a:r>
                <a:endParaRPr kumimoji="1" lang="en-US" altLang="ja-JP" sz="1600" dirty="0"/>
              </a:p>
              <a:p>
                <a:pPr marL="0" indent="0">
                  <a:buNone/>
                </a:pPr>
                <a14:m>
                  <m:oMath xmlns:m="http://schemas.openxmlformats.org/officeDocument/2006/math">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b="0" i="1" smtClean="0">
                        <a:latin typeface="Cambria Math" panose="02040503050406030204" pitchFamily="18" charset="0"/>
                      </a:rPr>
                      <m:t>+</m:t>
                    </m:r>
                    <m:d>
                      <m:dPr>
                        <m:begChr m:val="|"/>
                        <m:endChr m:val="|"/>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𝐵</m:t>
                        </m:r>
                      </m:e>
                    </m:d>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i="1">
                            <a:latin typeface="Cambria Math" panose="02040503050406030204" pitchFamily="18" charset="0"/>
                          </a:rPr>
                          <m:t>𝐴</m:t>
                        </m:r>
                      </m:e>
                    </m:func>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b="0" i="1" smtClean="0">
                            <a:latin typeface="Cambria Math" panose="02040503050406030204" pitchFamily="18" charset="0"/>
                          </a:rPr>
                          <m:t>𝐵</m:t>
                        </m:r>
                      </m:e>
                    </m:func>
                  </m:oMath>
                </a14:m>
                <a:r>
                  <a:rPr lang="en-US" altLang="ja-JP" i="1" dirty="0">
                    <a:latin typeface="Cambria Math" panose="02040503050406030204" pitchFamily="18" charset="0"/>
                  </a:rPr>
                  <a:t> </a:t>
                </a:r>
              </a:p>
              <a:p>
                <a:pPr marL="0" indent="0">
                  <a:buNone/>
                </a:pPr>
                <a14:m>
                  <m:oMath xmlns:m="http://schemas.openxmlformats.org/officeDocument/2006/math">
                    <m:r>
                      <a:rPr lang="en-US" altLang="ja-JP" b="0" i="1" smtClean="0">
                        <a:latin typeface="Cambria Math" panose="02040503050406030204" pitchFamily="18" charset="0"/>
                      </a:rPr>
                      <m:t>=</m:t>
                    </m:r>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1</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4</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2</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3</m:t>
                        </m:r>
                      </m:sub>
                    </m:sSub>
                  </m:oMath>
                </a14:m>
                <a:r>
                  <a:rPr kumimoji="1" lang="ja-JP" altLang="en-US" dirty="0">
                    <a:solidFill>
                      <a:srgbClr val="FF0000"/>
                    </a:solidFill>
                  </a:rPr>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CCCD534-0529-4C2F-8DE3-2EDB6A6B2E4E}"/>
                  </a:ext>
                </a:extLst>
              </p:cNvPr>
              <p:cNvSpPr>
                <a:spLocks noGrp="1" noRot="1" noChangeAspect="1" noMove="1" noResize="1" noEditPoints="1" noAdjustHandles="1" noChangeArrowheads="1" noChangeShapeType="1" noTextEdit="1"/>
              </p:cNvSpPr>
              <p:nvPr>
                <p:ph idx="1"/>
              </p:nvPr>
            </p:nvSpPr>
            <p:spPr>
              <a:blipFill>
                <a:blip r:embed="rId3"/>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8823DA8-6BF5-44BD-BCE8-05BCA1BFCD3B}"/>
                  </a:ext>
                </a:extLst>
              </p:cNvPr>
              <p:cNvSpPr>
                <a:spLocks noGrp="1"/>
              </p:cNvSpPr>
              <p:nvPr>
                <p:ph idx="13"/>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𝐴𝐵</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det</m:t>
                          </m:r>
                        </m:fName>
                        <m:e>
                          <m:d>
                            <m:dPr>
                              <m:ctrlPr>
                                <a:rPr lang="en-US" altLang="ja-JP" b="0" i="1" smtClean="0">
                                  <a:latin typeface="Cambria Math" panose="02040503050406030204" pitchFamily="18" charset="0"/>
                                </a:rPr>
                              </m:ctrlPr>
                            </m:dPr>
                            <m:e>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e>
                                    </m:mr>
                                  </m:m>
                                </m:e>
                              </m:d>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e>
                          </m:d>
                        </m:e>
                      </m:func>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oMath>
                  </m:oMathPara>
                </a14:m>
                <a:endParaRPr lang="en-US" altLang="ja-JP" i="1" dirty="0" smtClean="0">
                  <a:latin typeface="Cambria Math" panose="02040503050406030204" pitchFamily="18" charset="0"/>
                </a:endParaRPr>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1</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1</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2</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3</m:t>
                              </m:r>
                            </m:sub>
                          </m:sSub>
                        </m:e>
                      </m:d>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3</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2</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4</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4</m:t>
                              </m:r>
                            </m:sub>
                          </m:sSub>
                        </m:e>
                      </m:d>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1</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2</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2</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4</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3</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1</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4</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3</m:t>
                          </m:r>
                        </m:sub>
                      </m:sSub>
                      <m:r>
                        <a:rPr lang="en-US" altLang="ja-JP" sz="1400" b="0" i="1" smtClean="0">
                          <a:latin typeface="Cambria Math" panose="02040503050406030204" pitchFamily="18" charset="0"/>
                        </a:rPr>
                        <m:t>)</m:t>
                      </m:r>
                    </m:oMath>
                  </m:oMathPara>
                </a14:m>
                <a:endParaRPr lang="en-US" altLang="ja-JP" b="0" i="1" dirty="0">
                  <a:latin typeface="Cambria Math" panose="02040503050406030204" pitchFamily="18" charset="0"/>
                </a:endParaRPr>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oMath>
                  </m:oMathPara>
                </a14:m>
                <a:endParaRPr lang="en-US" altLang="ja-JP" b="0" i="1" dirty="0">
                  <a:latin typeface="Cambria Math" panose="02040503050406030204" pitchFamily="18" charset="0"/>
                </a:endParaRPr>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i="1">
                          <a:latin typeface="Cambria Math" panose="02040503050406030204" pitchFamily="18" charset="0"/>
                        </a:rPr>
                        <m:t>|</m:t>
                      </m:r>
                      <m:r>
                        <a:rPr lang="en-US" altLang="ja-JP" i="1">
                          <a:latin typeface="Cambria Math" panose="02040503050406030204" pitchFamily="18" charset="0"/>
                        </a:rPr>
                        <m:t>𝐵</m:t>
                      </m:r>
                      <m:r>
                        <a:rPr lang="en-US" altLang="ja-JP" i="1">
                          <a:latin typeface="Cambria Math" panose="02040503050406030204" pitchFamily="18" charset="0"/>
                        </a:rPr>
                        <m:t>|</m:t>
                      </m:r>
                    </m:oMath>
                  </m:oMathPara>
                </a14:m>
                <a:endParaRPr lang="en-US" altLang="ja-JP" b="0" i="1"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D8823DA8-6BF5-44BD-BCE8-05BCA1BFCD3B}"/>
                  </a:ext>
                </a:extLst>
              </p:cNvPr>
              <p:cNvSpPr>
                <a:spLocks noGrp="1" noRot="1" noChangeAspect="1" noMove="1" noResize="1" noEditPoints="1" noAdjustHandles="1" noChangeArrowheads="1" noChangeShapeType="1" noTextEdit="1"/>
              </p:cNvSpPr>
              <p:nvPr>
                <p:ph idx="13"/>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0832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21C92-77A9-46EB-A2C2-D4C7F354049E}"/>
              </a:ext>
            </a:extLst>
          </p:cNvPr>
          <p:cNvSpPr>
            <a:spLocks noGrp="1"/>
          </p:cNvSpPr>
          <p:nvPr>
            <p:ph type="title"/>
          </p:nvPr>
        </p:nvSpPr>
        <p:spPr/>
        <p:txBody>
          <a:bodyPr>
            <a:normAutofit/>
          </a:bodyPr>
          <a:lstStyle/>
          <a:p>
            <a:r>
              <a:rPr kumimoji="1" lang="en-US" altLang="ja-JP" dirty="0"/>
              <a:t>1-3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01D1A1-E5D3-4007-9C41-A89B21DBD73C}"/>
                  </a:ext>
                </a:extLst>
              </p:cNvPr>
              <p:cNvSpPr>
                <a:spLocks noGrp="1"/>
              </p:cNvSpPr>
              <p:nvPr>
                <p:ph idx="1"/>
              </p:nvPr>
            </p:nvSpPr>
            <p:spPr/>
            <p:txBody>
              <a:bodyPr/>
              <a:lstStyle/>
              <a:p>
                <a:r>
                  <a:rPr lang="ja-JP" altLang="en-US" dirty="0" smtClean="0"/>
                  <a:t>正解は④</a:t>
                </a:r>
                <a:endParaRPr lang="en-US" altLang="ja-JP" dirty="0"/>
              </a:p>
              <a:p>
                <a:endParaRPr kumimoji="1" lang="en-US" altLang="ja-JP" dirty="0"/>
              </a:p>
              <a:p>
                <a:pPr marL="0" indent="0">
                  <a:buNone/>
                </a:pPr>
                <a:r>
                  <a:rPr kumimoji="1" lang="en-US" altLang="ja-JP" b="0" dirty="0"/>
                  <a:t>	</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endParaRPr kumimoji="1" lang="en-US" altLang="ja-JP" dirty="0"/>
              </a:p>
              <a:p>
                <a:pPr marL="0" indent="0">
                  <a:buNone/>
                </a:pPr>
                <a:r>
                  <a:rPr lang="en-US" altLang="ja-JP" dirty="0"/>
                  <a:t>	</a:t>
                </a:r>
                <a14:m>
                  <m:oMath xmlns:m="http://schemas.openxmlformats.org/officeDocument/2006/math">
                    <m:d>
                      <m:dPr>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e>
                        </m:d>
                      </m:e>
                    </m:d>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d>
                      <m:dPr>
                        <m:begChr m:val="|"/>
                        <m:endChr m:val="|"/>
                        <m:ctrlPr>
                          <a:rPr lang="en-US" altLang="ja-JP" b="0" i="1" smtClean="0">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𝐴</m:t>
                            </m:r>
                          </m:e>
                        </m:d>
                        <m:r>
                          <a:rPr lang="en-US" altLang="ja-JP" i="1">
                            <a:latin typeface="Cambria Math" panose="02040503050406030204" pitchFamily="18" charset="0"/>
                          </a:rPr>
                          <m:t>−</m:t>
                        </m:r>
                        <m:r>
                          <a:rPr lang="en-US" altLang="ja-JP" i="1">
                            <a:latin typeface="Cambria Math" panose="02040503050406030204" pitchFamily="18" charset="0"/>
                          </a:rPr>
                          <m:t>𝜆</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𝐼</m:t>
                            </m:r>
                          </m:e>
                        </m:d>
                      </m:e>
                    </m:d>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𝑑𝑒𝑡</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i="1">
                                  <a:latin typeface="Cambria Math" panose="02040503050406030204" pitchFamily="18" charset="0"/>
                                </a:rPr>
                                <m:t>𝜆</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r>
                                <a:rPr lang="en-US" altLang="ja-JP" i="1">
                                  <a:latin typeface="Cambria Math" panose="02040503050406030204" pitchFamily="18" charset="0"/>
                                </a:rPr>
                                <m:t>𝜆</m:t>
                              </m:r>
                            </m:e>
                          </m:mr>
                        </m:m>
                      </m:e>
                    </m:d>
                    <m:r>
                      <a:rPr lang="en-US" altLang="ja-JP" b="0" i="1" smtClean="0">
                        <a:latin typeface="Cambria Math" panose="02040503050406030204" pitchFamily="18" charset="0"/>
                      </a:rPr>
                      <m:t>=0</m:t>
                    </m:r>
                  </m:oMath>
                </a14:m>
                <a:endParaRPr lang="en-US" altLang="ja-JP" b="0" dirty="0"/>
              </a:p>
              <a:p>
                <a:pPr marL="0" indent="0">
                  <a:buNone/>
                </a:pPr>
                <a:r>
                  <a:rPr kumimoji="1" lang="en-US" altLang="ja-JP" dirty="0"/>
                  <a:t>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i="1">
                            <a:latin typeface="Cambria Math" panose="02040503050406030204" pitchFamily="18" charset="0"/>
                          </a:rPr>
                          <m:t>𝜆</m:t>
                        </m:r>
                      </m:e>
                    </m:d>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r>
                          <a:rPr lang="en-US" altLang="ja-JP" i="1">
                            <a:latin typeface="Cambria Math" panose="02040503050406030204" pitchFamily="18" charset="0"/>
                          </a:rPr>
                          <m:t>𝜆</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𝜆</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e>
                    </m:d>
                    <m:r>
                      <a:rPr lang="en-US" altLang="ja-JP" i="1">
                        <a:latin typeface="Cambria Math" panose="02040503050406030204" pitchFamily="18" charset="0"/>
                      </a:rPr>
                      <m:t>𝜆</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=0</m:t>
                    </m:r>
                  </m:oMath>
                </a14:m>
                <a:endParaRPr kumimoji="1" lang="en-US" altLang="ja-JP" dirty="0"/>
              </a:p>
              <a:p>
                <a:endParaRPr kumimoji="1" lang="en-US" altLang="ja-JP" dirty="0" smtClean="0"/>
              </a:p>
              <a:p>
                <a:r>
                  <a:rPr kumimoji="1" lang="ja-JP" altLang="en-US" dirty="0" smtClean="0"/>
                  <a:t>これ</a:t>
                </a:r>
                <a:r>
                  <a:rPr kumimoji="1" lang="ja-JP" altLang="en-US" dirty="0"/>
                  <a:t>により求まった解</a:t>
                </a:r>
                <a14:m>
                  <m:oMath xmlns:m="http://schemas.openxmlformats.org/officeDocument/2006/math">
                    <m:r>
                      <a:rPr lang="en-US" altLang="ja-JP" i="1">
                        <a:latin typeface="Cambria Math" panose="02040503050406030204" pitchFamily="18" charset="0"/>
                      </a:rPr>
                      <m:t>𝜆</m:t>
                    </m:r>
                  </m:oMath>
                </a14:m>
                <a:r>
                  <a:rPr kumimoji="1" lang="ja-JP" altLang="en-US" dirty="0"/>
                  <a:t>を固有値といい、</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を固有ベクトルという </a:t>
                </a:r>
              </a:p>
            </p:txBody>
          </p:sp>
        </mc:Choice>
        <mc:Fallback xmlns="">
          <p:sp>
            <p:nvSpPr>
              <p:cNvPr id="3" name="コンテンツ プレースホルダー 2">
                <a:extLst>
                  <a:ext uri="{FF2B5EF4-FFF2-40B4-BE49-F238E27FC236}">
                    <a16:creationId xmlns:a16="http://schemas.microsoft.com/office/drawing/2014/main" id="{3001D1A1-E5D3-4007-9C41-A89B21DBD73C}"/>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p:pic>
        <p:nvPicPr>
          <p:cNvPr id="8" name="コンテンツ プレースホルダー 7">
            <a:extLst>
              <a:ext uri="{FF2B5EF4-FFF2-40B4-BE49-F238E27FC236}">
                <a16:creationId xmlns:a16="http://schemas.microsoft.com/office/drawing/2014/main" id="{A90AA062-95E8-4E09-9493-1AAC5A39794B}"/>
              </a:ext>
            </a:extLst>
          </p:cNvPr>
          <p:cNvPicPr>
            <a:picLocks noGrp="1" noChangeAspect="1"/>
          </p:cNvPicPr>
          <p:nvPr>
            <p:ph idx="13"/>
          </p:nvPr>
        </p:nvPicPr>
        <p:blipFill rotWithShape="1">
          <a:blip r:embed="rId3"/>
          <a:stretch/>
        </p:blipFill>
        <p:spPr>
          <a:xfrm>
            <a:off x="6237288" y="1239750"/>
            <a:ext cx="5345112" cy="4411838"/>
          </a:xfrm>
          <a:prstGeom prst="rect">
            <a:avLst/>
          </a:prstGeom>
        </p:spPr>
      </p:pic>
    </p:spTree>
    <p:extLst>
      <p:ext uri="{BB962C8B-B14F-4D97-AF65-F5344CB8AC3E}">
        <p14:creationId xmlns:p14="http://schemas.microsoft.com/office/powerpoint/2010/main" val="313458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a:t>1-12</a:t>
            </a:r>
            <a:endParaRPr kumimoji="1" lang="ja-JP" altLang="en-US" dirty="0"/>
          </a:p>
        </p:txBody>
      </p:sp>
      <p:pic>
        <p:nvPicPr>
          <p:cNvPr id="7" name="コンテンツ プレースホルダー 6"/>
          <p:cNvPicPr>
            <a:picLocks noGrp="1" noChangeAspect="1"/>
          </p:cNvPicPr>
          <p:nvPr>
            <p:ph idx="1"/>
          </p:nvPr>
        </p:nvPicPr>
        <p:blipFill>
          <a:blip r:embed="rId3"/>
          <a:stretch>
            <a:fillRect/>
          </a:stretch>
        </p:blipFill>
        <p:spPr>
          <a:xfrm>
            <a:off x="1194525" y="765175"/>
            <a:ext cx="9802949" cy="5360988"/>
          </a:xfrm>
          <a:prstGeom prst="rect">
            <a:avLst/>
          </a:prstGeom>
        </p:spPr>
      </p:pic>
      <p:sp>
        <p:nvSpPr>
          <p:cNvPr id="8" name="テキスト ボックス 7"/>
          <p:cNvSpPr txBox="1"/>
          <p:nvPr/>
        </p:nvSpPr>
        <p:spPr>
          <a:xfrm>
            <a:off x="4760813" y="1865214"/>
            <a:ext cx="1335186" cy="646331"/>
          </a:xfrm>
          <a:prstGeom prst="rect">
            <a:avLst/>
          </a:prstGeom>
          <a:noFill/>
        </p:spPr>
        <p:txBody>
          <a:bodyPr wrap="square" rtlCol="0">
            <a:spAutoFit/>
          </a:bodyPr>
          <a:lstStyle/>
          <a:p>
            <a:pPr algn="ctr"/>
            <a:r>
              <a:rPr kumimoji="1" lang="ja-JP" altLang="en-US" dirty="0" smtClean="0">
                <a:solidFill>
                  <a:schemeClr val="bg1"/>
                </a:solidFill>
              </a:rPr>
              <a:t>最大外径の要素</a:t>
            </a:r>
            <a:r>
              <a:rPr lang="en-US" altLang="ja-JP" dirty="0" smtClean="0">
                <a:solidFill>
                  <a:schemeClr val="bg1"/>
                </a:solidFill>
              </a:rPr>
              <a:t>:</a:t>
            </a:r>
            <a:r>
              <a:rPr lang="ja-JP" altLang="en-US" dirty="0" smtClean="0">
                <a:solidFill>
                  <a:schemeClr val="bg1"/>
                </a:solidFill>
              </a:rPr>
              <a:t> </a:t>
            </a:r>
            <a:r>
              <a:rPr kumimoji="1" lang="en-US" altLang="ja-JP" dirty="0" smtClean="0">
                <a:solidFill>
                  <a:schemeClr val="bg1"/>
                </a:solidFill>
              </a:rPr>
              <a:t>H</a:t>
            </a:r>
            <a:endParaRPr kumimoji="1" lang="ja-JP" altLang="en-US" dirty="0">
              <a:solidFill>
                <a:schemeClr val="bg1"/>
              </a:solidFill>
            </a:endParaRPr>
          </a:p>
        </p:txBody>
      </p:sp>
      <p:sp>
        <p:nvSpPr>
          <p:cNvPr id="10" name="テキスト ボックス 9"/>
          <p:cNvSpPr txBox="1"/>
          <p:nvPr/>
        </p:nvSpPr>
        <p:spPr>
          <a:xfrm>
            <a:off x="2685206" y="4851175"/>
            <a:ext cx="1335186" cy="646331"/>
          </a:xfrm>
          <a:prstGeom prst="rect">
            <a:avLst/>
          </a:prstGeom>
          <a:noFill/>
        </p:spPr>
        <p:txBody>
          <a:bodyPr wrap="square" rtlCol="0">
            <a:spAutoFit/>
          </a:bodyPr>
          <a:lstStyle/>
          <a:p>
            <a:pPr algn="ctr"/>
            <a:r>
              <a:rPr kumimoji="1" lang="ja-JP" altLang="en-US" dirty="0" smtClean="0">
                <a:solidFill>
                  <a:schemeClr val="bg1"/>
                </a:solidFill>
              </a:rPr>
              <a:t>最小外径の要素</a:t>
            </a:r>
            <a:r>
              <a:rPr lang="en-US" altLang="ja-JP" dirty="0" smtClean="0">
                <a:solidFill>
                  <a:schemeClr val="bg1"/>
                </a:solidFill>
              </a:rPr>
              <a:t>:</a:t>
            </a:r>
            <a:r>
              <a:rPr lang="ja-JP" altLang="en-US" dirty="0" smtClean="0">
                <a:solidFill>
                  <a:schemeClr val="bg1"/>
                </a:solidFill>
              </a:rPr>
              <a:t> </a:t>
            </a:r>
            <a:r>
              <a:rPr lang="en-US" altLang="ja-JP" dirty="0">
                <a:solidFill>
                  <a:schemeClr val="bg1"/>
                </a:solidFill>
              </a:rPr>
              <a:t>h</a:t>
            </a:r>
            <a:endParaRPr kumimoji="1" lang="ja-JP" altLang="en-US" dirty="0">
              <a:solidFill>
                <a:schemeClr val="bg1"/>
              </a:solidFill>
            </a:endParaRPr>
          </a:p>
        </p:txBody>
      </p:sp>
      <p:sp>
        <p:nvSpPr>
          <p:cNvPr id="11" name="テキスト ボックス 10"/>
          <p:cNvSpPr txBox="1"/>
          <p:nvPr/>
        </p:nvSpPr>
        <p:spPr>
          <a:xfrm>
            <a:off x="3681875" y="5534951"/>
            <a:ext cx="1946135" cy="646331"/>
          </a:xfrm>
          <a:prstGeom prst="rect">
            <a:avLst/>
          </a:prstGeom>
          <a:noFill/>
        </p:spPr>
        <p:txBody>
          <a:bodyPr wrap="square" rtlCol="0">
            <a:spAutoFit/>
          </a:bodyPr>
          <a:lstStyle/>
          <a:p>
            <a:pPr algn="ctr"/>
            <a:r>
              <a:rPr kumimoji="1" lang="ja-JP" altLang="en-US" dirty="0" smtClean="0"/>
              <a:t>メッシュが大きくて精度が悪くなる</a:t>
            </a:r>
            <a:endParaRPr kumimoji="1" lang="ja-JP" altLang="en-US" dirty="0"/>
          </a:p>
        </p:txBody>
      </p:sp>
      <p:sp>
        <p:nvSpPr>
          <p:cNvPr id="12" name="テキスト ボックス 11"/>
          <p:cNvSpPr txBox="1"/>
          <p:nvPr/>
        </p:nvSpPr>
        <p:spPr>
          <a:xfrm>
            <a:off x="7835958" y="5534951"/>
            <a:ext cx="2500268" cy="646331"/>
          </a:xfrm>
          <a:prstGeom prst="rect">
            <a:avLst/>
          </a:prstGeom>
          <a:noFill/>
        </p:spPr>
        <p:txBody>
          <a:bodyPr wrap="square" rtlCol="0">
            <a:spAutoFit/>
          </a:bodyPr>
          <a:lstStyle/>
          <a:p>
            <a:pPr algn="ctr"/>
            <a:r>
              <a:rPr kumimoji="1" lang="ja-JP" altLang="en-US" dirty="0" smtClean="0"/>
              <a:t>メッシュが小さくなっていき精度が良くなる</a:t>
            </a:r>
            <a:endParaRPr kumimoji="1" lang="ja-JP" altLang="en-US" dirty="0"/>
          </a:p>
        </p:txBody>
      </p:sp>
      <p:sp>
        <p:nvSpPr>
          <p:cNvPr id="14" name="テキスト ボックス 13"/>
          <p:cNvSpPr txBox="1"/>
          <p:nvPr/>
        </p:nvSpPr>
        <p:spPr>
          <a:xfrm>
            <a:off x="9595242" y="1865214"/>
            <a:ext cx="1335186" cy="646331"/>
          </a:xfrm>
          <a:prstGeom prst="rect">
            <a:avLst/>
          </a:prstGeom>
          <a:noFill/>
        </p:spPr>
        <p:txBody>
          <a:bodyPr wrap="square" rtlCol="0">
            <a:spAutoFit/>
          </a:bodyPr>
          <a:lstStyle/>
          <a:p>
            <a:pPr algn="ctr"/>
            <a:r>
              <a:rPr kumimoji="1" lang="ja-JP" altLang="en-US" dirty="0" smtClean="0">
                <a:solidFill>
                  <a:schemeClr val="bg1"/>
                </a:solidFill>
              </a:rPr>
              <a:t>最大外径の要素</a:t>
            </a:r>
            <a:r>
              <a:rPr lang="en-US" altLang="ja-JP" dirty="0" smtClean="0">
                <a:solidFill>
                  <a:schemeClr val="bg1"/>
                </a:solidFill>
              </a:rPr>
              <a:t>:</a:t>
            </a:r>
            <a:r>
              <a:rPr lang="ja-JP" altLang="en-US" dirty="0" smtClean="0">
                <a:solidFill>
                  <a:schemeClr val="bg1"/>
                </a:solidFill>
              </a:rPr>
              <a:t> </a:t>
            </a:r>
            <a:r>
              <a:rPr kumimoji="1" lang="en-US" altLang="ja-JP" dirty="0" smtClean="0">
                <a:solidFill>
                  <a:schemeClr val="bg1"/>
                </a:solidFill>
              </a:rPr>
              <a:t>H</a:t>
            </a:r>
            <a:endParaRPr kumimoji="1" lang="ja-JP" altLang="en-US" dirty="0">
              <a:solidFill>
                <a:schemeClr val="bg1"/>
              </a:solidFill>
            </a:endParaRPr>
          </a:p>
        </p:txBody>
      </p:sp>
      <p:sp>
        <p:nvSpPr>
          <p:cNvPr id="15" name="テキスト ボックス 14"/>
          <p:cNvSpPr txBox="1"/>
          <p:nvPr/>
        </p:nvSpPr>
        <p:spPr>
          <a:xfrm>
            <a:off x="7519635" y="4851175"/>
            <a:ext cx="1335186" cy="646331"/>
          </a:xfrm>
          <a:prstGeom prst="rect">
            <a:avLst/>
          </a:prstGeom>
          <a:noFill/>
        </p:spPr>
        <p:txBody>
          <a:bodyPr wrap="square" rtlCol="0">
            <a:spAutoFit/>
          </a:bodyPr>
          <a:lstStyle/>
          <a:p>
            <a:pPr algn="ctr"/>
            <a:r>
              <a:rPr kumimoji="1" lang="ja-JP" altLang="en-US" dirty="0" smtClean="0">
                <a:solidFill>
                  <a:schemeClr val="bg1"/>
                </a:solidFill>
              </a:rPr>
              <a:t>最小外径の要素</a:t>
            </a:r>
            <a:r>
              <a:rPr lang="en-US" altLang="ja-JP" dirty="0" smtClean="0">
                <a:solidFill>
                  <a:schemeClr val="bg1"/>
                </a:solidFill>
              </a:rPr>
              <a:t>:</a:t>
            </a:r>
            <a:r>
              <a:rPr lang="ja-JP" altLang="en-US" dirty="0" smtClean="0">
                <a:solidFill>
                  <a:schemeClr val="bg1"/>
                </a:solidFill>
              </a:rPr>
              <a:t> </a:t>
            </a:r>
            <a:r>
              <a:rPr lang="en-US" altLang="ja-JP" dirty="0">
                <a:solidFill>
                  <a:schemeClr val="bg1"/>
                </a:solidFill>
              </a:rPr>
              <a:t>h</a:t>
            </a:r>
            <a:endParaRPr kumimoji="1" lang="ja-JP" altLang="en-US" dirty="0">
              <a:solidFill>
                <a:schemeClr val="bg1"/>
              </a:solidFill>
            </a:endParaRPr>
          </a:p>
        </p:txBody>
      </p:sp>
      <p:sp>
        <p:nvSpPr>
          <p:cNvPr id="16" name="テキスト ボックス 15"/>
          <p:cNvSpPr txBox="1"/>
          <p:nvPr/>
        </p:nvSpPr>
        <p:spPr>
          <a:xfrm>
            <a:off x="32797" y="6331095"/>
            <a:ext cx="12137333" cy="400110"/>
          </a:xfrm>
          <a:prstGeom prst="rect">
            <a:avLst/>
          </a:prstGeom>
          <a:noFill/>
        </p:spPr>
        <p:txBody>
          <a:bodyPr wrap="square" rtlCol="0">
            <a:spAutoFit/>
          </a:bodyPr>
          <a:lstStyle/>
          <a:p>
            <a:pPr algn="ctr"/>
            <a:r>
              <a:rPr kumimoji="1" lang="en-US" altLang="ja-JP" sz="2000" dirty="0" smtClean="0">
                <a:solidFill>
                  <a:schemeClr val="bg1"/>
                </a:solidFill>
              </a:rPr>
              <a:t>H</a:t>
            </a:r>
            <a:r>
              <a:rPr kumimoji="1" lang="ja-JP" altLang="en-US" sz="2000" dirty="0" smtClean="0">
                <a:solidFill>
                  <a:schemeClr val="bg1"/>
                </a:solidFill>
              </a:rPr>
              <a:t>の要素</a:t>
            </a:r>
            <a:r>
              <a:rPr lang="ja-JP" altLang="en-US" sz="2000" dirty="0" smtClean="0">
                <a:solidFill>
                  <a:schemeClr val="bg1"/>
                </a:solidFill>
              </a:rPr>
              <a:t>の外径を小さくしていけば要素数は増えるが厳密解に近づく</a:t>
            </a:r>
            <a:endParaRPr kumimoji="1" lang="ja-JP" altLang="en-US" sz="2000" dirty="0">
              <a:solidFill>
                <a:schemeClr val="bg1"/>
              </a:solidFill>
            </a:endParaRPr>
          </a:p>
        </p:txBody>
      </p:sp>
    </p:spTree>
    <p:extLst>
      <p:ext uri="{BB962C8B-B14F-4D97-AF65-F5344CB8AC3E}">
        <p14:creationId xmlns:p14="http://schemas.microsoft.com/office/powerpoint/2010/main" val="2581888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tailEnd type="triangle"/>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a:defPPr>
      </a:lstStyle>
    </a:txDef>
  </a:objectDefaults>
  <a:extraClrSchemeLst/>
  <a:extLst>
    <a:ext uri="{05A4C25C-085E-4340-85A3-A5531E510DB2}">
      <thm15:themeFamily xmlns:thm15="http://schemas.microsoft.com/office/thememl/2012/main" name="テーマ1" id="{03BDFB04-004D-4816-B34F-E572F8B8B794}" vid="{40868B12-E187-48A9-81CC-942E9C28981A}"/>
    </a:ext>
  </a:extLst>
</a:theme>
</file>

<file path=ppt/theme/theme2.xml><?xml version="1.0" encoding="utf-8"?>
<a:theme xmlns:a="http://schemas.openxmlformats.org/drawingml/2006/main" name="2_YPP ver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プレゼンテーションポリシー">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ポリシー" id="{74FE99BA-5E03-4741-A20A-4B3D8FB288B7}" vid="{5005D993-A8AB-4715-A8AC-F5C3C1EEABD2}"/>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4758</TotalTime>
  <Words>2250</Words>
  <Application>Microsoft Office PowerPoint</Application>
  <PresentationFormat>ワイド画面</PresentationFormat>
  <Paragraphs>108</Paragraphs>
  <Slides>6</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6</vt:i4>
      </vt:variant>
    </vt:vector>
  </HeadingPairs>
  <TitlesOfParts>
    <vt:vector size="19" baseType="lpstr">
      <vt:lpstr>Gill Sans</vt:lpstr>
      <vt:lpstr>Meiryo UI</vt:lpstr>
      <vt:lpstr>ＭＳ Ｐゴシック</vt:lpstr>
      <vt:lpstr>游ゴシック</vt:lpstr>
      <vt:lpstr>Arial</vt:lpstr>
      <vt:lpstr>Arial Black</vt:lpstr>
      <vt:lpstr>Bauhaus 93</vt:lpstr>
      <vt:lpstr>Calibri</vt:lpstr>
      <vt:lpstr>Cambria Math</vt:lpstr>
      <vt:lpstr>Symbol</vt:lpstr>
      <vt:lpstr>テーマ1</vt:lpstr>
      <vt:lpstr>2_YPP ver1.0</vt:lpstr>
      <vt:lpstr>プレゼンテーションポリシー</vt:lpstr>
      <vt:lpstr>計算力学2級問題集解説_01 計算力学のための数学の知識</vt:lpstr>
      <vt:lpstr>なぜCAEをやるのに数学が必要か？</vt:lpstr>
      <vt:lpstr>1-1</vt:lpstr>
      <vt:lpstr>1-2</vt:lpstr>
      <vt:lpstr>1-3 </vt:lpstr>
      <vt:lpstr>1-12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計算力学2級問題集解説_3</dc:title>
  <dc:creator>makoto yaguchi</dc:creator>
  <cp:lastModifiedBy>Yaguchi, Makoto (Yachiyo)</cp:lastModifiedBy>
  <cp:revision>166</cp:revision>
  <dcterms:created xsi:type="dcterms:W3CDTF">2020-10-06T06:19:35Z</dcterms:created>
  <dcterms:modified xsi:type="dcterms:W3CDTF">2024-04-16T03:39:55Z</dcterms:modified>
</cp:coreProperties>
</file>