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&lt;h1&gt;タイトル&lt;/h1&gt;</a:t>
            </a:r>
          </a:p>
          <a:p/>
          <a:p>
            <a:r>
              <a:t>&lt;p&gt;これはMarkdownから作成されたスライドです。&lt;/p&gt;</a:t>
            </a:r>
          </a:p>
          <a:p/>
          <a:p>
            <a:r>
              <a:t>&lt;ul&gt;</a:t>
            </a:r>
          </a:p>
          <a:p>
            <a:r>
              <a:t>&lt;li&gt;箇条書き1&lt;/li&gt;</a:t>
            </a:r>
          </a:p>
          <a:p>
            <a:r>
              <a:t>&lt;li&gt;箇条書き2&lt;/li&gt;</a:t>
            </a:r>
          </a:p>
          <a:p>
            <a:r>
              <a:t>&lt;/ul&gt;</a:t>
            </a:r>
          </a:p>
          <a:p/>
          <a:p>
            <a:r>
              <a:t>&lt;p&gt;&lt;a href="https://example.com"&gt;リンクのテキスト&lt;/a&gt;&lt;/p&gt;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