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9527" autoAdjust="0"/>
    <p:restoredTop sz="94660"/>
  </p:normalViewPr>
  <p:slideViewPr>
    <p:cSldViewPr snapToGrid="0">
      <p:cViewPr varScale="1">
        <p:scale>
          <a:sx n="214" d="100"/>
          <a:sy n="214" d="100"/>
        </p:scale>
        <p:origin x="14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41C1C-4D84-4077-B863-CECA71DE9336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91CCB-BFD1-4B04-9F11-78D6DF2FE4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692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14000" y="3960000"/>
            <a:ext cx="6584400" cy="320400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2000" y="4712400"/>
            <a:ext cx="4968000" cy="262800"/>
          </a:xfrm>
        </p:spPr>
        <p:txBody>
          <a:bodyPr/>
          <a:lstStyle>
            <a:lvl1pPr marL="0" indent="0" algn="l">
              <a:buNone/>
              <a:defRPr sz="9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B2B8E5B-BA50-464C-8D3B-041D669C55FB}" type="datetime1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446-0DE4-4663-A80B-7CF44FF3B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461" y="144001"/>
            <a:ext cx="8856000" cy="3612141"/>
          </a:xfrm>
          <a:prstGeom prst="rect">
            <a:avLst/>
          </a:prstGeom>
        </p:spPr>
      </p:pic>
      <p:pic>
        <p:nvPicPr>
          <p:cNvPr id="8" name="Grafik 2">
            <a:extLst>
              <a:ext uri="{FF2B5EF4-FFF2-40B4-BE49-F238E27FC236}">
                <a16:creationId xmlns:a16="http://schemas.microsoft.com/office/drawing/2014/main" id="{A327EC02-4AE0-9F43-1C8F-173C02CF123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27" y="4411645"/>
            <a:ext cx="2489787" cy="29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5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ja-JP" altLang="en-US" smtClean="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pPr marL="0" lvl="0" indent="0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None/>
            </a:pPr>
            <a:r>
              <a:rPr kumimoji="1" lang="ja-JP" altLang="en-US"/>
              <a:t>マスター テキストの書式設定</a:t>
            </a:r>
          </a:p>
          <a:p>
            <a:pPr marL="133347" lvl="1" indent="-13215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</a:pPr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marL="538150" lvl="2" indent="-11191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har char="-"/>
            </a:pPr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marL="1752557" lvl="3" indent="-13334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Font typeface="Symbol" panose="05050102010706020507" pitchFamily="18" charset="2"/>
              <a:buChar char="-"/>
            </a:pPr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marL="1752557" lvl="4" indent="-13334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</a:pPr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1061F0C-B02F-4B72-9330-B608A15BCE6C}" type="datetime1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6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"/>
          <p:cNvPicPr preferRelativeResize="0"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449"/>
          <a:stretch/>
        </p:blipFill>
        <p:spPr>
          <a:xfrm>
            <a:off x="144000" y="143550"/>
            <a:ext cx="8856000" cy="464032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60400" y="1098000"/>
            <a:ext cx="3470400" cy="345600"/>
          </a:xfrm>
        </p:spPr>
        <p:txBody>
          <a:bodyPr anchor="b">
            <a:normAutofit/>
          </a:bodyPr>
          <a:lstStyle>
            <a:lvl1pPr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60400" y="1476000"/>
            <a:ext cx="3470400" cy="6192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05C19A2-0374-4011-89C3-86AC619A716D}" type="datetime1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Grafik 2">
            <a:extLst>
              <a:ext uri="{FF2B5EF4-FFF2-40B4-BE49-F238E27FC236}">
                <a16:creationId xmlns:a16="http://schemas.microsoft.com/office/drawing/2014/main" id="{E4B73CF0-AB45-3DB0-EE7B-AE0F96A326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92" y="349857"/>
            <a:ext cx="1967593" cy="2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0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77198" y="914400"/>
            <a:ext cx="4320000" cy="3862800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80000" y="914400"/>
            <a:ext cx="4320000" cy="3862800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DF3888-BB9C-4A4D-8342-CBB04A01C890}" type="datetime1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417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FE843983-E72E-F956-F2D6-3936527555DC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77198" y="914400"/>
            <a:ext cx="4320000" cy="3862800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70001" y="219600"/>
            <a:ext cx="8245350" cy="389010"/>
          </a:xfrm>
        </p:spPr>
        <p:txBody>
          <a:bodyPr vert="horz" lIns="0" tIns="0" rIns="0" bIns="0" rtlCol="0" anchor="b" anchorCtr="0">
            <a:normAutofit/>
          </a:bodyPr>
          <a:lstStyle>
            <a:lvl1pPr>
              <a:defRPr lang="ja-JP" altLang="en-US"/>
            </a:lvl1pPr>
          </a:lstStyle>
          <a:p>
            <a:pPr lvl="0"/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914400"/>
            <a:ext cx="3887391" cy="3727847"/>
          </a:xfr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CF2E21D-B218-4D40-9138-FF292A323C33}" type="datetime1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1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1D4E725-94A0-4555-8568-7C0B7ABB1E6B}" type="datetime1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8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C3D817D-5DEA-4CFB-8783-ED554CB28A22}" type="datetime1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005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70000" y="219600"/>
            <a:ext cx="7250400" cy="396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kumimoji="1" lang="ja-JP" altLang="en-US"/>
              <a:t>マスター タイトルの書式設定 </a:t>
            </a:r>
            <a:r>
              <a:rPr kumimoji="1" lang="en-US" altLang="ja-JP"/>
              <a:t>abc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77200" y="914400"/>
            <a:ext cx="8568000" cy="38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None/>
            </a:pPr>
            <a:r>
              <a:rPr kumimoji="1" lang="ja-JP" altLang="en-US"/>
              <a:t>マスター テキストの書式設定 </a:t>
            </a:r>
            <a:r>
              <a:rPr kumimoji="1" lang="en-US" altLang="ja-JP"/>
              <a:t>abc</a:t>
            </a:r>
            <a:endParaRPr kumimoji="1" lang="ja-JP" altLang="en-US"/>
          </a:p>
          <a:p>
            <a:pPr marL="133347" lvl="1" indent="-13215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</a:pPr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marL="538150" lvl="2" indent="-11191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har char="-"/>
            </a:pPr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marL="1752557" lvl="3" indent="-13334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Font typeface="Symbol" panose="05050102010706020507" pitchFamily="18" charset="2"/>
              <a:buChar char="-"/>
            </a:pPr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marL="1752557" lvl="4" indent="-13334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</a:pPr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5" name="Grafik 2">
            <a:extLst>
              <a:ext uri="{FF2B5EF4-FFF2-40B4-BE49-F238E27FC236}">
                <a16:creationId xmlns:a16="http://schemas.microsoft.com/office/drawing/2014/main" id="{A67D95E5-C737-7E9E-884F-987AD91891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92" y="349857"/>
            <a:ext cx="1967593" cy="2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14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7" r:id="rId6"/>
    <p:sldLayoutId id="2147483699" r:id="rId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1600" kern="12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lang="ja-JP" altLang="en-US" sz="1200" kern="1200" smtClean="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200" kern="1200" smtClean="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200" kern="1200" smtClean="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200" kern="1200" smtClean="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200" kern="12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446-0DE4-4663-A80B-7CF44FF3B4A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80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44668"/>
      </p:ext>
    </p:extLst>
  </p:cSld>
  <p:clrMapOvr>
    <a:masterClrMapping/>
  </p:clrMapOvr>
</p:sld>
</file>

<file path=ppt/theme/theme1.xml><?xml version="1.0" encoding="utf-8"?>
<a:theme xmlns:a="http://schemas.openxmlformats.org/drawingml/2006/main" name="YPP_Ver1.0_yaguch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2</Words>
  <Application>Microsoft Office PowerPoint</Application>
  <PresentationFormat>画面に合わせる (16:9)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游ゴシック</vt:lpstr>
      <vt:lpstr>Arial</vt:lpstr>
      <vt:lpstr>Arial Black</vt:lpstr>
      <vt:lpstr>Symbol</vt:lpstr>
      <vt:lpstr>YPP_Ver1.0_yaguchi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Yaguchi, Makoto (Yachiyo)</dc:creator>
  <cp:lastModifiedBy>Yaguchi, Makoto (Yachiyo)</cp:lastModifiedBy>
  <cp:revision>34</cp:revision>
  <dcterms:created xsi:type="dcterms:W3CDTF">2024-04-22T04:14:48Z</dcterms:created>
  <dcterms:modified xsi:type="dcterms:W3CDTF">2024-08-05T04:50:13Z</dcterms:modified>
</cp:coreProperties>
</file>