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5"/>
  </p:notesMasterIdLst>
  <p:sldIdLst>
    <p:sldId id="256" r:id="rId2"/>
    <p:sldId id="258" r:id="rId3"/>
    <p:sldId id="257" r:id="rId4"/>
  </p:sldIdLst>
  <p:sldSz cx="9144000" cy="5143500" type="screen16x9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9527" autoAdjust="0"/>
    <p:restoredTop sz="94660"/>
  </p:normalViewPr>
  <p:slideViewPr>
    <p:cSldViewPr snapToGrid="0">
      <p:cViewPr>
        <p:scale>
          <a:sx n="125" d="100"/>
          <a:sy n="125" d="100"/>
        </p:scale>
        <p:origin x="60" y="17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E41C1C-4D84-4077-B863-CECA71DE933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A91CCB-BFD1-4B04-9F11-78D6DF2FE44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269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14000" y="3960000"/>
            <a:ext cx="6584400" cy="320400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32000" y="4712400"/>
            <a:ext cx="4968000" cy="262800"/>
          </a:xfrm>
        </p:spPr>
        <p:txBody>
          <a:bodyPr/>
          <a:lstStyle>
            <a:lvl1pPr marL="0" indent="0" algn="l">
              <a:buNone/>
              <a:defRPr sz="9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2B2B8E5B-BA50-464C-8D3B-041D669C55FB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446-0DE4-4663-A80B-7CF44FF3B4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7" name="Grafik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4461" y="144001"/>
            <a:ext cx="8856000" cy="3612141"/>
          </a:xfrm>
          <a:prstGeom prst="rect">
            <a:avLst/>
          </a:prstGeom>
        </p:spPr>
      </p:pic>
      <p:pic>
        <p:nvPicPr>
          <p:cNvPr id="8" name="Grafik 2">
            <a:extLst>
              <a:ext uri="{FF2B5EF4-FFF2-40B4-BE49-F238E27FC236}">
                <a16:creationId xmlns:a16="http://schemas.microsoft.com/office/drawing/2014/main" id="{A327EC02-4AE0-9F43-1C8F-173C02CF123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0927" y="4411645"/>
            <a:ext cx="2489787" cy="29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258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ja-JP" altLang="en-US" smtClean="0">
                <a:latin typeface="ＭＳ Ｐゴシック" panose="020B0600070205080204" pitchFamily="50" charset="-128"/>
                <a:ea typeface="ＭＳ Ｐゴシック" panose="020B0600070205080204" pitchFamily="50" charset="-128"/>
              </a:defRPr>
            </a:lvl1pPr>
            <a:lvl2pPr>
              <a:defRPr lang="ja-JP" altLang="en-US" smtClean="0"/>
            </a:lvl2pPr>
            <a:lvl3pPr>
              <a:defRPr lang="ja-JP" altLang="en-US" smtClean="0"/>
            </a:lvl3pPr>
            <a:lvl4pPr>
              <a:defRPr lang="ja-JP" altLang="en-US" smtClean="0"/>
            </a:lvl4pPr>
            <a:lvl5pPr>
              <a:defRPr lang="ja-JP" altLang="en-US"/>
            </a:lvl5pPr>
          </a:lstStyle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 smtClean="0"/>
              <a:t>マスター テキストの書式設定</a:t>
            </a:r>
          </a:p>
          <a:p>
            <a:pPr marL="133347" lvl="1" indent="-13215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538150" lvl="2" indent="-11191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1752557" lvl="3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typeface="Symbol" panose="05050102010706020507" pitchFamily="18" charset="2"/>
              <a:buChar char="-"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1752557" lvl="4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1061F0C-B02F-4B72-9330-B608A15BCE6C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184868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1"/>
          <p:cNvPicPr preferRelativeResize="0">
            <a:picLocks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449"/>
          <a:stretch/>
        </p:blipFill>
        <p:spPr>
          <a:xfrm>
            <a:off x="144000" y="143550"/>
            <a:ext cx="8856000" cy="4640323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60400" y="1098000"/>
            <a:ext cx="3470400" cy="345600"/>
          </a:xfrm>
        </p:spPr>
        <p:txBody>
          <a:bodyPr anchor="b">
            <a:normAutofit/>
          </a:bodyPr>
          <a:lstStyle>
            <a:lvl1pPr>
              <a:defRPr sz="1800">
                <a:solidFill>
                  <a:schemeClr val="bg1"/>
                </a:solidFill>
                <a:latin typeface="Arial Black" panose="020B0A04020102020204" pitchFamily="34" charset="0"/>
              </a:defRPr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60400" y="1476000"/>
            <a:ext cx="3470400" cy="619200"/>
          </a:xfrm>
        </p:spPr>
        <p:txBody>
          <a:bodyPr/>
          <a:lstStyle>
            <a:lvl1pPr marL="0" indent="0">
              <a:buNone/>
              <a:defRPr sz="9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A05C19A2-0374-4011-89C3-86AC619A716D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pic>
        <p:nvPicPr>
          <p:cNvPr id="8" name="Grafik 2">
            <a:extLst>
              <a:ext uri="{FF2B5EF4-FFF2-40B4-BE49-F238E27FC236}">
                <a16:creationId xmlns:a16="http://schemas.microsoft.com/office/drawing/2014/main" id="{E4B73CF0-AB45-3DB0-EE7B-AE0F96A3268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1102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277198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4680000" y="914400"/>
            <a:ext cx="4320000" cy="3862800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1DDF3888-BB9C-4A4D-8342-CBB04A01C890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9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136417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BCF2E21D-B218-4D40-9138-FF292A323C33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322014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1D4E725-94A0-4555-8568-7C0B7ABB1E6B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2547488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DC3D817D-5DEA-4CFB-8783-ED554CB28A22}" type="datetime1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DA2128"/>
          </a:solid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</p:spTree>
    <p:extLst>
      <p:ext uri="{BB962C8B-B14F-4D97-AF65-F5344CB8AC3E}">
        <p14:creationId xmlns:p14="http://schemas.microsoft.com/office/powerpoint/2010/main" val="4250056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270000" y="219600"/>
            <a:ext cx="7250400" cy="396000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/>
          <a:p>
            <a:r>
              <a:rPr kumimoji="1" lang="ja-JP" altLang="en-US" smtClean="0"/>
              <a:t>マスター タイトルの書式設定 </a:t>
            </a:r>
            <a:r>
              <a:rPr kumimoji="1" lang="en-US" altLang="ja-JP" smtClean="0"/>
              <a:t>abc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277200" y="914400"/>
            <a:ext cx="8568000" cy="38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None/>
            </a:pPr>
            <a:r>
              <a:rPr kumimoji="1" lang="ja-JP" altLang="en-US" smtClean="0"/>
              <a:t>マスター テキストの書式設定 </a:t>
            </a:r>
            <a:r>
              <a:rPr kumimoji="1" lang="en-US" altLang="ja-JP" smtClean="0"/>
              <a:t>abc</a:t>
            </a:r>
            <a:endParaRPr kumimoji="1" lang="ja-JP" altLang="en-US" smtClean="0"/>
          </a:p>
          <a:p>
            <a:pPr marL="133347" lvl="1" indent="-13215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marL="538150" lvl="2" indent="-11191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har char="-"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marL="1752557" lvl="3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Font typeface="Symbol" panose="05050102010706020507" pitchFamily="18" charset="2"/>
              <a:buChar char="-"/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marL="1752557" lvl="4" indent="-133347" eaLnBrk="0" fontAlgn="base" hangingPunct="0">
              <a:lnSpc>
                <a:spcPct val="100000"/>
              </a:lnSpc>
              <a:spcBef>
                <a:spcPts val="450"/>
              </a:spcBef>
              <a:spcAft>
                <a:spcPct val="0"/>
              </a:spcAft>
              <a:buClr>
                <a:srgbClr val="DA2131"/>
              </a:buClr>
            </a:pPr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pic>
        <p:nvPicPr>
          <p:cNvPr id="5" name="Grafik 2">
            <a:extLst>
              <a:ext uri="{FF2B5EF4-FFF2-40B4-BE49-F238E27FC236}">
                <a16:creationId xmlns:a16="http://schemas.microsoft.com/office/drawing/2014/main" id="{A67D95E5-C737-7E9E-884F-987AD918915D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2492" y="349857"/>
            <a:ext cx="1967593" cy="230512"/>
          </a:xfrm>
          <a:prstGeom prst="rect">
            <a:avLst/>
          </a:prstGeom>
        </p:spPr>
      </p:pic>
      <p:sp>
        <p:nvSpPr>
          <p:cNvPr id="11" name="Shape 2"/>
          <p:cNvSpPr/>
          <p:nvPr userDrawn="1"/>
        </p:nvSpPr>
        <p:spPr>
          <a:xfrm>
            <a:off x="286069" y="4879918"/>
            <a:ext cx="198125" cy="1981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noFill/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2400">
                <a:solidFill>
                  <a:srgbClr val="FFFFFF"/>
                </a:solidFill>
              </a:defRPr>
            </a:pPr>
            <a:endParaRPr sz="1500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161611" y="4837387"/>
            <a:ext cx="35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>
                <a:solidFill>
                  <a:schemeClr val="bg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Arial" panose="020B0604020202020204" pitchFamily="34" charset="0"/>
              </a:defRPr>
            </a:lvl1pPr>
          </a:lstStyle>
          <a:p>
            <a:fld id="{2A605FED-7AC8-4412-BF98-CCE815642EF6}" type="slidenum">
              <a:rPr lang="de-DE" altLang="ja-JP" sz="700" b="1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45140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7" r:id="rId6"/>
    <p:sldLayoutId id="2147483699" r:id="rId7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16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lang="ja-JP" altLang="en-US" sz="1200" kern="1200" smtClean="0">
          <a:solidFill>
            <a:schemeClr val="tx1"/>
          </a:solidFill>
          <a:latin typeface="ＭＳ Ｐゴシック" panose="020B0600070205080204" pitchFamily="50" charset="-128"/>
          <a:ea typeface="ＭＳ Ｐゴシック" panose="020B0600070205080204" pitchFamily="50" charset="-128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00" kern="1200" smtClean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00" kern="1200" smtClean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00" kern="1200" smtClean="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lang="ja-JP" altLang="en-US" sz="1200" kern="1200">
          <a:solidFill>
            <a:schemeClr val="tx1"/>
          </a:solidFill>
          <a:latin typeface="Arial" panose="020B0604020202020204" pitchFamily="34" charset="0"/>
          <a:ea typeface="ＭＳ Ｐゴシック" panose="020B0600070205080204" pitchFamily="50" charset="-128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9FE446-0DE4-4663-A80B-7CF44FF3B4A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380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テキスト プレースホルダー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364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591E97-2355-4C5F-BA98-15BCC4DBE61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344668"/>
      </p:ext>
    </p:extLst>
  </p:cSld>
  <p:clrMapOvr>
    <a:masterClrMapping/>
  </p:clrMapOvr>
</p:sld>
</file>

<file path=ppt/theme/theme1.xml><?xml version="1.0" encoding="utf-8"?>
<a:theme xmlns:a="http://schemas.openxmlformats.org/drawingml/2006/main" name="YPP_Ver1.0_yaguch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</TotalTime>
  <Words>3</Words>
  <Application>Microsoft Office PowerPoint</Application>
  <PresentationFormat>画面に合わせる (16:9)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9" baseType="lpstr">
      <vt:lpstr>ＭＳ Ｐゴシック</vt:lpstr>
      <vt:lpstr>游ゴシック</vt:lpstr>
      <vt:lpstr>Arial</vt:lpstr>
      <vt:lpstr>Arial Black</vt:lpstr>
      <vt:lpstr>Symbol</vt:lpstr>
      <vt:lpstr>YPP_Ver1.0_yaguchi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Yaguchi, Makoto (Yachiyo)</dc:creator>
  <cp:lastModifiedBy>Yaguchi, Makoto (Yachiyo)</cp:lastModifiedBy>
  <cp:revision>37</cp:revision>
  <dcterms:created xsi:type="dcterms:W3CDTF">2024-04-22T04:14:48Z</dcterms:created>
  <dcterms:modified xsi:type="dcterms:W3CDTF">2024-04-22T06:31:36Z</dcterms:modified>
</cp:coreProperties>
</file>