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34258" autoAdjust="0"/>
    <p:restoredTop sz="94660"/>
  </p:normalViewPr>
  <p:slideViewPr>
    <p:cSldViewPr snapToGrid="0">
      <p:cViewPr varScale="1">
        <p:scale>
          <a:sx n="81" d="100"/>
          <a:sy n="81" d="100"/>
        </p:scale>
        <p:origin x="80" y="25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345" y="3595607"/>
            <a:ext cx="6858000" cy="441702"/>
          </a:xfrm>
        </p:spPr>
        <p:txBody>
          <a:bodyPr anchor="b">
            <a:normAutofit/>
          </a:bodyPr>
          <a:lstStyle>
            <a:lvl1pPr algn="l">
              <a:defRPr sz="1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345" y="4215538"/>
            <a:ext cx="6858000" cy="432984"/>
          </a:xfrm>
        </p:spPr>
        <p:txBody>
          <a:bodyPr/>
          <a:lstStyle>
            <a:lvl1pPr marL="0" indent="0" algn="l">
              <a:buNone/>
              <a:defRPr sz="180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461" y="144001"/>
            <a:ext cx="8856000" cy="3612141"/>
          </a:xfrm>
          <a:prstGeom prst="rect">
            <a:avLst/>
          </a:prstGeom>
        </p:spPr>
      </p:pic>
      <p:pic>
        <p:nvPicPr>
          <p:cNvPr id="8" name="Grafik 2">
            <a:extLst>
              <a:ext uri="{FF2B5EF4-FFF2-40B4-BE49-F238E27FC236}">
                <a16:creationId xmlns:a16="http://schemas.microsoft.com/office/drawing/2014/main" id="{A327EC02-4AE0-9F43-1C8F-173C02CF123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27" y="4411645"/>
            <a:ext cx="2489787" cy="29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9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FA6CE05-AE77-4987-A4CC-43FDDEBBE9D0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189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FA6CE05-AE77-4987-A4CC-43FDDEBBE9D0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082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0000" y="273844"/>
            <a:ext cx="7886700" cy="361587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77200" y="914400"/>
            <a:ext cx="8568000" cy="3862800"/>
          </a:xfrm>
        </p:spPr>
        <p:txBody>
          <a:bodyPr>
            <a:normAutofit/>
          </a:bodyPr>
          <a:lstStyle>
            <a:lvl1pPr>
              <a:defRPr sz="1250"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>
              <a:defRPr sz="125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2pPr>
            <a:lvl3pPr>
              <a:defRPr sz="125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3pPr>
            <a:lvl4pPr>
              <a:defRPr sz="125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4pPr>
            <a:lvl5pPr>
              <a:defRPr sz="125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  <a:r>
              <a:rPr lang="en-US" altLang="ja-JP" smtClean="0"/>
              <a:t>aaa</a:t>
            </a:r>
            <a:endParaRPr lang="ja-JP" altLang="en-US" smtClean="0"/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FA6CE05-AE77-4987-A4CC-43FDDEBBE9D0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080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1"/>
          <p:cNvPicPr preferRelativeResize="0"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449"/>
          <a:stretch/>
        </p:blipFill>
        <p:spPr>
          <a:xfrm>
            <a:off x="144000" y="143550"/>
            <a:ext cx="8856000" cy="46403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60400" y="1098000"/>
            <a:ext cx="3470400" cy="345600"/>
          </a:xfrm>
        </p:spPr>
        <p:txBody>
          <a:bodyPr anchor="b">
            <a:normAutofit/>
          </a:bodyPr>
          <a:lstStyle>
            <a:lvl1pPr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altLang="ja-JP" smtClean="0"/>
              <a:t>abc</a:t>
            </a:r>
            <a:r>
              <a:rPr lang="ja-JP" altLang="en-US" smtClean="0"/>
              <a:t> ああああ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60400" y="1476000"/>
            <a:ext cx="3470400" cy="619200"/>
          </a:xfrm>
        </p:spPr>
        <p:txBody>
          <a:bodyPr>
            <a:normAutofit/>
          </a:bodyPr>
          <a:lstStyle>
            <a:lvl1pPr marL="0" indent="0">
              <a:buNone/>
              <a:defRPr sz="8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 </a:t>
            </a:r>
            <a:r>
              <a:rPr lang="en-US" altLang="ja-JP" smtClean="0"/>
              <a:t>abc</a:t>
            </a:r>
            <a:endParaRPr lang="ja-JP" altLang="en-US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726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501071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FA6CE05-AE77-4987-A4CC-43FDDEBBE9D0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256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FA6CE05-AE77-4987-A4CC-43FDDEBBE9D0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586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FA6CE05-AE77-4987-A4CC-43FDDEBBE9D0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89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FA6CE05-AE77-4987-A4CC-43FDDEBBE9D0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867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FA6CE05-AE77-4987-A4CC-43FDDEBBE9D0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41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FA6CE05-AE77-4987-A4CC-43FDDEBBE9D0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876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000" y="219600"/>
            <a:ext cx="7250400" cy="396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pPr lvl="0"/>
            <a:r>
              <a:rPr lang="ja-JP" altLang="en-US" smtClean="0"/>
              <a:t>マスター タイトルの書式設定 </a:t>
            </a:r>
            <a:r>
              <a:rPr lang="en-US" altLang="ja-JP" smtClean="0"/>
              <a:t>abc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0000" y="922284"/>
            <a:ext cx="8245350" cy="37104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996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lang="en-US" altLang="ja-JP" sz="1600" kern="1200" dirty="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lang="ja-JP" altLang="en-US" sz="1250" kern="1200" smtClean="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250" kern="1200" smtClean="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250" kern="1200" smtClean="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250" kern="1200" smtClean="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en-US" altLang="en-US" sz="1250" kern="1200" dirty="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80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4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0</Words>
  <Application>Microsoft Office PowerPoint</Application>
  <PresentationFormat>画面に合わせる (16:9)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游ゴシック</vt:lpstr>
      <vt:lpstr>Arial</vt:lpstr>
      <vt:lpstr>Arial Black</vt:lpstr>
      <vt:lpstr>Calibri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Yaguchi, Makoto (Yachiyo)</dc:creator>
  <cp:lastModifiedBy>Yaguchi, Makoto (Yachiyo)</cp:lastModifiedBy>
  <cp:revision>19</cp:revision>
  <dcterms:created xsi:type="dcterms:W3CDTF">2024-04-22T04:14:48Z</dcterms:created>
  <dcterms:modified xsi:type="dcterms:W3CDTF">2024-04-22T05:41:52Z</dcterms:modified>
</cp:coreProperties>
</file>