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9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ja-JP"/>
    </a:defPPr>
    <a:lvl1pPr algn="l" defTabSz="914400" eaLnBrk="1" hangingPunct="1" latinLnBrk="0" marL="0" rtl="0">
      <a:defRPr kern="1200" kumimoji="1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kumimoji="1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kumimoji="1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kumimoji="1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kumimoji="1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kumimoji="1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kumimoji="1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kumimoji="1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kumimoji="1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9527"/>
    <p:restoredTop sz="94660"/>
  </p:normalViewPr>
  <p:slideViewPr>
    <p:cSldViewPr snapToGrid="0">
      <p:cViewPr>
        <p:scale>
          <a:sx d="100" n="125"/>
          <a:sy d="100" n="125"/>
        </p:scale>
        <p:origin x="60" y="173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notesMaster" Target="notesMasters/notesMaster1.xml" /><Relationship Id="rId11" Type="http://schemas.openxmlformats.org/officeDocument/2006/relationships/theme" Target="theme/theme1.xml" /><Relationship Id="rId1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9" Type="http://schemas.openxmlformats.org/officeDocument/2006/relationships/presProps" Target="presProps.xml" /><Relationship Id="rId1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41C1C-4D84-4077-B863-CECA71DE9336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91CCB-BFD1-4B04-9F11-78D6DF2FE4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2692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my note.</a:t>
            </a:r>
          </a:p>
          <a:p>
            <a:pPr lvl="0" indent="0" marL="0">
              <a:buNone/>
            </a:pPr>
          </a:p>
          <a:p>
            <a:pPr lvl="0"/>
            <a:r>
              <a:rPr/>
              <a:t>It can contain Markdown</a:t>
            </a:r>
          </a:p>
          <a:p>
            <a:pPr lvl="0" indent="0" marL="0">
              <a:buNone/>
            </a:pPr>
          </a:p>
          <a:p>
            <a:pPr lvl="0"/>
            <a:r>
              <a:rPr/>
              <a:t>like this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A91CCB-BFD1-4B04-9F11-78D6DF2FE44B}" type="slidenum">
              <a:rPr lang="en-US"/>
              <a:t>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14000" y="3960000"/>
            <a:ext cx="6584400" cy="320400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2000" y="4712400"/>
            <a:ext cx="4968000" cy="262800"/>
          </a:xfrm>
        </p:spPr>
        <p:txBody>
          <a:bodyPr/>
          <a:lstStyle>
            <a:lvl1pPr marL="0" indent="0" algn="l">
              <a:buNone/>
              <a:defRPr sz="9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B2B8E5B-BA50-464C-8D3B-041D669C55FB}" type="datetime1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E446-0DE4-4663-A80B-7CF44FF3B4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461" y="144001"/>
            <a:ext cx="8856000" cy="3612141"/>
          </a:xfrm>
          <a:prstGeom prst="rect">
            <a:avLst/>
          </a:prstGeom>
        </p:spPr>
      </p:pic>
      <p:pic>
        <p:nvPicPr>
          <p:cNvPr id="8" name="Grafik 2">
            <a:extLst>
              <a:ext uri="{FF2B5EF4-FFF2-40B4-BE49-F238E27FC236}">
                <a16:creationId xmlns:a16="http://schemas.microsoft.com/office/drawing/2014/main" id="{A327EC02-4AE0-9F43-1C8F-173C02CF123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927" y="4411645"/>
            <a:ext cx="2489787" cy="29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5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ja-JP" altLang="en-US" smtClean="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/>
            </a:lvl5pPr>
          </a:lstStyle>
          <a:p>
            <a:pPr marL="0" lvl="0" indent="0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None/>
            </a:pPr>
            <a:r>
              <a:rPr kumimoji="1" lang="ja-JP" altLang="en-US" smtClean="0"/>
              <a:t>マスター テキストの書式設定</a:t>
            </a:r>
          </a:p>
          <a:p>
            <a:pPr marL="133347" lvl="1" indent="-13215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DA2131"/>
              </a:buClr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marL="538150" lvl="2" indent="-11191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har char="-"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marL="1752557" lvl="3" indent="-13334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Font typeface="Symbol" panose="05050102010706020507" pitchFamily="18" charset="2"/>
              <a:buChar char="-"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marL="1752557" lvl="4" indent="-13334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DA2131"/>
              </a:buClr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1061F0C-B02F-4B72-9330-B608A15BCE6C}" type="datetime1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Shape 2"/>
          <p:cNvSpPr/>
          <p:nvPr userDrawn="1"/>
        </p:nvSpPr>
        <p:spPr>
          <a:xfrm>
            <a:off x="286069" y="4879918"/>
            <a:ext cx="198125" cy="198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A212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500"/>
          </a:p>
        </p:txBody>
      </p:sp>
    </p:spTree>
    <p:extLst>
      <p:ext uri="{BB962C8B-B14F-4D97-AF65-F5344CB8AC3E}">
        <p14:creationId xmlns:p14="http://schemas.microsoft.com/office/powerpoint/2010/main" val="18486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"/>
          <p:cNvPicPr preferRelativeResize="0"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449"/>
          <a:stretch/>
        </p:blipFill>
        <p:spPr>
          <a:xfrm>
            <a:off x="144000" y="143550"/>
            <a:ext cx="8856000" cy="464032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60400" y="1098000"/>
            <a:ext cx="3470400" cy="345600"/>
          </a:xfrm>
        </p:spPr>
        <p:txBody>
          <a:bodyPr anchor="b">
            <a:normAutofit/>
          </a:bodyPr>
          <a:lstStyle>
            <a:lvl1pPr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60400" y="1476000"/>
            <a:ext cx="3470400" cy="6192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05C19A2-0374-4011-89C3-86AC619A716D}" type="datetime1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Grafik 2">
            <a:extLst>
              <a:ext uri="{FF2B5EF4-FFF2-40B4-BE49-F238E27FC236}">
                <a16:creationId xmlns:a16="http://schemas.microsoft.com/office/drawing/2014/main" id="{E4B73CF0-AB45-3DB0-EE7B-AE0F96A326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92" y="349857"/>
            <a:ext cx="1967593" cy="23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0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77198" y="914400"/>
            <a:ext cx="4320000" cy="386280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80000" y="914400"/>
            <a:ext cx="4320000" cy="386280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DDF3888-BB9C-4A4D-8342-CBB04A01C890}" type="datetime1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Shape 2"/>
          <p:cNvSpPr/>
          <p:nvPr userDrawn="1"/>
        </p:nvSpPr>
        <p:spPr>
          <a:xfrm>
            <a:off x="286069" y="4879918"/>
            <a:ext cx="198125" cy="198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A212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500"/>
          </a:p>
        </p:txBody>
      </p:sp>
    </p:spTree>
    <p:extLst>
      <p:ext uri="{BB962C8B-B14F-4D97-AF65-F5344CB8AC3E}">
        <p14:creationId xmlns:p14="http://schemas.microsoft.com/office/powerpoint/2010/main" val="136417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CF2E21D-B218-4D40-9138-FF292A323C33}" type="datetime1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Shape 2"/>
          <p:cNvSpPr/>
          <p:nvPr userDrawn="1"/>
        </p:nvSpPr>
        <p:spPr>
          <a:xfrm>
            <a:off x="286069" y="4879918"/>
            <a:ext cx="198125" cy="198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A212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500"/>
          </a:p>
        </p:txBody>
      </p:sp>
    </p:spTree>
    <p:extLst>
      <p:ext uri="{BB962C8B-B14F-4D97-AF65-F5344CB8AC3E}">
        <p14:creationId xmlns:p14="http://schemas.microsoft.com/office/powerpoint/2010/main" val="32201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1D4E725-94A0-4555-8568-7C0B7ABB1E6B}" type="datetime1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Shape 2"/>
          <p:cNvSpPr/>
          <p:nvPr userDrawn="1"/>
        </p:nvSpPr>
        <p:spPr>
          <a:xfrm>
            <a:off x="286069" y="4879918"/>
            <a:ext cx="198125" cy="198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A212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500"/>
          </a:p>
        </p:txBody>
      </p:sp>
    </p:spTree>
    <p:extLst>
      <p:ext uri="{BB962C8B-B14F-4D97-AF65-F5344CB8AC3E}">
        <p14:creationId xmlns:p14="http://schemas.microsoft.com/office/powerpoint/2010/main" val="254748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C3D817D-5DEA-4CFB-8783-ED554CB28A22}" type="datetime1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Shape 2"/>
          <p:cNvSpPr/>
          <p:nvPr userDrawn="1"/>
        </p:nvSpPr>
        <p:spPr>
          <a:xfrm>
            <a:off x="286069" y="4879918"/>
            <a:ext cx="198125" cy="198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A212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500"/>
          </a:p>
        </p:txBody>
      </p:sp>
    </p:spTree>
    <p:extLst>
      <p:ext uri="{BB962C8B-B14F-4D97-AF65-F5344CB8AC3E}">
        <p14:creationId xmlns:p14="http://schemas.microsoft.com/office/powerpoint/2010/main" val="425005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5" Target="../slideLayouts/slideLayout5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70000" y="219600"/>
            <a:ext cx="7250400" cy="396000"/>
          </a:xfrm>
          <a:prstGeom prst="rect">
            <a:avLst/>
          </a:prstGeom>
        </p:spPr>
        <p:txBody>
          <a:bodyPr anchor="b" anchorCtr="0" bIns="0" lIns="0" rIns="0" rtlCol="0" tIns="0" vert="horz">
            <a:normAutofit/>
          </a:bodyPr>
          <a:lstStyle/>
          <a:p>
            <a:r>
              <a:rPr altLang="en-US" kumimoji="1" lang="ja-JP" smtClean="0"/>
              <a:t>マスター タイトルの書式設定 </a:t>
            </a:r>
            <a:r>
              <a:rPr altLang="ja-JP" kumimoji="1" lang="en-US" smtClean="0"/>
              <a:t>abc</a:t>
            </a:r>
            <a:endParaRPr altLang="en-US" kumimoji="1" lang="ja-JP"/>
          </a:p>
        </p:txBody>
      </p:sp>
      <p:sp>
        <p:nvSpPr>
          <p:cNvPr id="3" name="テキスト プレースホルダー 2"/>
          <p:cNvSpPr>
            <a:spLocks noGrp="1"/>
          </p:cNvSpPr>
          <p:nvPr>
            <p:ph idx="1" type="body"/>
          </p:nvPr>
        </p:nvSpPr>
        <p:spPr>
          <a:xfrm>
            <a:off x="277200" y="914400"/>
            <a:ext cx="8568000" cy="38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 anchorCtr="0" bIns="0" compatLnSpc="1" lIns="0" numCol="1" rIns="0" tIns="0" vert="horz" wrap="square">
            <a:prstTxWarp prst="textNoShape">
              <a:avLst/>
            </a:prstTxWarp>
          </a:bodyPr>
          <a:lstStyle/>
          <a:p>
            <a:pPr eaLnBrk="0" fontAlgn="base" hangingPunct="0" indent="0" lvl="0" marL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None/>
            </a:pPr>
            <a:r>
              <a:rPr altLang="en-US" kumimoji="1" lang="ja-JP" smtClean="0"/>
              <a:t>マスター テキストの書式設定 </a:t>
            </a:r>
            <a:r>
              <a:rPr altLang="ja-JP" kumimoji="1" lang="en-US" smtClean="0"/>
              <a:t>abc</a:t>
            </a:r>
            <a:endParaRPr altLang="en-US" kumimoji="1" lang="ja-JP" smtClean="0"/>
          </a:p>
          <a:p>
            <a:pPr eaLnBrk="0" fontAlgn="base" hangingPunct="0" indent="-132157" lvl="1" marL="133347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DA2131"/>
              </a:buClr>
            </a:pPr>
            <a:r>
              <a:rPr altLang="en-US" kumimoji="1" lang="ja-JP" smtClean="0"/>
              <a:t>第 </a:t>
            </a:r>
            <a:r>
              <a:rPr altLang="ja-JP" kumimoji="1" lang="en-US" smtClean="0"/>
              <a:t>2 </a:t>
            </a:r>
            <a:r>
              <a:rPr altLang="en-US" kumimoji="1" lang="ja-JP" smtClean="0"/>
              <a:t>レベル</a:t>
            </a:r>
          </a:p>
          <a:p>
            <a:pPr eaLnBrk="0" fontAlgn="base" hangingPunct="0" indent="-111917" lvl="2" marL="53815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har char="-"/>
            </a:pPr>
            <a:r>
              <a:rPr altLang="en-US" kumimoji="1" lang="ja-JP" smtClean="0"/>
              <a:t>第 </a:t>
            </a:r>
            <a:r>
              <a:rPr altLang="ja-JP" kumimoji="1" lang="en-US" smtClean="0"/>
              <a:t>3 </a:t>
            </a:r>
            <a:r>
              <a:rPr altLang="en-US" kumimoji="1" lang="ja-JP" smtClean="0"/>
              <a:t>レベル</a:t>
            </a:r>
          </a:p>
          <a:p>
            <a:pPr eaLnBrk="0" fontAlgn="base" hangingPunct="0" indent="-133347" lvl="3" marL="1752557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Font charset="2" panose="05050102010706020507" pitchFamily="18" typeface="Symbol"/>
              <a:buChar char="-"/>
            </a:pPr>
            <a:r>
              <a:rPr altLang="en-US" kumimoji="1" lang="ja-JP" smtClean="0"/>
              <a:t>第 </a:t>
            </a:r>
            <a:r>
              <a:rPr altLang="ja-JP" kumimoji="1" lang="en-US" smtClean="0"/>
              <a:t>4 </a:t>
            </a:r>
            <a:r>
              <a:rPr altLang="en-US" kumimoji="1" lang="ja-JP" smtClean="0"/>
              <a:t>レベル</a:t>
            </a:r>
          </a:p>
          <a:p>
            <a:pPr eaLnBrk="0" fontAlgn="base" hangingPunct="0" indent="-133347" lvl="4" marL="1752557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DA2131"/>
              </a:buClr>
            </a:pPr>
            <a:r>
              <a:rPr altLang="en-US" kumimoji="1" lang="ja-JP" smtClean="0"/>
              <a:t>第 </a:t>
            </a:r>
            <a:r>
              <a:rPr altLang="ja-JP" kumimoji="1" lang="en-US" smtClean="0"/>
              <a:t>5 </a:t>
            </a:r>
            <a:r>
              <a:rPr altLang="en-US" kumimoji="1" lang="ja-JP" smtClean="0"/>
              <a:t>レベル</a:t>
            </a:r>
            <a:endParaRPr altLang="en-US" kumimoji="1" lang="ja-JP"/>
          </a:p>
        </p:txBody>
      </p:sp>
      <p:pic>
        <p:nvPicPr>
          <p:cNvPr id="5" name="Grafik 2">
            <a:extLst>
              <a:ext uri="{FF2B5EF4-FFF2-40B4-BE49-F238E27FC236}">
                <a16:creationId xmlns:a16="http://schemas.microsoft.com/office/drawing/2014/main" id="{A67D95E5-C737-7E9E-884F-987AD918915D}"/>
              </a:ext>
            </a:extLst>
          </p:cNvPr>
          <p:cNvPicPr>
            <a:picLocks noChangeAspect="1"/>
          </p:cNvPicPr>
          <p:nvPr userDrawn="1"/>
        </p:nvPicPr>
        <p:blipFill>
          <a:blip cstate="print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92" y="349857"/>
            <a:ext cx="1967593" cy="230512"/>
          </a:xfrm>
          <a:prstGeom prst="rect">
            <a:avLst/>
          </a:prstGeom>
        </p:spPr>
      </p:pic>
      <p:sp>
        <p:nvSpPr>
          <p:cNvPr id="11" name="Shape 2"/>
          <p:cNvSpPr/>
          <p:nvPr userDrawn="1"/>
        </p:nvSpPr>
        <p:spPr>
          <a:xfrm>
            <a:off x="286069" y="4879918"/>
            <a:ext cx="198125" cy="198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b="b" l="0" r="r" t="0"/>
            <a:pathLst>
              <a:path extrusionOk="0" h="19679" w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12700">
            <a:miter lim="400000"/>
          </a:ln>
        </p:spPr>
        <p:txBody>
          <a:bodyPr anchor="ctr" bIns="0" lIns="0" rIns="0" tIns="0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50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idx="4" sz="quarter" type="sldNum"/>
          </p:nvPr>
        </p:nvSpPr>
        <p:spPr>
          <a:xfrm>
            <a:off x="161611" y="4837387"/>
            <a:ext cx="35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b="1" sz="700">
                <a:solidFill>
                  <a:schemeClr val="bg1"/>
                </a:solidFill>
                <a:latin charset="0" panose="020B0604020202020204" pitchFamily="34" typeface="Arial"/>
                <a:ea charset="-128" panose="020B0600070205080204" pitchFamily="50" typeface="ＭＳ Ｐゴシック"/>
                <a:cs charset="0" panose="020B0604020202020204" pitchFamily="34" typeface="Arial"/>
              </a:defRPr>
            </a:lvl1pPr>
          </a:lstStyle>
          <a:p>
            <a:fld id="{2A605FED-7AC8-4412-BF98-CCE815642EF6}" type="slidenum">
              <a:rPr altLang="ja-JP" b="1" lang="de-DE" smtClean="0" sz="700">
                <a:solidFill>
                  <a:schemeClr val="bg1"/>
                </a:solidFill>
                <a:latin charset="0" pitchFamily="34" typeface="Arial"/>
                <a:cs charset="0" pitchFamily="34" typeface="Arial"/>
              </a:rPr>
              <a:pPr/>
              <a:t>‹#›</a:t>
            </a:fld>
            <a:endParaRPr altLang="en-US" lang="ja-JP"/>
          </a:p>
        </p:txBody>
      </p:sp>
    </p:spTree>
    <p:extLst>
      <p:ext uri="{BB962C8B-B14F-4D97-AF65-F5344CB8AC3E}">
        <p14:creationId xmlns:p14="http://schemas.microsoft.com/office/powerpoint/2010/main" val="2645140980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7" r:id="rId6"/>
    <p:sldLayoutId id="2147483699" r:id="rId7"/>
  </p:sldLayoutIdLst>
  <p:hf dt="0" ftr="0" hdr="0"/>
  <p:txStyles>
    <p:titleStyle>
      <a:lvl1pPr algn="l" defTabSz="685800" eaLnBrk="1" hangingPunct="1" latinLnBrk="0" rtl="0">
        <a:lnSpc>
          <a:spcPct val="90000"/>
        </a:lnSpc>
        <a:spcBef>
          <a:spcPct val="0"/>
        </a:spcBef>
        <a:buNone/>
        <a:defRPr kern="1200" kumimoji="1" sz="1600">
          <a:solidFill>
            <a:schemeClr val="tx1"/>
          </a:solidFill>
          <a:latin charset="0" panose="020B0604020202020204" pitchFamily="34" typeface="Arial"/>
          <a:ea charset="-128" panose="020B0600070205080204" pitchFamily="50" typeface="ＭＳ Ｐゴシック"/>
          <a:cs charset="0" panose="020B0604020202020204" pitchFamily="34" typeface="Arial"/>
        </a:defRPr>
      </a:lvl1pPr>
    </p:titleStyle>
    <p:bodyStyle>
      <a:lvl1pPr algn="l" defTabSz="685800" eaLnBrk="1" hangingPunct="1" indent="-171450" latinLnBrk="0" marL="171450" rtl="0">
        <a:lnSpc>
          <a:spcPct val="90000"/>
        </a:lnSpc>
        <a:spcBef>
          <a:spcPts val="750"/>
        </a:spcBef>
        <a:buFont charset="0" panose="020B0604020202020204" pitchFamily="34" typeface="Arial"/>
        <a:buChar char="•"/>
        <a:defRPr altLang="en-US" kern="1200" kumimoji="1" lang="ja-JP" smtClean="0" sz="1200">
          <a:solidFill>
            <a:schemeClr val="tx1"/>
          </a:solidFill>
          <a:latin charset="-128" panose="020B0600070205080204" pitchFamily="50" typeface="ＭＳ Ｐゴシック"/>
          <a:ea charset="-128" panose="020B0600070205080204" pitchFamily="50" typeface="ＭＳ Ｐゴシック"/>
          <a:cs charset="0" panose="020B0604020202020204" pitchFamily="34" typeface="Arial"/>
        </a:defRPr>
      </a:lvl1pPr>
      <a:lvl2pPr algn="l" defTabSz="685800" eaLnBrk="1" hangingPunct="1" indent="-171450" latinLnBrk="0" marL="5143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altLang="en-US" kern="1200" kumimoji="1" lang="ja-JP" smtClean="0" sz="1200">
          <a:solidFill>
            <a:schemeClr val="tx1"/>
          </a:solidFill>
          <a:latin charset="0" panose="020B0604020202020204" pitchFamily="34" typeface="Arial"/>
          <a:ea charset="-128" panose="020B0600070205080204" pitchFamily="50" typeface="ＭＳ Ｐゴシック"/>
          <a:cs charset="0" panose="020B0604020202020204" pitchFamily="34" typeface="Arial"/>
        </a:defRPr>
      </a:lvl2pPr>
      <a:lvl3pPr algn="l" defTabSz="685800" eaLnBrk="1" hangingPunct="1" indent="-171450" latinLnBrk="0" marL="8572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altLang="en-US" kern="1200" kumimoji="1" lang="ja-JP" smtClean="0" sz="1200">
          <a:solidFill>
            <a:schemeClr val="tx1"/>
          </a:solidFill>
          <a:latin charset="0" panose="020B0604020202020204" pitchFamily="34" typeface="Arial"/>
          <a:ea charset="-128" panose="020B0600070205080204" pitchFamily="50" typeface="ＭＳ Ｐゴシック"/>
          <a:cs charset="0" panose="020B0604020202020204" pitchFamily="34" typeface="Arial"/>
        </a:defRPr>
      </a:lvl3pPr>
      <a:lvl4pPr algn="l" defTabSz="685800" eaLnBrk="1" hangingPunct="1" indent="-171450" latinLnBrk="0" marL="12001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altLang="en-US" kern="1200" kumimoji="1" lang="ja-JP" smtClean="0" sz="1200">
          <a:solidFill>
            <a:schemeClr val="tx1"/>
          </a:solidFill>
          <a:latin charset="0" panose="020B0604020202020204" pitchFamily="34" typeface="Arial"/>
          <a:ea charset="-128" panose="020B0600070205080204" pitchFamily="50" typeface="ＭＳ Ｐゴシック"/>
          <a:cs charset="0" panose="020B0604020202020204" pitchFamily="34" typeface="Arial"/>
        </a:defRPr>
      </a:lvl4pPr>
      <a:lvl5pPr algn="l" defTabSz="685800" eaLnBrk="1" hangingPunct="1" indent="-171450" latinLnBrk="0" marL="15430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altLang="en-US" kern="1200" kumimoji="1" lang="ja-JP" sz="1200">
          <a:solidFill>
            <a:schemeClr val="tx1"/>
          </a:solidFill>
          <a:latin charset="0" panose="020B0604020202020204" pitchFamily="34" typeface="Arial"/>
          <a:ea charset="-128" panose="020B0600070205080204" pitchFamily="50" typeface="ＭＳ Ｐゴシック"/>
          <a:cs charset="0" panose="020B0604020202020204" pitchFamily="34" typeface="Arial"/>
        </a:defRPr>
      </a:lvl5pPr>
      <a:lvl6pPr algn="l" defTabSz="685800" eaLnBrk="1" hangingPunct="1" indent="-171450" latinLnBrk="0" marL="18859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indent="-171450" latinLnBrk="0" marL="22288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indent="-171450" latinLnBrk="0" marL="25717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indent="-171450" latinLnBrk="0" marL="29146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algn="l" defTabSz="685800" eaLnBrk="1" hangingPunct="1" latinLnBrk="0" marL="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685800" eaLnBrk="1" hangingPunct="1" latinLnBrk="0" marL="3429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685800" eaLnBrk="1" hangingPunct="1" latinLnBrk="0" marL="6858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685800" eaLnBrk="1" hangingPunct="1" latinLnBrk="0" marL="10287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685800" eaLnBrk="1" hangingPunct="1" latinLnBrk="0" marL="13716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685800" eaLnBrk="1" hangingPunct="1" latinLnBrk="0" marL="17145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685800" eaLnBrk="1" hangingPunct="1" latinLnBrk="0" marL="20574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685800" eaLnBrk="1" hangingPunct="1" latinLnBrk="0" marL="24003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685800" eaLnBrk="1" hangingPunct="1" latinLnBrk="0" marL="2743200" rtl="0">
        <a:defRPr kern="1200" kumimoji="1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14000" y="3960000"/>
            <a:ext cx="6584400" cy="3204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第1章 計算力学に必要な数学の基礎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idx="1" type="subTitle"/>
          </p:nvPr>
        </p:nvSpPr>
        <p:spPr>
          <a:xfrm>
            <a:off x="432000" y="4712400"/>
            <a:ext cx="4968000" cy="2628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Makoto.Yaugchi@motherson.com</a:t>
            </a:r>
            <a:br/>
            <a:br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C9FE446-0DE4-4663-A80B-7CF44FF3B4A2}" type="slidenum">
              <a:rPr altLang="en-US" kumimoji="1" lang="ja-JP" smtClean="0"/>
              <a:t>‹#›</a:t>
            </a:fld>
            <a:endParaRPr altLang="en-US" kumimoji="1" lang="ja-JP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60400" y="1098000"/>
            <a:ext cx="3470400" cy="345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第1章 計算力学に必要な数学の基礎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D6591E97-2355-4C5F-BA98-15BCC4DBE61A}" type="slidenum">
              <a:rPr altLang="en-US" kumimoji="1" lang="ja-JP" smtClean="0"/>
              <a:t>‹#›</a:t>
            </a:fld>
            <a:endParaRPr altLang="en-US" kumimoji="1" lang="ja-JP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1-1 基本の数学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数式をmathjaxで表記する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V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σ</m:t>
                          </m:r>
                        </m:e>
                      </m:nary>
                      <m:r>
                        <m:t> </m:t>
                      </m:r>
                      <m:r>
                        <m:t>d</m:t>
                      </m:r>
                      <m:r>
                        <m:t>V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∣"/>
                          <m:endChr m:val="∣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σ</m:t>
                                    </m:r>
                                  </m:e>
                                  <m:sub>
                                    <m:r>
                                      <m:t>11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σ</m:t>
                                    </m:r>
                                  </m:e>
                                  <m:sub>
                                    <m: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σ</m:t>
                                    </m:r>
                                  </m:e>
                                  <m:sub>
                                    <m:r>
                                      <m:t>11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σ</m:t>
                                    </m:r>
                                  </m:e>
                                  <m:sub>
                                    <m: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contents</a:t>
                </a:r>
              </a:p>
              <a:p>
                <a:pPr lvl="0"/>
                <a:r>
                  <a:rPr/>
                  <a:t>aaa</a:t>
                </a:r>
              </a:p>
              <a:p>
                <a:pPr lvl="0"/>
                <a:r>
                  <a:rPr/>
                  <a:t>bbb</a:t>
                </a:r>
              </a:p>
            </p:txBody>
          </p:sp>
        </mc:Choice>
      </mc:AlternateContent>
      <p:sp>
        <p:nvSpPr>
          <p:cNvPr id="6" name="スライド番号プレースホルダー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D6591E97-2355-4C5F-BA98-15BCC4DBE61A}" type="slidenum">
              <a:rPr altLang="en-US" kumimoji="1" lang="ja-JP" smtClean="0"/>
              <a:t>‹#›</a:t>
            </a:fld>
            <a:endParaRPr altLang="en-US" kumimoji="1" lang="ja-JP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1-2 基本の数学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ここまで書いてみた。。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D6591E97-2355-4C5F-BA98-15BCC4DBE61A}" type="slidenum">
              <a:rPr altLang="en-US" kumimoji="1" lang="ja-JP" smtClean="0"/>
              <a:t>‹#›</a:t>
            </a:fld>
            <a:endParaRPr altLang="en-US" kumimoji="1" lang="ja-JP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60400" y="1098000"/>
            <a:ext cx="3470400" cy="345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第2章 基本的な応力とひずみ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D6591E97-2355-4C5F-BA98-15BCC4DBE61A}" type="slidenum">
              <a:rPr altLang="en-US" kumimoji="1" lang="ja-JP" smtClean="0"/>
              <a:t>‹#›</a:t>
            </a:fld>
            <a:endParaRPr altLang="en-US" kumimoji="1" lang="ja-JP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2-1 応力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ここまで書いてみた。。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D6591E97-2355-4C5F-BA98-15BCC4DBE61A}" type="slidenum">
              <a:rPr altLang="en-US" kumimoji="1" lang="ja-JP" smtClean="0"/>
              <a:t>‹#›</a:t>
            </a:fld>
            <a:endParaRPr altLang="en-US" kumimoji="1" lang="ja-JP"/>
          </a:p>
        </p:txBody>
      </p:sp>
    </p:spTree>
  </p:cSld>
</p:sld>
</file>

<file path=ppt/theme/theme1.xml><?xml version="1.0" encoding="utf-8"?>
<a:theme xmlns:a="http://schemas.openxmlformats.org/drawingml/2006/main" name="YPP_Ver1.0_yaguch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3</Words>
  <Application>Microsoft Office PowerPoint</Application>
  <PresentationFormat>画面に合わせる (16:9)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ＭＳ Ｐゴシック</vt:lpstr>
      <vt:lpstr>游ゴシック</vt:lpstr>
      <vt:lpstr>Arial</vt:lpstr>
      <vt:lpstr>Arial Black</vt:lpstr>
      <vt:lpstr>Symbol</vt:lpstr>
      <vt:lpstr>YPP_Ver1.0_yaguchi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計算力学に必要な数学の基礎</dc:title>
  <dc:creator/>
  <cp:keywords/>
  <dcterms:created xsi:type="dcterms:W3CDTF">2024-04-22T06:50:04Z</dcterms:created>
  <dcterms:modified xsi:type="dcterms:W3CDTF">2024-04-22T06:50:04Z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p">
    <vt:lpwstr>True</vt:lpwstr>
  </property>
  <property fmtid="{D5CDD505-2E9C-101B-9397-08002B2CF9AE}" pid="3" name="math">
    <vt:lpwstr>mathjax</vt:lpwstr>
  </property>
  <property fmtid="{D5CDD505-2E9C-101B-9397-08002B2CF9AE}" pid="4" name="subtitle">
    <vt:lpwstr>Makoto.Yaugchi@motherson.com</vt:lpwstr>
  </property>
  <property fmtid="{D5CDD505-2E9C-101B-9397-08002B2CF9AE}" pid="5" name="theme">
    <vt:lpwstr>YPP_ver1.0</vt:lpwstr>
  </property>
</Properties>
</file>