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5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1C1C-4D84-4077-B863-CECA71DE933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1CCB-BFD1-4B04-9F11-78D6DF2FE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 smtClean="0"/>
              <a:t>マスター タイトルの書式設定 </a:t>
            </a:r>
            <a:r>
              <a:rPr kumimoji="1" lang="en-US" altLang="ja-JP" smtClean="0"/>
              <a:t>abc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smtClean="0"/>
              <a:t>マスター テキストの書式設定 </a:t>
            </a:r>
            <a:r>
              <a:rPr kumimoji="1" lang="en-US" altLang="ja-JP" smtClean="0"/>
              <a:t>abc</a:t>
            </a:r>
            <a:endParaRPr kumimoji="1" lang="ja-JP" altLang="en-US" smtClean="0"/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4668"/>
      </p:ext>
    </p:extLst>
  </p:cSld>
  <p:clrMapOvr>
    <a:masterClrMapping/>
  </p:clrMapOvr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Yaguchi, Makoto (Yachiyo)</dc:creator>
  <cp:lastModifiedBy>Yaguchi, Makoto (Yachiyo)</cp:lastModifiedBy>
  <cp:revision>33</cp:revision>
  <dcterms:created xsi:type="dcterms:W3CDTF">2024-04-22T04:14:48Z</dcterms:created>
  <dcterms:modified xsi:type="dcterms:W3CDTF">2024-04-22T06:23:38Z</dcterms:modified>
</cp:coreProperties>
</file>