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 varScale="1">
        <p:scale>
          <a:sx d="100" n="75"/>
          <a:sy d="100" n="75"/>
        </p:scale>
        <p:origin x="64" y="222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dirty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828109" cy="523999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57950" y="740569"/>
            <a:ext cx="205859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0" y="887682"/>
            <a:ext cx="5828109" cy="3514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/>
            </a:lvl1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/>
              <a:t>マスター タイトルの書式設定 </a:t>
            </a:r>
            <a:r>
              <a:rPr altLang="ja-JP" kumimoji="1" lang="en-US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/>
              <a:t>マスター テキストの書式設定 </a:t>
            </a:r>
            <a:r>
              <a:rPr altLang="ja-JP" kumimoji="1" lang="en-US"/>
              <a:t>abc</a:t>
            </a:r>
            <a:endParaRPr altLang="en-US" kumimoji="1" lang="ja-JP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2 </a:t>
            </a:r>
            <a:r>
              <a:rPr altLang="en-US" kumimoji="1" lang="ja-JP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3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4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5 </a:t>
            </a:r>
            <a:r>
              <a:rPr altLang="en-US" kumimoji="1" lang="ja-JP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コンテンツのタイトル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流体の諸性質</a:t>
            </a:r>
          </a:p>
          <a:p>
            <a:pPr lvl="0" indent="-342900" marL="342900">
              <a:buAutoNum type="arabicPeriod"/>
            </a:pPr>
            <a:r>
              <a:rPr/>
              <a:t>静止流体の力学</a:t>
            </a:r>
          </a:p>
          <a:p>
            <a:pPr lvl="0" indent="-342900" marL="342900">
              <a:buAutoNum type="arabicPeriod"/>
            </a:pPr>
            <a:r>
              <a:rPr/>
              <a:t>定常1次流れ</a:t>
            </a:r>
          </a:p>
          <a:p>
            <a:pPr lvl="0" indent="-342900" marL="342900">
              <a:buAutoNum type="arabicPeriod"/>
            </a:pPr>
            <a:r>
              <a:rPr/>
              <a:t>流量・流速測定の原理</a:t>
            </a:r>
          </a:p>
          <a:p>
            <a:pPr lvl="0" indent="-342900" marL="342900">
              <a:buAutoNum type="arabicPeriod"/>
            </a:pPr>
            <a:r>
              <a:rPr/>
              <a:t>運動量理論</a:t>
            </a:r>
          </a:p>
          <a:p>
            <a:pPr lvl="0" indent="-342900" marL="342900">
              <a:buAutoNum type="arabicPeriod"/>
            </a:pPr>
            <a:r>
              <a:rPr/>
              <a:t>次元解析と相似則</a:t>
            </a:r>
          </a:p>
          <a:p>
            <a:pPr lvl="0" indent="-342900" marL="342900">
              <a:buAutoNum type="arabicPeriod"/>
            </a:pPr>
            <a:r>
              <a:rPr/>
              <a:t>管路の流れ</a:t>
            </a:r>
          </a:p>
          <a:p>
            <a:pPr lvl="0" indent="-342900" marL="342900">
              <a:buAutoNum type="arabicPeriod"/>
            </a:pPr>
            <a:r>
              <a:rPr/>
              <a:t>流体力学の基礎式</a:t>
            </a:r>
          </a:p>
          <a:p>
            <a:pPr lvl="0" indent="-342900" marL="342900">
              <a:buAutoNum type="arabicPeriod"/>
            </a:pPr>
            <a:r>
              <a:rPr/>
              <a:t>層流の理論的解析</a:t>
            </a:r>
          </a:p>
          <a:p>
            <a:pPr lvl="0" indent="-342900" marL="342900">
              <a:buAutoNum type="arabicPeriod"/>
            </a:pPr>
            <a:r>
              <a:rPr/>
              <a:t>2次元ポテンシャル流の基礎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チャプタータイトル2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コンテンツタイトル2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内容を書く</a:t>
            </a:r>
          </a:p>
          <a:p>
            <a:pPr lvl="0"/>
            <a:r>
              <a:rPr/>
              <a:t>あああ</a:t>
            </a:r>
          </a:p>
          <a:p>
            <a:pPr lvl="0"/>
            <a:r>
              <a:rPr/>
              <a:t>いいい</a:t>
            </a:r>
          </a:p>
          <a:p>
            <a:pPr lvl="1"/>
            <a:r>
              <a:rPr/>
              <a:t>あああ</a:t>
            </a:r>
          </a:p>
          <a:p>
            <a:pPr lvl="2"/>
            <a:r>
              <a:rPr/>
              <a:t>ううう</a:t>
            </a:r>
          </a:p>
          <a:p>
            <a:pPr lvl="3"/>
            <a:r>
              <a:rPr/>
              <a:t>えええ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Content1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pic>
        <p:nvPicPr>
          <p:cNvPr descr="images/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14400"/>
            <a:ext cx="43053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73600" y="4267200"/>
            <a:ext cx="4318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コンテンツのタイトル</dc:title>
  <dc:creator/>
  <cp:keywords/>
  <dcterms:created xsi:type="dcterms:W3CDTF">2024-08-02T07:43:16Z</dcterms:created>
  <dcterms:modified xsi:type="dcterms:W3CDTF">2024-08-02T07:43:16Z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th">
    <vt:lpwstr>mathjax</vt:lpwstr>
  </property>
</Properties>
</file>