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ja-JP"/>
    </a:defPPr>
    <a:lvl1pPr algn="l" defTabSz="914400" eaLnBrk="1" hangingPunct="1" latinLnBrk="0" marL="0" rtl="0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527"/>
    <p:restoredTop sz="94660"/>
  </p:normalViewPr>
  <p:slideViewPr>
    <p:cSldViewPr snapToGrid="0">
      <p:cViewPr varScale="1">
        <p:scale>
          <a:sx d="100" n="75"/>
          <a:sy d="100" n="75"/>
        </p:scale>
        <p:origin x="64" y="222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712400"/>
            <a:ext cx="4968000" cy="262800"/>
          </a:xfrm>
        </p:spPr>
        <p:txBody>
          <a:bodyPr/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B2B8E5B-BA50-464C-8D3B-041D669C55FB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 dirty="0"/>
              <a:t>マスター テキストの書式設定</a:t>
            </a:r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1061F0C-B02F-4B72-9330-B608A15BCE6C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 anchor="b"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0400" y="1476000"/>
            <a:ext cx="3470400" cy="619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05C19A2-0374-4011-89C3-86AC619A716D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198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000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DF3888-BB9C-4A4D-8342-CBB04A01C890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CF2E21D-B218-4D40-9138-FF292A323C33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1D4E725-94A0-4555-8568-7C0B7ABB1E6B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5828109" cy="523999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ja-JP" altLang="en-US"/>
            </a:lvl1pPr>
          </a:lstStyle>
          <a:p>
            <a:pPr lvl="0"/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457950" y="740569"/>
            <a:ext cx="205859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0" y="887682"/>
            <a:ext cx="5828109" cy="35140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/>
            </a:lvl1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C3D817D-5DEA-4CFB-8783-ED554CB28A22}" type="datetime1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5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5" Target="../slideLayouts/slideLayout5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0000" y="219600"/>
            <a:ext cx="7250400" cy="396000"/>
          </a:xfrm>
          <a:prstGeom prst="rect">
            <a:avLst/>
          </a:prstGeom>
        </p:spPr>
        <p:txBody>
          <a:bodyPr anchor="b" anchorCtr="0" bIns="0" lIns="0" rIns="0" rtlCol="0" tIns="0" vert="horz">
            <a:normAutofit/>
          </a:bodyPr>
          <a:lstStyle/>
          <a:p>
            <a:r>
              <a:rPr altLang="en-US" kumimoji="1" lang="ja-JP"/>
              <a:t>マスター タイトルの書式設定 </a:t>
            </a:r>
            <a:r>
              <a:rPr altLang="ja-JP" kumimoji="1" lang="en-US"/>
              <a:t>abc</a:t>
            </a:r>
            <a:endParaRPr altLang="en-US"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idx="1" type="body"/>
          </p:nvPr>
        </p:nvSpPr>
        <p:spPr>
          <a:xfrm>
            <a:off x="277200" y="914400"/>
            <a:ext cx="8568000" cy="38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eaLnBrk="0" fontAlgn="base" hangingPunct="0" indent="0" lvl="0" marL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altLang="en-US" kumimoji="1" lang="ja-JP"/>
              <a:t>マスター テキストの書式設定 </a:t>
            </a:r>
            <a:r>
              <a:rPr altLang="ja-JP" kumimoji="1" lang="en-US"/>
              <a:t>abc</a:t>
            </a:r>
            <a:endParaRPr altLang="en-US" kumimoji="1" lang="ja-JP"/>
          </a:p>
          <a:p>
            <a:pPr eaLnBrk="0" fontAlgn="base" hangingPunct="0" indent="-132157" lvl="1" marL="13334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/>
              <a:t>第 </a:t>
            </a:r>
            <a:r>
              <a:rPr altLang="ja-JP" kumimoji="1" lang="en-US"/>
              <a:t>2 </a:t>
            </a:r>
            <a:r>
              <a:rPr altLang="en-US" kumimoji="1" lang="ja-JP"/>
              <a:t>レベル</a:t>
            </a:r>
          </a:p>
          <a:p>
            <a:pPr eaLnBrk="0" fontAlgn="base" hangingPunct="0" indent="-111917" lvl="2" marL="53815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altLang="en-US" kumimoji="1" lang="ja-JP"/>
              <a:t>第 </a:t>
            </a:r>
            <a:r>
              <a:rPr altLang="ja-JP" kumimoji="1" lang="en-US"/>
              <a:t>3 </a:t>
            </a:r>
            <a:r>
              <a:rPr altLang="en-US" kumimoji="1" lang="ja-JP"/>
              <a:t>レベル</a:t>
            </a:r>
          </a:p>
          <a:p>
            <a:pPr eaLnBrk="0" fontAlgn="base" hangingPunct="0" indent="-133347" lvl="3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charset="2" panose="05050102010706020507" pitchFamily="18" typeface="Symbol"/>
              <a:buChar char="-"/>
            </a:pPr>
            <a:r>
              <a:rPr altLang="en-US" kumimoji="1" lang="ja-JP"/>
              <a:t>第 </a:t>
            </a:r>
            <a:r>
              <a:rPr altLang="ja-JP" kumimoji="1" lang="en-US"/>
              <a:t>4 </a:t>
            </a:r>
            <a:r>
              <a:rPr altLang="en-US" kumimoji="1" lang="ja-JP"/>
              <a:t>レベル</a:t>
            </a:r>
          </a:p>
          <a:p>
            <a:pPr eaLnBrk="0" fontAlgn="base" hangingPunct="0" indent="-133347" lvl="4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/>
              <a:t>第 </a:t>
            </a:r>
            <a:r>
              <a:rPr altLang="ja-JP" kumimoji="1" lang="en-US"/>
              <a:t>5 </a:t>
            </a:r>
            <a:r>
              <a:rPr altLang="en-US" kumimoji="1" lang="ja-JP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4" sz="quarter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098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9" r:id="rId7"/>
  </p:sldLayoutIdLst>
  <p:hf dt="0" ftr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kern="1200" kumimoji="1" sz="16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-128" panose="020B0600070205080204" pitchFamily="50" typeface="ＭＳ Ｐゴシック"/>
          <a:ea charset="-128" panose="020B0600070205080204" pitchFamily="50" typeface="ＭＳ Ｐゴシック"/>
          <a:cs charset="0" panose="020B0604020202020204" pitchFamily="34" typeface="Arial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algn="l" defTabSz="685800" eaLnBrk="1" hangingPunct="1" latinLnBrk="0" marL="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コンテンツのタイトル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idx="1" type="subTitle"/>
          </p:nvPr>
        </p:nvSpPr>
        <p:spPr>
          <a:xfrm>
            <a:off x="432000" y="4712400"/>
            <a:ext cx="4968000" cy="26280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C9FE446-0DE4-4663-A80B-7CF44FF3B4A2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チャプタータイトル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流体の諸性質</a:t>
            </a:r>
          </a:p>
          <a:p>
            <a:pPr lvl="0" indent="-342900" marL="342900">
              <a:buAutoNum type="arabicPeriod"/>
            </a:pPr>
            <a:r>
              <a:rPr/>
              <a:t>静止流体の力学</a:t>
            </a:r>
          </a:p>
          <a:p>
            <a:pPr lvl="0" indent="-342900" marL="342900">
              <a:buAutoNum type="arabicPeriod"/>
            </a:pPr>
            <a:r>
              <a:rPr/>
              <a:t>定常1次流れ</a:t>
            </a:r>
          </a:p>
          <a:p>
            <a:pPr lvl="0" indent="-342900" marL="342900">
              <a:buAutoNum type="arabicPeriod"/>
            </a:pPr>
            <a:r>
              <a:rPr/>
              <a:t>流量・流速測定の原理</a:t>
            </a:r>
          </a:p>
          <a:p>
            <a:pPr lvl="0" indent="-342900" marL="342900">
              <a:buAutoNum type="arabicPeriod"/>
            </a:pPr>
            <a:r>
              <a:rPr/>
              <a:t>運動量理論</a:t>
            </a:r>
          </a:p>
          <a:p>
            <a:pPr lvl="0" indent="-342900" marL="342900">
              <a:buAutoNum type="arabicPeriod"/>
            </a:pPr>
            <a:r>
              <a:rPr/>
              <a:t>次元解析と相似則</a:t>
            </a:r>
          </a:p>
          <a:p>
            <a:pPr lvl="0" indent="-342900" marL="342900">
              <a:buAutoNum type="arabicPeriod"/>
            </a:pPr>
            <a:r>
              <a:rPr/>
              <a:t>管路の流れ</a:t>
            </a:r>
          </a:p>
          <a:p>
            <a:pPr lvl="0" indent="-342900" marL="342900">
              <a:buAutoNum type="arabicPeriod"/>
            </a:pPr>
            <a:r>
              <a:rPr/>
              <a:t>流体力学の基礎式</a:t>
            </a:r>
          </a:p>
          <a:p>
            <a:pPr lvl="0" indent="-342900" marL="342900">
              <a:buAutoNum type="arabicPeriod"/>
            </a:pPr>
            <a:r>
              <a:rPr/>
              <a:t>層流の理論的解析</a:t>
            </a:r>
          </a:p>
          <a:p>
            <a:pPr lvl="0" indent="-342900" marL="342900">
              <a:buAutoNum type="arabicPeriod"/>
            </a:pPr>
            <a:r>
              <a:rPr/>
              <a:t>2次元ポテンシャル流の基礎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チャプタータイトル2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コンテンツタイトル2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内容を書く</a:t>
            </a:r>
          </a:p>
          <a:p>
            <a:pPr lvl="0"/>
            <a:r>
              <a:rPr/>
              <a:t>あああ</a:t>
            </a:r>
          </a:p>
          <a:p>
            <a:pPr lvl="0"/>
            <a:r>
              <a:rPr/>
              <a:t>いいい</a:t>
            </a:r>
          </a:p>
          <a:p>
            <a:pPr lvl="1"/>
            <a:r>
              <a:rPr/>
              <a:t>あああ</a:t>
            </a:r>
          </a:p>
          <a:p>
            <a:pPr lvl="2"/>
            <a:r>
              <a:rPr/>
              <a:t>ううう</a:t>
            </a:r>
          </a:p>
          <a:p>
            <a:pPr lvl="3"/>
            <a:r>
              <a:rPr/>
              <a:t>えええ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Content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hogehoge</a:t>
            </a:r>
          </a:p>
          <a:p>
            <a:pPr lvl="0"/>
            <a:r>
              <a:rPr/>
              <a:t>hogehoge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hogehoge</a:t>
            </a:r>
          </a:p>
          <a:p>
            <a:pPr lvl="0"/>
            <a:r>
              <a:rPr/>
              <a:t>hogehoge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5828109" cy="5239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Two Content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hogehoge</a:t>
            </a:r>
          </a:p>
          <a:p>
            <a:pPr lvl="0"/>
            <a:r>
              <a:rPr/>
              <a:t>hogehoge</a:t>
            </a:r>
          </a:p>
        </p:txBody>
      </p:sp>
      <p:pic>
        <p:nvPicPr>
          <p:cNvPr descr="images/1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0"/>
            <a:ext cx="5943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4635500"/>
            <a:ext cx="9144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Content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aaa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theme/theme1.xml><?xml version="1.0" encoding="utf-8"?>
<a:theme xmlns:a="http://schemas.openxmlformats.org/drawingml/2006/main" name="YPP_Ver1.0_yaguc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</Words>
  <Application>Microsoft Office PowerPoint</Application>
  <PresentationFormat>画面に合わせる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Arial</vt:lpstr>
      <vt:lpstr>Arial Black</vt:lpstr>
      <vt:lpstr>Symbol</vt:lpstr>
      <vt:lpstr>YPP_Ver1.0_yaguchi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コンテンツのタイトル</dc:title>
  <dc:creator/>
  <cp:keywords/>
  <dcterms:created xsi:type="dcterms:W3CDTF">2024-08-05T06:31:53Z</dcterms:created>
  <dcterms:modified xsi:type="dcterms:W3CDTF">2024-08-05T06:31:53Z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th">
    <vt:lpwstr>mathjax</vt:lpwstr>
  </property>
</Properties>
</file>