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6" r:id="rId10"/>
    <p:sldId id="267" r:id="rId11"/>
    <p:sldId id="272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6FFB-DDD4-448B-967B-962BE26FE4DD}" type="datetimeFigureOut">
              <a:rPr lang="en-GB" smtClean="0"/>
              <a:pPr/>
              <a:t>09/09/2015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88CFD-74CA-4D2E-A7ED-FAA42FBC18E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6FFB-DDD4-448B-967B-962BE26FE4DD}" type="datetimeFigureOut">
              <a:rPr lang="en-GB" smtClean="0"/>
              <a:pPr/>
              <a:t>09/09/2015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88CFD-74CA-4D2E-A7ED-FAA42FBC18E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6FFB-DDD4-448B-967B-962BE26FE4DD}" type="datetimeFigureOut">
              <a:rPr lang="en-GB" smtClean="0"/>
              <a:pPr/>
              <a:t>09/09/2015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88CFD-74CA-4D2E-A7ED-FAA42FBC18E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6FFB-DDD4-448B-967B-962BE26FE4DD}" type="datetimeFigureOut">
              <a:rPr lang="en-GB" smtClean="0"/>
              <a:pPr/>
              <a:t>09/09/2015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88CFD-74CA-4D2E-A7ED-FAA42FBC18E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6FFB-DDD4-448B-967B-962BE26FE4DD}" type="datetimeFigureOut">
              <a:rPr lang="en-GB" smtClean="0"/>
              <a:pPr/>
              <a:t>09/09/2015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88CFD-74CA-4D2E-A7ED-FAA42FBC18E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6FFB-DDD4-448B-967B-962BE26FE4DD}" type="datetimeFigureOut">
              <a:rPr lang="en-GB" smtClean="0"/>
              <a:pPr/>
              <a:t>09/09/2015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88CFD-74CA-4D2E-A7ED-FAA42FBC18E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6FFB-DDD4-448B-967B-962BE26FE4DD}" type="datetimeFigureOut">
              <a:rPr lang="en-GB" smtClean="0"/>
              <a:pPr/>
              <a:t>09/09/2015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88CFD-74CA-4D2E-A7ED-FAA42FBC18E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6FFB-DDD4-448B-967B-962BE26FE4DD}" type="datetimeFigureOut">
              <a:rPr lang="en-GB" smtClean="0"/>
              <a:pPr/>
              <a:t>09/09/2015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88CFD-74CA-4D2E-A7ED-FAA42FBC18E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6FFB-DDD4-448B-967B-962BE26FE4DD}" type="datetimeFigureOut">
              <a:rPr lang="en-GB" smtClean="0"/>
              <a:pPr/>
              <a:t>09/09/2015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88CFD-74CA-4D2E-A7ED-FAA42FBC18E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6FFB-DDD4-448B-967B-962BE26FE4DD}" type="datetimeFigureOut">
              <a:rPr lang="en-GB" smtClean="0"/>
              <a:pPr/>
              <a:t>09/09/2015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88CFD-74CA-4D2E-A7ED-FAA42FBC18E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6FFB-DDD4-448B-967B-962BE26FE4DD}" type="datetimeFigureOut">
              <a:rPr lang="en-GB" smtClean="0"/>
              <a:pPr/>
              <a:t>09/09/2015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88CFD-74CA-4D2E-A7ED-FAA42FBC18E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B6FFB-DDD4-448B-967B-962BE26FE4DD}" type="datetimeFigureOut">
              <a:rPr lang="en-GB" smtClean="0"/>
              <a:pPr/>
              <a:t>09/09/2015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88CFD-74CA-4D2E-A7ED-FAA42FBC18E5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nocha.org/cerf/cerf-worldwide/allocations-country/2015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Data Tech and the GHA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Scraping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Some providers make it easy for us</a:t>
            </a:r>
          </a:p>
          <a:p>
            <a:pPr lvl="1"/>
            <a:r>
              <a:rPr lang="en-GB" dirty="0" smtClean="0"/>
              <a:t>OECD, WB, and FTS provide different versions of an API (Application Programming Interface)</a:t>
            </a:r>
          </a:p>
          <a:p>
            <a:pPr lvl="1"/>
            <a:r>
              <a:rPr lang="en-GB" dirty="0" smtClean="0"/>
              <a:t>This allows us to easily hook R into their databases</a:t>
            </a:r>
          </a:p>
          <a:p>
            <a:r>
              <a:rPr lang="en-GB" dirty="0" smtClean="0"/>
              <a:t>Some providers make it difficult</a:t>
            </a:r>
          </a:p>
          <a:p>
            <a:pPr lvl="1"/>
            <a:r>
              <a:rPr lang="en-GB" dirty="0" smtClean="0"/>
              <a:t>Practical example, the CERF (</a:t>
            </a:r>
            <a:r>
              <a:rPr lang="en-GB" dirty="0" smtClean="0">
                <a:hlinkClick r:id="rId2"/>
              </a:rPr>
              <a:t>http://www.unocha.org/cerf/cerf-worldwide/allocations-country/2015</a:t>
            </a:r>
            <a:r>
              <a:rPr lang="en-GB" dirty="0" smtClean="0"/>
              <a:t>)</a:t>
            </a:r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Analysis and Visualization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Look-up table alternative (merge)</a:t>
            </a:r>
          </a:p>
          <a:p>
            <a:pPr lvl="1"/>
            <a:r>
              <a:rPr lang="en-GB" dirty="0" smtClean="0"/>
              <a:t>Precise, logical matching along multiple dimensions</a:t>
            </a:r>
          </a:p>
          <a:p>
            <a:r>
              <a:rPr lang="en-GB" dirty="0" smtClean="0"/>
              <a:t>Pivot table alternative (</a:t>
            </a:r>
            <a:r>
              <a:rPr lang="en-GB" dirty="0" err="1" smtClean="0"/>
              <a:t>ddply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Iteration based data summation</a:t>
            </a:r>
          </a:p>
          <a:p>
            <a:pPr lvl="2"/>
            <a:r>
              <a:rPr lang="en-GB" dirty="0" smtClean="0"/>
              <a:t>Know exactly what calculation leads to the final number</a:t>
            </a:r>
          </a:p>
          <a:p>
            <a:pPr lvl="1"/>
            <a:r>
              <a:rPr lang="en-GB" dirty="0" smtClean="0"/>
              <a:t>Less graphical, more powerful</a:t>
            </a:r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Analysis and Visualization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Too many points to see a trend?</a:t>
            </a:r>
          </a:p>
          <a:p>
            <a:endParaRPr lang="en-GB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204864"/>
            <a:ext cx="6408712" cy="4417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Analysis and Visualization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Try ggplot2’s 2d bin!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420888"/>
            <a:ext cx="6552728" cy="4020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Analysis and Visualization</a:t>
            </a:r>
            <a:endParaRPr lang="en-GB" dirty="0"/>
          </a:p>
        </p:txBody>
      </p:sp>
      <p:pic>
        <p:nvPicPr>
          <p:cNvPr id="4" name="Content Placeholder 3" descr="scaled_pie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99592" y="1556792"/>
            <a:ext cx="3279570" cy="2260848"/>
          </a:xfrm>
        </p:spPr>
      </p:pic>
      <p:pic>
        <p:nvPicPr>
          <p:cNvPr id="5" name="Picture 4" descr="scaled_pies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1628800"/>
            <a:ext cx="3347864" cy="2307928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4149080"/>
            <a:ext cx="3564061" cy="207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99992" y="4077072"/>
            <a:ext cx="3717428" cy="247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 Points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does R do for us?</a:t>
            </a:r>
          </a:p>
          <a:p>
            <a:pPr lvl="1"/>
            <a:r>
              <a:rPr lang="en-GB" dirty="0" smtClean="0"/>
              <a:t>Efficiency</a:t>
            </a:r>
          </a:p>
          <a:p>
            <a:pPr lvl="1"/>
            <a:r>
              <a:rPr lang="en-GB" dirty="0" smtClean="0"/>
              <a:t>Accountability</a:t>
            </a:r>
          </a:p>
          <a:p>
            <a:pPr lvl="1"/>
            <a:r>
              <a:rPr lang="en-GB" dirty="0" smtClean="0"/>
              <a:t>Reproducibility</a:t>
            </a:r>
          </a:p>
          <a:p>
            <a:r>
              <a:rPr lang="en-GB" dirty="0" smtClean="0"/>
              <a:t>Bottom line</a:t>
            </a:r>
          </a:p>
          <a:p>
            <a:pPr lvl="1"/>
            <a:r>
              <a:rPr lang="en-GB" dirty="0" smtClean="0"/>
              <a:t>This is to make your life easier</a:t>
            </a:r>
          </a:p>
          <a:p>
            <a:pPr lvl="1"/>
            <a:r>
              <a:rPr lang="en-GB" dirty="0" smtClean="0"/>
              <a:t>Adopt the techniques that do, don’t bother with the techniques that don’t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Day-to-day issues and applications of tech to solve them</a:t>
            </a:r>
          </a:p>
          <a:p>
            <a:pPr lvl="1"/>
            <a:r>
              <a:rPr lang="en-GB" dirty="0" smtClean="0"/>
              <a:t>File Manipulation</a:t>
            </a:r>
          </a:p>
          <a:p>
            <a:pPr lvl="1"/>
            <a:r>
              <a:rPr lang="en-GB" dirty="0" smtClean="0"/>
              <a:t>“Big” Data Manipulation</a:t>
            </a:r>
          </a:p>
          <a:p>
            <a:pPr lvl="1"/>
            <a:r>
              <a:rPr lang="en-GB" dirty="0" smtClean="0"/>
              <a:t>Data Scraping</a:t>
            </a:r>
          </a:p>
          <a:p>
            <a:pPr lvl="1"/>
            <a:r>
              <a:rPr lang="en-GB" dirty="0" smtClean="0"/>
              <a:t>Analysis &amp; Visualization</a:t>
            </a:r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 Manipulation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“I need one spreadsheet per country, based on one large spreadsheet.” (Writing)</a:t>
            </a:r>
          </a:p>
          <a:p>
            <a:r>
              <a:rPr lang="en-GB" dirty="0" smtClean="0"/>
              <a:t>“I need to rename every </a:t>
            </a:r>
            <a:r>
              <a:rPr lang="en-GB" dirty="0" err="1" smtClean="0"/>
              <a:t>xlsx</a:t>
            </a:r>
            <a:r>
              <a:rPr lang="en-GB" dirty="0" smtClean="0"/>
              <a:t> in this folder.” (Renaming)</a:t>
            </a:r>
          </a:p>
          <a:p>
            <a:r>
              <a:rPr lang="en-GB" dirty="0" smtClean="0"/>
              <a:t>“I need to download a large file from online, unzip it” (Downloading)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 Manipulation (Writing)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 Scripts</a:t>
            </a:r>
          </a:p>
          <a:p>
            <a:pPr lvl="1"/>
            <a:r>
              <a:rPr lang="en-GB" dirty="0" smtClean="0"/>
              <a:t>data &lt;- read.csv(“data.csv”)</a:t>
            </a:r>
          </a:p>
          <a:p>
            <a:pPr lvl="1"/>
            <a:r>
              <a:rPr lang="en-GB" dirty="0" smtClean="0"/>
              <a:t>countries &lt;- unique(</a:t>
            </a:r>
            <a:r>
              <a:rPr lang="en-GB" dirty="0" err="1" smtClean="0"/>
              <a:t>data$country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for(</a:t>
            </a:r>
            <a:r>
              <a:rPr lang="en-GB" dirty="0" err="1" smtClean="0"/>
              <a:t>i</a:t>
            </a:r>
            <a:r>
              <a:rPr lang="en-GB" dirty="0" smtClean="0"/>
              <a:t> in 1:length(countries){</a:t>
            </a:r>
          </a:p>
          <a:p>
            <a:pPr lvl="2"/>
            <a:r>
              <a:rPr lang="en-GB" dirty="0"/>
              <a:t>s</a:t>
            </a:r>
            <a:r>
              <a:rPr lang="en-GB" dirty="0" smtClean="0"/>
              <a:t>ub &lt;- subset(</a:t>
            </a:r>
            <a:r>
              <a:rPr lang="en-GB" dirty="0" err="1" smtClean="0"/>
              <a:t>data,country</a:t>
            </a:r>
            <a:r>
              <a:rPr lang="en-GB" dirty="0" smtClean="0"/>
              <a:t>==countries[</a:t>
            </a:r>
            <a:r>
              <a:rPr lang="en-GB" dirty="0" err="1" smtClean="0"/>
              <a:t>i</a:t>
            </a:r>
            <a:r>
              <a:rPr lang="en-GB" dirty="0" smtClean="0"/>
              <a:t>])</a:t>
            </a:r>
          </a:p>
          <a:p>
            <a:pPr lvl="2"/>
            <a:r>
              <a:rPr lang="en-GB" dirty="0" smtClean="0"/>
              <a:t>write.csv(sub,paste0(countries[</a:t>
            </a:r>
            <a:r>
              <a:rPr lang="en-GB" dirty="0" err="1" smtClean="0"/>
              <a:t>i</a:t>
            </a:r>
            <a:r>
              <a:rPr lang="en-GB" dirty="0" smtClean="0"/>
              <a:t>],”.</a:t>
            </a:r>
            <a:r>
              <a:rPr lang="en-GB" dirty="0" err="1" smtClean="0"/>
              <a:t>csv</a:t>
            </a:r>
            <a:r>
              <a:rPr lang="en-GB" dirty="0" smtClean="0"/>
              <a:t>”))}</a:t>
            </a:r>
          </a:p>
          <a:p>
            <a:r>
              <a:rPr lang="en-GB" dirty="0" smtClean="0"/>
              <a:t>Python</a:t>
            </a:r>
          </a:p>
          <a:p>
            <a:r>
              <a:rPr lang="en-GB" dirty="0" err="1" smtClean="0"/>
              <a:t>NodeJS</a:t>
            </a:r>
            <a:endParaRPr lang="en-GB" dirty="0" smtClean="0"/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 Manipulation (Renaming)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R Scripts</a:t>
            </a:r>
          </a:p>
          <a:p>
            <a:pPr lvl="1"/>
            <a:r>
              <a:rPr lang="en-GB" dirty="0" smtClean="0"/>
              <a:t>wd &lt;- "C:/git/digital-platform/latest-year“</a:t>
            </a:r>
          </a:p>
          <a:p>
            <a:pPr lvl="1"/>
            <a:r>
              <a:rPr lang="en-GB" dirty="0" smtClean="0"/>
              <a:t>filenames &lt;- </a:t>
            </a:r>
            <a:r>
              <a:rPr lang="en-GB" dirty="0" err="1" smtClean="0"/>
              <a:t>list.files</a:t>
            </a:r>
            <a:r>
              <a:rPr lang="en-GB" dirty="0" smtClean="0"/>
              <a:t>(</a:t>
            </a:r>
            <a:r>
              <a:rPr lang="en-GB" dirty="0" err="1" smtClean="0"/>
              <a:t>wd,pattern</a:t>
            </a:r>
            <a:r>
              <a:rPr lang="en-GB" dirty="0" smtClean="0"/>
              <a:t>="*.csv", </a:t>
            </a:r>
            <a:r>
              <a:rPr lang="en-GB" dirty="0" err="1" smtClean="0"/>
              <a:t>full.names</a:t>
            </a:r>
            <a:r>
              <a:rPr lang="en-GB" dirty="0" smtClean="0"/>
              <a:t>=TRUE)</a:t>
            </a:r>
          </a:p>
          <a:p>
            <a:pPr lvl="1"/>
            <a:r>
              <a:rPr lang="en-GB" dirty="0" smtClean="0"/>
              <a:t>for(</a:t>
            </a:r>
            <a:r>
              <a:rPr lang="en-GB" dirty="0" err="1" smtClean="0"/>
              <a:t>i</a:t>
            </a:r>
            <a:r>
              <a:rPr lang="en-GB" dirty="0" smtClean="0"/>
              <a:t> in 1:length(filenames)){</a:t>
            </a:r>
          </a:p>
          <a:p>
            <a:pPr lvl="2"/>
            <a:r>
              <a:rPr lang="en-GB" dirty="0" err="1" smtClean="0"/>
              <a:t>bname</a:t>
            </a:r>
            <a:r>
              <a:rPr lang="en-GB" dirty="0" smtClean="0"/>
              <a:t> &lt;- </a:t>
            </a:r>
            <a:r>
              <a:rPr lang="en-GB" dirty="0" err="1" smtClean="0"/>
              <a:t>tolower</a:t>
            </a:r>
            <a:r>
              <a:rPr lang="en-GB" dirty="0" smtClean="0"/>
              <a:t>(</a:t>
            </a:r>
            <a:r>
              <a:rPr lang="en-GB" dirty="0" err="1" smtClean="0"/>
              <a:t>basename</a:t>
            </a:r>
            <a:r>
              <a:rPr lang="en-GB" dirty="0" smtClean="0"/>
              <a:t>(filenames[</a:t>
            </a:r>
            <a:r>
              <a:rPr lang="en-GB" dirty="0" err="1" smtClean="0"/>
              <a:t>i</a:t>
            </a:r>
            <a:r>
              <a:rPr lang="en-GB" dirty="0" smtClean="0"/>
              <a:t>]))</a:t>
            </a:r>
          </a:p>
          <a:p>
            <a:pPr lvl="2"/>
            <a:r>
              <a:rPr lang="en-GB" dirty="0" err="1" smtClean="0"/>
              <a:t>file.rename</a:t>
            </a:r>
            <a:r>
              <a:rPr lang="en-GB" dirty="0" smtClean="0"/>
              <a:t>(filenames[</a:t>
            </a:r>
            <a:r>
              <a:rPr lang="en-GB" dirty="0" err="1" smtClean="0"/>
              <a:t>i</a:t>
            </a:r>
            <a:r>
              <a:rPr lang="en-GB" dirty="0" smtClean="0"/>
              <a:t>],</a:t>
            </a:r>
            <a:r>
              <a:rPr lang="en-GB" dirty="0" err="1" smtClean="0"/>
              <a:t>bname</a:t>
            </a:r>
            <a:r>
              <a:rPr lang="en-GB" dirty="0" smtClean="0"/>
              <a:t>)}</a:t>
            </a:r>
          </a:p>
          <a:p>
            <a:r>
              <a:rPr lang="en-GB" dirty="0" smtClean="0"/>
              <a:t>Python</a:t>
            </a:r>
          </a:p>
          <a:p>
            <a:r>
              <a:rPr lang="en-GB" dirty="0" err="1" smtClean="0"/>
              <a:t>NodeJS</a:t>
            </a: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 Manipulation (Downloading)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R Scripts</a:t>
            </a:r>
          </a:p>
          <a:p>
            <a:pPr lvl="1"/>
            <a:r>
              <a:rPr lang="en-GB" dirty="0" err="1" smtClean="0"/>
              <a:t>zipname</a:t>
            </a:r>
            <a:r>
              <a:rPr lang="en-GB" dirty="0" smtClean="0"/>
              <a:t> &lt;-“http://data.gdeltproject.org/events/20150819.zip"</a:t>
            </a:r>
          </a:p>
          <a:p>
            <a:pPr lvl="1"/>
            <a:r>
              <a:rPr lang="en-GB" dirty="0" smtClean="0"/>
              <a:t>zip &lt;- </a:t>
            </a:r>
            <a:r>
              <a:rPr lang="en-GB" dirty="0" err="1" smtClean="0"/>
              <a:t>tempfile</a:t>
            </a:r>
            <a:r>
              <a:rPr lang="en-GB" dirty="0" smtClean="0"/>
              <a:t>()</a:t>
            </a:r>
          </a:p>
          <a:p>
            <a:pPr lvl="1"/>
            <a:r>
              <a:rPr lang="en-GB" dirty="0" err="1" smtClean="0"/>
              <a:t>download.file</a:t>
            </a:r>
            <a:r>
              <a:rPr lang="en-GB" dirty="0" smtClean="0"/>
              <a:t>(</a:t>
            </a:r>
            <a:r>
              <a:rPr lang="en-GB" dirty="0" err="1" smtClean="0"/>
              <a:t>zipname,zip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unzip(zip)</a:t>
            </a:r>
          </a:p>
          <a:p>
            <a:r>
              <a:rPr lang="en-GB" dirty="0" smtClean="0"/>
              <a:t>Moderately useful now. Imagine the utility when we can dynamically replace “20150819” in the URL and download files for the last 5 days. Or 500.</a:t>
            </a:r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“Big” Data Manipulation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Comparisons</a:t>
            </a:r>
          </a:p>
          <a:p>
            <a:pPr lvl="1"/>
            <a:r>
              <a:rPr lang="en-GB" dirty="0" smtClean="0"/>
              <a:t>Twitter (58 million Tweets per day)</a:t>
            </a:r>
          </a:p>
          <a:p>
            <a:pPr lvl="1"/>
            <a:r>
              <a:rPr lang="en-GB" dirty="0" err="1" smtClean="0"/>
              <a:t>Facebook</a:t>
            </a:r>
            <a:r>
              <a:rPr lang="en-GB" dirty="0" smtClean="0"/>
              <a:t> (3 million messages every half hour)</a:t>
            </a:r>
          </a:p>
          <a:p>
            <a:pPr lvl="1"/>
            <a:r>
              <a:rPr lang="en-GB" dirty="0" err="1" smtClean="0"/>
              <a:t>AidData</a:t>
            </a:r>
            <a:r>
              <a:rPr lang="en-GB" dirty="0" smtClean="0"/>
              <a:t> (300 thousand records per year)</a:t>
            </a:r>
          </a:p>
          <a:p>
            <a:pPr lvl="1"/>
            <a:r>
              <a:rPr lang="en-GB" dirty="0" smtClean="0"/>
              <a:t>DI (???)</a:t>
            </a:r>
          </a:p>
          <a:p>
            <a:r>
              <a:rPr lang="en-GB" dirty="0" smtClean="0"/>
              <a:t>Reading speed</a:t>
            </a:r>
          </a:p>
          <a:p>
            <a:pPr lvl="1"/>
            <a:r>
              <a:rPr lang="en-GB" dirty="0" smtClean="0"/>
              <a:t>Experiment using CSVs and XLSX.</a:t>
            </a:r>
          </a:p>
          <a:p>
            <a:pPr lvl="2"/>
            <a:r>
              <a:rPr lang="en-GB" dirty="0" smtClean="0"/>
              <a:t>Starting at 10 rows with 10 variables, and increasing the number of rows by the power of 10 each time.</a:t>
            </a:r>
          </a:p>
          <a:p>
            <a:pPr lvl="2"/>
            <a:r>
              <a:rPr lang="en-GB" dirty="0" smtClean="0"/>
              <a:t>Writing XLSX failed after 1 million rows.</a:t>
            </a:r>
          </a:p>
          <a:p>
            <a:pPr lvl="2"/>
            <a:r>
              <a:rPr lang="en-GB" dirty="0" smtClean="0"/>
              <a:t>Writing CSVs failed after 100 million rows</a:t>
            </a:r>
          </a:p>
          <a:p>
            <a:pPr lvl="3"/>
            <a:r>
              <a:rPr lang="en-GB" dirty="0" smtClean="0"/>
              <a:t>File size could not be stored in memory</a:t>
            </a:r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“Big” Data Manipulation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Better solutions?</a:t>
            </a:r>
          </a:p>
          <a:p>
            <a:pPr lvl="1"/>
            <a:r>
              <a:rPr lang="en-GB" dirty="0" smtClean="0"/>
              <a:t>Python</a:t>
            </a:r>
          </a:p>
          <a:p>
            <a:pPr lvl="2"/>
            <a:r>
              <a:rPr lang="en-GB" dirty="0" smtClean="0"/>
              <a:t>Pandas</a:t>
            </a:r>
          </a:p>
          <a:p>
            <a:pPr lvl="2"/>
            <a:r>
              <a:rPr lang="en-GB" dirty="0" smtClean="0"/>
              <a:t>Streaming data</a:t>
            </a:r>
          </a:p>
          <a:p>
            <a:pPr lvl="1"/>
            <a:r>
              <a:rPr lang="en-GB" dirty="0" err="1" smtClean="0"/>
              <a:t>OpenRefine</a:t>
            </a:r>
            <a:endParaRPr lang="en-GB" dirty="0" smtClean="0"/>
          </a:p>
          <a:p>
            <a:r>
              <a:rPr lang="en-GB" dirty="0" smtClean="0"/>
              <a:t>R will probably suffice for our purposes</a:t>
            </a:r>
          </a:p>
          <a:p>
            <a:pPr lvl="1"/>
            <a:r>
              <a:rPr lang="en-GB" dirty="0" smtClean="0"/>
              <a:t>Easy to read, subset, transform, reshape, and write</a:t>
            </a:r>
            <a:endParaRPr lang="en-GB" dirty="0"/>
          </a:p>
        </p:txBody>
      </p:sp>
      <p:pic>
        <p:nvPicPr>
          <p:cNvPr id="1026" name="Picture 2" descr="\\dipr-dc01\home$\alexm\My Documents\parser_benchmark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1412776"/>
            <a:ext cx="4965818" cy="216024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804248" y="3501008"/>
            <a:ext cx="1832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 smtClean="0"/>
              <a:t>Source: wesmckinney.com</a:t>
            </a:r>
            <a:endParaRPr lang="en-GB" sz="1200" i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Scraping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Where is data the least accessible?</a:t>
            </a:r>
          </a:p>
          <a:p>
            <a:pPr lvl="1"/>
            <a:r>
              <a:rPr lang="en-GB" dirty="0" smtClean="0"/>
              <a:t>Websites (lots of different ones)</a:t>
            </a:r>
          </a:p>
          <a:p>
            <a:pPr lvl="1"/>
            <a:r>
              <a:rPr lang="en-GB" dirty="0" smtClean="0"/>
              <a:t>PDFs</a:t>
            </a:r>
          </a:p>
          <a:p>
            <a:r>
              <a:rPr lang="en-GB" dirty="0" smtClean="0"/>
              <a:t>How can we access it?</a:t>
            </a:r>
          </a:p>
          <a:p>
            <a:pPr lvl="1"/>
            <a:r>
              <a:rPr lang="en-GB" dirty="0" err="1" smtClean="0"/>
              <a:t>Webscraping</a:t>
            </a:r>
            <a:endParaRPr lang="en-GB" dirty="0" smtClean="0"/>
          </a:p>
          <a:p>
            <a:pPr lvl="1"/>
            <a:r>
              <a:rPr lang="en-GB" dirty="0" smtClean="0"/>
              <a:t>PDF </a:t>
            </a:r>
            <a:r>
              <a:rPr lang="en-GB" dirty="0" smtClean="0"/>
              <a:t>scraping</a:t>
            </a:r>
          </a:p>
          <a:p>
            <a:r>
              <a:rPr lang="en-GB" dirty="0" smtClean="0"/>
              <a:t>No need to reinvent </a:t>
            </a:r>
            <a:r>
              <a:rPr lang="en-GB" smtClean="0"/>
              <a:t>the wheel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</TotalTime>
  <Words>497</Words>
  <Application>Microsoft Office PowerPoint</Application>
  <PresentationFormat>On-screen Show (4:3)</PresentationFormat>
  <Paragraphs>91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Data Tech and the GHA</vt:lpstr>
      <vt:lpstr>Overview</vt:lpstr>
      <vt:lpstr>File Manipulation</vt:lpstr>
      <vt:lpstr>File Manipulation (Writing)</vt:lpstr>
      <vt:lpstr>File Manipulation (Renaming)</vt:lpstr>
      <vt:lpstr>File Manipulation (Downloading)</vt:lpstr>
      <vt:lpstr>“Big” Data Manipulation</vt:lpstr>
      <vt:lpstr>“Big” Data Manipulation</vt:lpstr>
      <vt:lpstr>Data Scraping</vt:lpstr>
      <vt:lpstr>Data Scraping</vt:lpstr>
      <vt:lpstr>Analysis and Visualization</vt:lpstr>
      <vt:lpstr>Analysis and Visualization</vt:lpstr>
      <vt:lpstr>Analysis and Visualization</vt:lpstr>
      <vt:lpstr>Analysis and Visualization</vt:lpstr>
      <vt:lpstr>Final Points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Alex Miller</dc:creator>
  <cp:lastModifiedBy>Alex Miller</cp:lastModifiedBy>
  <cp:revision>47</cp:revision>
  <dcterms:created xsi:type="dcterms:W3CDTF">2015-08-20T08:33:19Z</dcterms:created>
  <dcterms:modified xsi:type="dcterms:W3CDTF">2015-09-09T10:03:27Z</dcterms:modified>
</cp:coreProperties>
</file>