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re Sugar Thin" panose="020B0604020202020204" charset="0"/>
      <p:regular r:id="rId11"/>
    </p:embeddedFont>
    <p:embeddedFont>
      <p:font typeface="Quicksand Medium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17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12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4.svg"/><Relationship Id="rId10" Type="http://schemas.openxmlformats.org/officeDocument/2006/relationships/image" Target="../media/image21.sv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3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3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4.svg"/><Relationship Id="rId1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8721" y="-2562156"/>
            <a:ext cx="19705443" cy="19705443"/>
          </a:xfrm>
          <a:custGeom>
            <a:avLst/>
            <a:gdLst/>
            <a:ahLst/>
            <a:cxnLst/>
            <a:rect l="l" t="t" r="r" b="b"/>
            <a:pathLst>
              <a:path w="19705443" h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643688" flipH="1">
            <a:off x="-2563735" y="1754240"/>
            <a:ext cx="19720851" cy="15453976"/>
          </a:xfrm>
          <a:custGeom>
            <a:avLst/>
            <a:gdLst/>
            <a:ahLst/>
            <a:cxnLst/>
            <a:rect l="l" t="t" r="r" b="b"/>
            <a:pathLst>
              <a:path w="19720851" h="15453976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1283277" y="-285750"/>
            <a:ext cx="3086100" cy="13632873"/>
            <a:chOff x="0" y="0"/>
            <a:chExt cx="812800" cy="35905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3590551"/>
            </a:xfrm>
            <a:custGeom>
              <a:avLst/>
              <a:gdLst/>
              <a:ahLst/>
              <a:cxnLst/>
              <a:rect l="l" t="t" r="r" b="b"/>
              <a:pathLst>
                <a:path w="812800" h="3590551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 cap="sq">
              <a:solidFill>
                <a:srgbClr val="4B412E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36381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884218" y="-285750"/>
            <a:ext cx="3086100" cy="13347123"/>
            <a:chOff x="0" y="0"/>
            <a:chExt cx="812800" cy="351529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3515292"/>
            </a:xfrm>
            <a:custGeom>
              <a:avLst/>
              <a:gdLst/>
              <a:ahLst/>
              <a:cxnLst/>
              <a:rect l="l" t="t" r="r" b="b"/>
              <a:pathLst>
                <a:path w="812800" h="3515292">
                  <a:moveTo>
                    <a:pt x="0" y="0"/>
                  </a:moveTo>
                  <a:lnTo>
                    <a:pt x="812800" y="0"/>
                  </a:lnTo>
                  <a:lnTo>
                    <a:pt x="812800" y="3515292"/>
                  </a:lnTo>
                  <a:lnTo>
                    <a:pt x="0" y="3515292"/>
                  </a:lnTo>
                  <a:close/>
                </a:path>
              </a:pathLst>
            </a:custGeom>
            <a:solidFill>
              <a:srgbClr val="7B6C52"/>
            </a:solidFill>
            <a:ln w="38100" cap="sq">
              <a:solidFill>
                <a:srgbClr val="4B412E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12800" cy="35629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4138057" y="1691075"/>
            <a:ext cx="11935173" cy="6966810"/>
          </a:xfrm>
          <a:custGeom>
            <a:avLst/>
            <a:gdLst/>
            <a:ahLst/>
            <a:cxnLst/>
            <a:rect l="l" t="t" r="r" b="b"/>
            <a:pathLst>
              <a:path w="11935173" h="6966810">
                <a:moveTo>
                  <a:pt x="0" y="0"/>
                </a:moveTo>
                <a:lnTo>
                  <a:pt x="11935173" y="0"/>
                </a:lnTo>
                <a:lnTo>
                  <a:pt x="11935173" y="6966810"/>
                </a:lnTo>
                <a:lnTo>
                  <a:pt x="0" y="69668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2353279">
            <a:off x="6486601" y="2352389"/>
            <a:ext cx="1405257" cy="892338"/>
          </a:xfrm>
          <a:custGeom>
            <a:avLst/>
            <a:gdLst/>
            <a:ahLst/>
            <a:cxnLst/>
            <a:rect l="l" t="t" r="r" b="b"/>
            <a:pathLst>
              <a:path w="1405257" h="892338">
                <a:moveTo>
                  <a:pt x="0" y="0"/>
                </a:moveTo>
                <a:lnTo>
                  <a:pt x="1405256" y="0"/>
                </a:lnTo>
                <a:lnTo>
                  <a:pt x="1405256" y="892338"/>
                </a:lnTo>
                <a:lnTo>
                  <a:pt x="0" y="8923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8707568">
            <a:off x="13086542" y="2240728"/>
            <a:ext cx="3300300" cy="1086099"/>
          </a:xfrm>
          <a:custGeom>
            <a:avLst/>
            <a:gdLst/>
            <a:ahLst/>
            <a:cxnLst/>
            <a:rect l="l" t="t" r="r" b="b"/>
            <a:pathLst>
              <a:path w="3300300" h="1086099">
                <a:moveTo>
                  <a:pt x="0" y="0"/>
                </a:moveTo>
                <a:lnTo>
                  <a:pt x="3300300" y="0"/>
                </a:lnTo>
                <a:lnTo>
                  <a:pt x="3300300" y="1086099"/>
                </a:lnTo>
                <a:lnTo>
                  <a:pt x="0" y="10860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8216884">
            <a:off x="14013568" y="1510739"/>
            <a:ext cx="2173410" cy="1929790"/>
          </a:xfrm>
          <a:custGeom>
            <a:avLst/>
            <a:gdLst/>
            <a:ahLst/>
            <a:cxnLst/>
            <a:rect l="l" t="t" r="r" b="b"/>
            <a:pathLst>
              <a:path w="2173410" h="1929790">
                <a:moveTo>
                  <a:pt x="0" y="0"/>
                </a:moveTo>
                <a:lnTo>
                  <a:pt x="2173410" y="0"/>
                </a:lnTo>
                <a:lnTo>
                  <a:pt x="2173410" y="1929790"/>
                </a:lnTo>
                <a:lnTo>
                  <a:pt x="0" y="192979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48134" t="-113225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766251" y="7423828"/>
            <a:ext cx="3897838" cy="4114800"/>
          </a:xfrm>
          <a:custGeom>
            <a:avLst/>
            <a:gdLst/>
            <a:ahLst/>
            <a:cxnLst/>
            <a:rect l="l" t="t" r="r" b="b"/>
            <a:pathLst>
              <a:path w="3897838" h="4114800">
                <a:moveTo>
                  <a:pt x="0" y="0"/>
                </a:moveTo>
                <a:lnTo>
                  <a:pt x="3897838" y="0"/>
                </a:lnTo>
                <a:lnTo>
                  <a:pt x="38978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631704" y="8057470"/>
            <a:ext cx="4820850" cy="1200830"/>
          </a:xfrm>
          <a:custGeom>
            <a:avLst/>
            <a:gdLst/>
            <a:ahLst/>
            <a:cxnLst/>
            <a:rect l="l" t="t" r="r" b="b"/>
            <a:pathLst>
              <a:path w="4820850" h="1200830">
                <a:moveTo>
                  <a:pt x="0" y="0"/>
                </a:moveTo>
                <a:lnTo>
                  <a:pt x="4820851" y="0"/>
                </a:lnTo>
                <a:lnTo>
                  <a:pt x="4820851" y="1200830"/>
                </a:lnTo>
                <a:lnTo>
                  <a:pt x="0" y="120083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716417" y="3577597"/>
            <a:ext cx="12684580" cy="2190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29"/>
              </a:lnSpc>
            </a:pPr>
            <a:r>
              <a:rPr lang="en-US" sz="7481">
                <a:solidFill>
                  <a:srgbClr val="494949"/>
                </a:solidFill>
                <a:latin typeface="More Sugar Thin"/>
              </a:rPr>
              <a:t>UNI EMERGENCY HUB APPLICATION</a:t>
            </a:r>
          </a:p>
        </p:txBody>
      </p:sp>
      <p:sp>
        <p:nvSpPr>
          <p:cNvPr id="17" name="AutoShape 17"/>
          <p:cNvSpPr/>
          <p:nvPr/>
        </p:nvSpPr>
        <p:spPr>
          <a:xfrm>
            <a:off x="5384312" y="5953845"/>
            <a:ext cx="9352380" cy="1905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5429453" y="7082557"/>
            <a:ext cx="9352380" cy="1905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TextBox 19"/>
          <p:cNvSpPr txBox="1"/>
          <p:nvPr/>
        </p:nvSpPr>
        <p:spPr>
          <a:xfrm>
            <a:off x="5798167" y="5953845"/>
            <a:ext cx="8938526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3700">
                <a:solidFill>
                  <a:srgbClr val="494949"/>
                </a:solidFill>
                <a:latin typeface="Quicksand Medium"/>
              </a:rPr>
              <a:t>Muhammad Akmal Bin Zainal Abdin S62734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511234" y="7776483"/>
            <a:ext cx="2589039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3700">
                <a:solidFill>
                  <a:srgbClr val="494949"/>
                </a:solidFill>
                <a:latin typeface="Quicksand Medium"/>
              </a:rPr>
              <a:t>CSM 3114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8721" y="-2562156"/>
            <a:ext cx="19705443" cy="19705443"/>
          </a:xfrm>
          <a:custGeom>
            <a:avLst/>
            <a:gdLst/>
            <a:ahLst/>
            <a:cxnLst/>
            <a:rect l="l" t="t" r="r" b="b"/>
            <a:pathLst>
              <a:path w="19705443" h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62495" y="665018"/>
            <a:ext cx="15555191" cy="8816209"/>
            <a:chOff x="0" y="0"/>
            <a:chExt cx="4096840" cy="232196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96840" cy="2321965"/>
            </a:xfrm>
            <a:custGeom>
              <a:avLst/>
              <a:gdLst/>
              <a:ahLst/>
              <a:cxnLst/>
              <a:rect l="l" t="t" r="r" b="b"/>
              <a:pathLst>
                <a:path w="4096840" h="2321965">
                  <a:moveTo>
                    <a:pt x="0" y="0"/>
                  </a:moveTo>
                  <a:lnTo>
                    <a:pt x="4096840" y="0"/>
                  </a:lnTo>
                  <a:lnTo>
                    <a:pt x="4096840" y="2321965"/>
                  </a:lnTo>
                  <a:lnTo>
                    <a:pt x="0" y="23219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096840" cy="23695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485557" y="7499902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8643688" flipH="1">
            <a:off x="-2563735" y="1754240"/>
            <a:ext cx="19720851" cy="15453976"/>
          </a:xfrm>
          <a:custGeom>
            <a:avLst/>
            <a:gdLst/>
            <a:ahLst/>
            <a:cxnLst/>
            <a:rect l="l" t="t" r="r" b="b"/>
            <a:pathLst>
              <a:path w="19720851" h="15453976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2251771" y="-304513"/>
            <a:ext cx="3086100" cy="13632873"/>
            <a:chOff x="0" y="0"/>
            <a:chExt cx="812800" cy="35905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590551"/>
            </a:xfrm>
            <a:custGeom>
              <a:avLst/>
              <a:gdLst/>
              <a:ahLst/>
              <a:cxnLst/>
              <a:rect l="l" t="t" r="r" b="b"/>
              <a:pathLst>
                <a:path w="812800" h="3590551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 cap="sq">
              <a:solidFill>
                <a:srgbClr val="4B412E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36381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485557" y="2774745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485557" y="3559918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485557" y="5150984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485557" y="6708917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485557" y="435090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485557" y="6008830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485557" y="829998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85557" y="9157829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4529641" y="1462317"/>
            <a:ext cx="9020900" cy="1213721"/>
          </a:xfrm>
          <a:custGeom>
            <a:avLst/>
            <a:gdLst/>
            <a:ahLst/>
            <a:cxnLst/>
            <a:rect l="l" t="t" r="r" b="b"/>
            <a:pathLst>
              <a:path w="9020900" h="1213721">
                <a:moveTo>
                  <a:pt x="0" y="0"/>
                </a:moveTo>
                <a:lnTo>
                  <a:pt x="9020900" y="0"/>
                </a:lnTo>
                <a:lnTo>
                  <a:pt x="9020900" y="1213722"/>
                </a:lnTo>
                <a:lnTo>
                  <a:pt x="0" y="12137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485550" y="3555156"/>
            <a:ext cx="8363429" cy="4693974"/>
          </a:xfrm>
          <a:custGeom>
            <a:avLst/>
            <a:gdLst/>
            <a:ahLst/>
            <a:cxnLst/>
            <a:rect l="l" t="t" r="r" b="b"/>
            <a:pathLst>
              <a:path w="8363429" h="4693974">
                <a:moveTo>
                  <a:pt x="0" y="0"/>
                </a:moveTo>
                <a:lnTo>
                  <a:pt x="8363428" y="0"/>
                </a:lnTo>
                <a:lnTo>
                  <a:pt x="8363428" y="4693974"/>
                </a:lnTo>
                <a:lnTo>
                  <a:pt x="0" y="46939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734803" y="3444350"/>
            <a:ext cx="4711308" cy="5177262"/>
          </a:xfrm>
          <a:custGeom>
            <a:avLst/>
            <a:gdLst/>
            <a:ahLst/>
            <a:cxnLst/>
            <a:rect l="l" t="t" r="r" b="b"/>
            <a:pathLst>
              <a:path w="4711308" h="5177262">
                <a:moveTo>
                  <a:pt x="0" y="0"/>
                </a:moveTo>
                <a:lnTo>
                  <a:pt x="4711309" y="0"/>
                </a:lnTo>
                <a:lnTo>
                  <a:pt x="4711309" y="5177262"/>
                </a:lnTo>
                <a:lnTo>
                  <a:pt x="0" y="51772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2801933" y="1462317"/>
            <a:ext cx="978767" cy="1260040"/>
          </a:xfrm>
          <a:custGeom>
            <a:avLst/>
            <a:gdLst/>
            <a:ahLst/>
            <a:cxnLst/>
            <a:rect l="l" t="t" r="r" b="b"/>
            <a:pathLst>
              <a:path w="978767" h="1260040">
                <a:moveTo>
                  <a:pt x="0" y="0"/>
                </a:moveTo>
                <a:lnTo>
                  <a:pt x="978767" y="0"/>
                </a:lnTo>
                <a:lnTo>
                  <a:pt x="978767" y="1260041"/>
                </a:lnTo>
                <a:lnTo>
                  <a:pt x="0" y="12600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2266734" y="8657885"/>
            <a:ext cx="4820850" cy="1200830"/>
          </a:xfrm>
          <a:custGeom>
            <a:avLst/>
            <a:gdLst/>
            <a:ahLst/>
            <a:cxnLst/>
            <a:rect l="l" t="t" r="r" b="b"/>
            <a:pathLst>
              <a:path w="4820850" h="1200830">
                <a:moveTo>
                  <a:pt x="0" y="0"/>
                </a:moveTo>
                <a:lnTo>
                  <a:pt x="4820850" y="0"/>
                </a:lnTo>
                <a:lnTo>
                  <a:pt x="4820850" y="1200830"/>
                </a:lnTo>
                <a:lnTo>
                  <a:pt x="0" y="12008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3780700" y="1448044"/>
            <a:ext cx="10726600" cy="146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8"/>
              </a:lnSpc>
            </a:pPr>
            <a:r>
              <a:rPr lang="en-US" sz="10180">
                <a:solidFill>
                  <a:srgbClr val="494949"/>
                </a:solidFill>
                <a:latin typeface="More Sugar Thin"/>
              </a:rPr>
              <a:t>Project Overview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051589" y="4236193"/>
            <a:ext cx="6812973" cy="3228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8"/>
              </a:lnSpc>
            </a:pPr>
            <a:r>
              <a:rPr lang="en-US" sz="2656">
                <a:solidFill>
                  <a:srgbClr val="494949"/>
                </a:solidFill>
                <a:latin typeface="Quicksand Medium"/>
              </a:rPr>
              <a:t>The "Uni Emergency Hub" app keeps our university safe by providing quick access to emergency contacts, a simple way to report problems, and fast updates during emergencies. It's easy to use, respects privacy, and fits well with our safety plans, making it a must-have for keeping everyone on campus safe and informed.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8721" y="-2562156"/>
            <a:ext cx="19705443" cy="19705443"/>
          </a:xfrm>
          <a:custGeom>
            <a:avLst/>
            <a:gdLst/>
            <a:ahLst/>
            <a:cxnLst/>
            <a:rect l="l" t="t" r="r" b="b"/>
            <a:pathLst>
              <a:path w="19705443" h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62495" y="665018"/>
            <a:ext cx="15555191" cy="8816209"/>
            <a:chOff x="0" y="0"/>
            <a:chExt cx="4096840" cy="232196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96840" cy="2321965"/>
            </a:xfrm>
            <a:custGeom>
              <a:avLst/>
              <a:gdLst/>
              <a:ahLst/>
              <a:cxnLst/>
              <a:rect l="l" t="t" r="r" b="b"/>
              <a:pathLst>
                <a:path w="4096840" h="2321965">
                  <a:moveTo>
                    <a:pt x="0" y="0"/>
                  </a:moveTo>
                  <a:lnTo>
                    <a:pt x="4096840" y="0"/>
                  </a:lnTo>
                  <a:lnTo>
                    <a:pt x="4096840" y="2321965"/>
                  </a:lnTo>
                  <a:lnTo>
                    <a:pt x="0" y="23219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096840" cy="23695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485557" y="7499902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8643688" flipH="1">
            <a:off x="-2563735" y="1754240"/>
            <a:ext cx="19720851" cy="15453976"/>
          </a:xfrm>
          <a:custGeom>
            <a:avLst/>
            <a:gdLst/>
            <a:ahLst/>
            <a:cxnLst/>
            <a:rect l="l" t="t" r="r" b="b"/>
            <a:pathLst>
              <a:path w="19720851" h="15453976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7706109" y="-512331"/>
            <a:ext cx="3086100" cy="13632873"/>
            <a:chOff x="0" y="0"/>
            <a:chExt cx="812800" cy="35905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590551"/>
            </a:xfrm>
            <a:custGeom>
              <a:avLst/>
              <a:gdLst/>
              <a:ahLst/>
              <a:cxnLst/>
              <a:rect l="l" t="t" r="r" b="b"/>
              <a:pathLst>
                <a:path w="812800" h="3590551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 cap="sq">
              <a:solidFill>
                <a:srgbClr val="4B412E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36381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485557" y="2774745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485557" y="3559918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485557" y="5150984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485557" y="6708917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485557" y="435090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485557" y="6008830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485557" y="829998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85557" y="9157829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 rot="-3344777">
            <a:off x="15077256" y="2472485"/>
            <a:ext cx="1620888" cy="1711110"/>
          </a:xfrm>
          <a:custGeom>
            <a:avLst/>
            <a:gdLst/>
            <a:ahLst/>
            <a:cxnLst/>
            <a:rect l="l" t="t" r="r" b="b"/>
            <a:pathLst>
              <a:path w="1620888" h="1711110">
                <a:moveTo>
                  <a:pt x="0" y="0"/>
                </a:moveTo>
                <a:lnTo>
                  <a:pt x="1620888" y="0"/>
                </a:lnTo>
                <a:lnTo>
                  <a:pt x="1620888" y="1711110"/>
                </a:lnTo>
                <a:lnTo>
                  <a:pt x="0" y="17111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3733554" y="1799761"/>
            <a:ext cx="990819" cy="1005444"/>
          </a:xfrm>
          <a:custGeom>
            <a:avLst/>
            <a:gdLst/>
            <a:ahLst/>
            <a:cxnLst/>
            <a:rect l="l" t="t" r="r" b="b"/>
            <a:pathLst>
              <a:path w="990819" h="1005444">
                <a:moveTo>
                  <a:pt x="0" y="0"/>
                </a:moveTo>
                <a:lnTo>
                  <a:pt x="990819" y="0"/>
                </a:lnTo>
                <a:lnTo>
                  <a:pt x="990819" y="1005444"/>
                </a:lnTo>
                <a:lnTo>
                  <a:pt x="0" y="10054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607824" y="8556345"/>
            <a:ext cx="5469735" cy="924882"/>
          </a:xfrm>
          <a:custGeom>
            <a:avLst/>
            <a:gdLst/>
            <a:ahLst/>
            <a:cxnLst/>
            <a:rect l="l" t="t" r="r" b="b"/>
            <a:pathLst>
              <a:path w="5469735" h="924882">
                <a:moveTo>
                  <a:pt x="0" y="0"/>
                </a:moveTo>
                <a:lnTo>
                  <a:pt x="5469735" y="0"/>
                </a:lnTo>
                <a:lnTo>
                  <a:pt x="5469735" y="924883"/>
                </a:lnTo>
                <a:lnTo>
                  <a:pt x="0" y="9248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1581292" y="8622756"/>
            <a:ext cx="5469735" cy="924882"/>
          </a:xfrm>
          <a:custGeom>
            <a:avLst/>
            <a:gdLst/>
            <a:ahLst/>
            <a:cxnLst/>
            <a:rect l="l" t="t" r="r" b="b"/>
            <a:pathLst>
              <a:path w="5469735" h="924882">
                <a:moveTo>
                  <a:pt x="0" y="0"/>
                </a:moveTo>
                <a:lnTo>
                  <a:pt x="5469735" y="0"/>
                </a:lnTo>
                <a:lnTo>
                  <a:pt x="5469735" y="924882"/>
                </a:lnTo>
                <a:lnTo>
                  <a:pt x="0" y="9248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574845" y="3415693"/>
            <a:ext cx="7131146" cy="4267155"/>
          </a:xfrm>
          <a:custGeom>
            <a:avLst/>
            <a:gdLst/>
            <a:ahLst/>
            <a:cxnLst/>
            <a:rect l="l" t="t" r="r" b="b"/>
            <a:pathLst>
              <a:path w="7131146" h="4267155">
                <a:moveTo>
                  <a:pt x="0" y="0"/>
                </a:moveTo>
                <a:lnTo>
                  <a:pt x="7131146" y="0"/>
                </a:lnTo>
                <a:lnTo>
                  <a:pt x="7131146" y="4267155"/>
                </a:lnTo>
                <a:lnTo>
                  <a:pt x="0" y="426715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8705991" y="3328040"/>
            <a:ext cx="7499947" cy="4354808"/>
          </a:xfrm>
          <a:custGeom>
            <a:avLst/>
            <a:gdLst/>
            <a:ahLst/>
            <a:cxnLst/>
            <a:rect l="l" t="t" r="r" b="b"/>
            <a:pathLst>
              <a:path w="7499947" h="4354808">
                <a:moveTo>
                  <a:pt x="0" y="0"/>
                </a:moveTo>
                <a:lnTo>
                  <a:pt x="7499947" y="0"/>
                </a:lnTo>
                <a:lnTo>
                  <a:pt x="7499947" y="4354808"/>
                </a:lnTo>
                <a:lnTo>
                  <a:pt x="0" y="435480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342691" y="1278690"/>
            <a:ext cx="10726600" cy="151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8"/>
              </a:lnSpc>
            </a:pPr>
            <a:r>
              <a:rPr lang="en-US" sz="10180">
                <a:solidFill>
                  <a:srgbClr val="494949"/>
                </a:solidFill>
                <a:latin typeface="More Sugar Thin"/>
              </a:rPr>
              <a:t>WireFrame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8721" y="-2562156"/>
            <a:ext cx="19705443" cy="19705443"/>
          </a:xfrm>
          <a:custGeom>
            <a:avLst/>
            <a:gdLst/>
            <a:ahLst/>
            <a:cxnLst/>
            <a:rect l="l" t="t" r="r" b="b"/>
            <a:pathLst>
              <a:path w="19705443" h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62495" y="665018"/>
            <a:ext cx="15555191" cy="8816209"/>
            <a:chOff x="0" y="0"/>
            <a:chExt cx="4096840" cy="232196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96840" cy="2321965"/>
            </a:xfrm>
            <a:custGeom>
              <a:avLst/>
              <a:gdLst/>
              <a:ahLst/>
              <a:cxnLst/>
              <a:rect l="l" t="t" r="r" b="b"/>
              <a:pathLst>
                <a:path w="4096840" h="2321965">
                  <a:moveTo>
                    <a:pt x="0" y="0"/>
                  </a:moveTo>
                  <a:lnTo>
                    <a:pt x="4096840" y="0"/>
                  </a:lnTo>
                  <a:lnTo>
                    <a:pt x="4096840" y="2321965"/>
                  </a:lnTo>
                  <a:lnTo>
                    <a:pt x="0" y="23219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096840" cy="23695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485557" y="7499902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8643688" flipH="1">
            <a:off x="-2563735" y="1754240"/>
            <a:ext cx="19720851" cy="15453976"/>
          </a:xfrm>
          <a:custGeom>
            <a:avLst/>
            <a:gdLst/>
            <a:ahLst/>
            <a:cxnLst/>
            <a:rect l="l" t="t" r="r" b="b"/>
            <a:pathLst>
              <a:path w="19720851" h="15453976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7706109" y="-512331"/>
            <a:ext cx="3086100" cy="13632873"/>
            <a:chOff x="0" y="0"/>
            <a:chExt cx="812800" cy="35905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590551"/>
            </a:xfrm>
            <a:custGeom>
              <a:avLst/>
              <a:gdLst/>
              <a:ahLst/>
              <a:cxnLst/>
              <a:rect l="l" t="t" r="r" b="b"/>
              <a:pathLst>
                <a:path w="812800" h="3590551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 cap="sq">
              <a:solidFill>
                <a:srgbClr val="4B412E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36381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485557" y="2774745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485557" y="3559918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485557" y="5150984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485557" y="6708917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485557" y="435090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485557" y="6008830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485557" y="829998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85557" y="9157829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 rot="-3344777">
            <a:off x="15077256" y="2472485"/>
            <a:ext cx="1620888" cy="1711110"/>
          </a:xfrm>
          <a:custGeom>
            <a:avLst/>
            <a:gdLst/>
            <a:ahLst/>
            <a:cxnLst/>
            <a:rect l="l" t="t" r="r" b="b"/>
            <a:pathLst>
              <a:path w="1620888" h="1711110">
                <a:moveTo>
                  <a:pt x="0" y="0"/>
                </a:moveTo>
                <a:lnTo>
                  <a:pt x="1620888" y="0"/>
                </a:lnTo>
                <a:lnTo>
                  <a:pt x="1620888" y="1711110"/>
                </a:lnTo>
                <a:lnTo>
                  <a:pt x="0" y="17111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3733554" y="1799761"/>
            <a:ext cx="990819" cy="1005444"/>
          </a:xfrm>
          <a:custGeom>
            <a:avLst/>
            <a:gdLst/>
            <a:ahLst/>
            <a:cxnLst/>
            <a:rect l="l" t="t" r="r" b="b"/>
            <a:pathLst>
              <a:path w="990819" h="1005444">
                <a:moveTo>
                  <a:pt x="0" y="0"/>
                </a:moveTo>
                <a:lnTo>
                  <a:pt x="990819" y="0"/>
                </a:lnTo>
                <a:lnTo>
                  <a:pt x="990819" y="1005444"/>
                </a:lnTo>
                <a:lnTo>
                  <a:pt x="0" y="10054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766236" y="9023883"/>
            <a:ext cx="5469735" cy="924882"/>
          </a:xfrm>
          <a:custGeom>
            <a:avLst/>
            <a:gdLst/>
            <a:ahLst/>
            <a:cxnLst/>
            <a:rect l="l" t="t" r="r" b="b"/>
            <a:pathLst>
              <a:path w="5469735" h="924882">
                <a:moveTo>
                  <a:pt x="0" y="0"/>
                </a:moveTo>
                <a:lnTo>
                  <a:pt x="5469735" y="0"/>
                </a:lnTo>
                <a:lnTo>
                  <a:pt x="5469735" y="924883"/>
                </a:lnTo>
                <a:lnTo>
                  <a:pt x="0" y="9248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1494096" y="9018786"/>
            <a:ext cx="5469735" cy="924882"/>
          </a:xfrm>
          <a:custGeom>
            <a:avLst/>
            <a:gdLst/>
            <a:ahLst/>
            <a:cxnLst/>
            <a:rect l="l" t="t" r="r" b="b"/>
            <a:pathLst>
              <a:path w="5469735" h="924882">
                <a:moveTo>
                  <a:pt x="0" y="0"/>
                </a:moveTo>
                <a:lnTo>
                  <a:pt x="5469735" y="0"/>
                </a:lnTo>
                <a:lnTo>
                  <a:pt x="5469735" y="924883"/>
                </a:lnTo>
                <a:lnTo>
                  <a:pt x="0" y="9248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485557" y="3144456"/>
            <a:ext cx="7023124" cy="4886102"/>
          </a:xfrm>
          <a:custGeom>
            <a:avLst/>
            <a:gdLst/>
            <a:ahLst/>
            <a:cxnLst/>
            <a:rect l="l" t="t" r="r" b="b"/>
            <a:pathLst>
              <a:path w="7023124" h="4886102">
                <a:moveTo>
                  <a:pt x="0" y="0"/>
                </a:moveTo>
                <a:lnTo>
                  <a:pt x="7023124" y="0"/>
                </a:lnTo>
                <a:lnTo>
                  <a:pt x="7023124" y="4886102"/>
                </a:lnTo>
                <a:lnTo>
                  <a:pt x="0" y="488610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9040091" y="3144456"/>
            <a:ext cx="6903593" cy="4846798"/>
          </a:xfrm>
          <a:custGeom>
            <a:avLst/>
            <a:gdLst/>
            <a:ahLst/>
            <a:cxnLst/>
            <a:rect l="l" t="t" r="r" b="b"/>
            <a:pathLst>
              <a:path w="6903593" h="4846798">
                <a:moveTo>
                  <a:pt x="0" y="0"/>
                </a:moveTo>
                <a:lnTo>
                  <a:pt x="6903592" y="0"/>
                </a:lnTo>
                <a:lnTo>
                  <a:pt x="6903592" y="4846798"/>
                </a:lnTo>
                <a:lnTo>
                  <a:pt x="0" y="484679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342691" y="1278690"/>
            <a:ext cx="10726600" cy="151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8"/>
              </a:lnSpc>
            </a:pPr>
            <a:r>
              <a:rPr lang="en-US" sz="10180">
                <a:solidFill>
                  <a:srgbClr val="494949"/>
                </a:solidFill>
                <a:latin typeface="More Sugar Thin"/>
              </a:rPr>
              <a:t>User Interface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485557" y="8290458"/>
            <a:ext cx="2121441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494949"/>
                </a:solidFill>
                <a:latin typeface="Quicksand Medium"/>
              </a:rPr>
              <a:t>First Page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936399" y="8290458"/>
            <a:ext cx="2121441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494949"/>
                </a:solidFill>
                <a:latin typeface="Quicksand Medium"/>
              </a:rPr>
              <a:t>Homepage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235971" y="8257717"/>
            <a:ext cx="2121441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494949"/>
                </a:solidFill>
                <a:latin typeface="Quicksand Medium"/>
              </a:rPr>
              <a:t>Complaint page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515420" y="8257717"/>
            <a:ext cx="6428263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494949"/>
                </a:solidFill>
                <a:latin typeface="Quicksand Medium"/>
              </a:rPr>
              <a:t>Information of Keselamatan, Hepa and PKU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C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08721" y="-2562156"/>
            <a:ext cx="19705443" cy="19705443"/>
          </a:xfrm>
          <a:custGeom>
            <a:avLst/>
            <a:gdLst/>
            <a:ahLst/>
            <a:cxnLst/>
            <a:rect l="l" t="t" r="r" b="b"/>
            <a:pathLst>
              <a:path w="19705443" h="19705443">
                <a:moveTo>
                  <a:pt x="0" y="0"/>
                </a:moveTo>
                <a:lnTo>
                  <a:pt x="19705442" y="0"/>
                </a:lnTo>
                <a:lnTo>
                  <a:pt x="19705442" y="19705442"/>
                </a:lnTo>
                <a:lnTo>
                  <a:pt x="0" y="1970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62495" y="665018"/>
            <a:ext cx="15555191" cy="8816209"/>
            <a:chOff x="0" y="0"/>
            <a:chExt cx="4096840" cy="232196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96840" cy="2321965"/>
            </a:xfrm>
            <a:custGeom>
              <a:avLst/>
              <a:gdLst/>
              <a:ahLst/>
              <a:cxnLst/>
              <a:rect l="l" t="t" r="r" b="b"/>
              <a:pathLst>
                <a:path w="4096840" h="2321965">
                  <a:moveTo>
                    <a:pt x="0" y="0"/>
                  </a:moveTo>
                  <a:lnTo>
                    <a:pt x="4096840" y="0"/>
                  </a:lnTo>
                  <a:lnTo>
                    <a:pt x="4096840" y="2321965"/>
                  </a:lnTo>
                  <a:lnTo>
                    <a:pt x="0" y="23219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096840" cy="23695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8643688" flipH="1">
            <a:off x="-2563735" y="1754240"/>
            <a:ext cx="19720851" cy="15453976"/>
          </a:xfrm>
          <a:custGeom>
            <a:avLst/>
            <a:gdLst/>
            <a:ahLst/>
            <a:cxnLst/>
            <a:rect l="l" t="t" r="r" b="b"/>
            <a:pathLst>
              <a:path w="19720851" h="15453976">
                <a:moveTo>
                  <a:pt x="19720851" y="0"/>
                </a:moveTo>
                <a:lnTo>
                  <a:pt x="0" y="0"/>
                </a:lnTo>
                <a:lnTo>
                  <a:pt x="0" y="15453976"/>
                </a:lnTo>
                <a:lnTo>
                  <a:pt x="19720851" y="15453976"/>
                </a:lnTo>
                <a:lnTo>
                  <a:pt x="19720851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7706109" y="-512331"/>
            <a:ext cx="3086100" cy="13632873"/>
            <a:chOff x="0" y="0"/>
            <a:chExt cx="812800" cy="359055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3590551"/>
            </a:xfrm>
            <a:custGeom>
              <a:avLst/>
              <a:gdLst/>
              <a:ahLst/>
              <a:cxnLst/>
              <a:rect l="l" t="t" r="r" b="b"/>
              <a:pathLst>
                <a:path w="812800" h="3590551">
                  <a:moveTo>
                    <a:pt x="0" y="0"/>
                  </a:moveTo>
                  <a:lnTo>
                    <a:pt x="812800" y="0"/>
                  </a:lnTo>
                  <a:lnTo>
                    <a:pt x="812800" y="3590551"/>
                  </a:lnTo>
                  <a:lnTo>
                    <a:pt x="0" y="3590551"/>
                  </a:lnTo>
                  <a:close/>
                </a:path>
              </a:pathLst>
            </a:custGeom>
            <a:solidFill>
              <a:srgbClr val="7B6C52"/>
            </a:solidFill>
            <a:ln w="104775" cap="sq">
              <a:solidFill>
                <a:srgbClr val="4B412E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12800" cy="36381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06042" y="1265990"/>
            <a:ext cx="13711646" cy="1396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74"/>
              </a:lnSpc>
            </a:pPr>
            <a:r>
              <a:rPr lang="en-US" sz="9340">
                <a:solidFill>
                  <a:srgbClr val="494949"/>
                </a:solidFill>
                <a:latin typeface="More Sugar Thin"/>
              </a:rPr>
              <a:t>References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485557" y="2774745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485557" y="3559918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485557" y="5150984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485557" y="6508892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485557" y="4350903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649276" y="5826989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485557" y="7409005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485557" y="8966938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1485557" y="8266851"/>
            <a:ext cx="14781630" cy="2381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Freeform 20"/>
          <p:cNvSpPr/>
          <p:nvPr/>
        </p:nvSpPr>
        <p:spPr>
          <a:xfrm>
            <a:off x="2572989" y="8147202"/>
            <a:ext cx="6571011" cy="1111098"/>
          </a:xfrm>
          <a:custGeom>
            <a:avLst/>
            <a:gdLst/>
            <a:ahLst/>
            <a:cxnLst/>
            <a:rect l="l" t="t" r="r" b="b"/>
            <a:pathLst>
              <a:path w="6571011" h="1111098">
                <a:moveTo>
                  <a:pt x="0" y="0"/>
                </a:moveTo>
                <a:lnTo>
                  <a:pt x="6571011" y="0"/>
                </a:lnTo>
                <a:lnTo>
                  <a:pt x="6571011" y="1111098"/>
                </a:lnTo>
                <a:lnTo>
                  <a:pt x="0" y="1111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485557" y="2889128"/>
            <a:ext cx="15086863" cy="5377723"/>
          </a:xfrm>
          <a:custGeom>
            <a:avLst/>
            <a:gdLst/>
            <a:ahLst/>
            <a:cxnLst/>
            <a:rect l="l" t="t" r="r" b="b"/>
            <a:pathLst>
              <a:path w="15086863" h="5377723">
                <a:moveTo>
                  <a:pt x="0" y="0"/>
                </a:moveTo>
                <a:lnTo>
                  <a:pt x="15086863" y="0"/>
                </a:lnTo>
                <a:lnTo>
                  <a:pt x="15086863" y="5377723"/>
                </a:lnTo>
                <a:lnTo>
                  <a:pt x="0" y="53777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28443" b="-29011"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9040091" y="8085280"/>
            <a:ext cx="6571011" cy="1111098"/>
          </a:xfrm>
          <a:custGeom>
            <a:avLst/>
            <a:gdLst/>
            <a:ahLst/>
            <a:cxnLst/>
            <a:rect l="l" t="t" r="r" b="b"/>
            <a:pathLst>
              <a:path w="6571011" h="1111098">
                <a:moveTo>
                  <a:pt x="0" y="0"/>
                </a:moveTo>
                <a:lnTo>
                  <a:pt x="6571011" y="0"/>
                </a:lnTo>
                <a:lnTo>
                  <a:pt x="6571011" y="1111098"/>
                </a:lnTo>
                <a:lnTo>
                  <a:pt x="0" y="1111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4482082">
            <a:off x="1349209" y="1231292"/>
            <a:ext cx="1507050" cy="1329972"/>
          </a:xfrm>
          <a:custGeom>
            <a:avLst/>
            <a:gdLst/>
            <a:ahLst/>
            <a:cxnLst/>
            <a:rect l="l" t="t" r="r" b="b"/>
            <a:pathLst>
              <a:path w="1507050" h="1329972">
                <a:moveTo>
                  <a:pt x="0" y="0"/>
                </a:moveTo>
                <a:lnTo>
                  <a:pt x="1507051" y="0"/>
                </a:lnTo>
                <a:lnTo>
                  <a:pt x="1507051" y="1329972"/>
                </a:lnTo>
                <a:lnTo>
                  <a:pt x="0" y="132997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1812280">
            <a:off x="15132577" y="1387934"/>
            <a:ext cx="1170221" cy="1417433"/>
          </a:xfrm>
          <a:custGeom>
            <a:avLst/>
            <a:gdLst/>
            <a:ahLst/>
            <a:cxnLst/>
            <a:rect l="l" t="t" r="r" b="b"/>
            <a:pathLst>
              <a:path w="1170221" h="1417433">
                <a:moveTo>
                  <a:pt x="0" y="0"/>
                </a:moveTo>
                <a:lnTo>
                  <a:pt x="1170221" y="0"/>
                </a:lnTo>
                <a:lnTo>
                  <a:pt x="1170221" y="1417432"/>
                </a:lnTo>
                <a:lnTo>
                  <a:pt x="0" y="141743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r="-836"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2780579" y="2874758"/>
            <a:ext cx="12934432" cy="60774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29"/>
              </a:lnSpc>
            </a:pPr>
            <a:r>
              <a:rPr lang="en-US" sz="1861" dirty="0">
                <a:solidFill>
                  <a:srgbClr val="494949"/>
                </a:solidFill>
                <a:latin typeface="Quicksand Medium"/>
              </a:rPr>
              <a:t>1. Safety Hubs on Campus | Emergency Management. (2024). Utexas.edu. https://emergencymanagement.utexas.edu/safety-information/safety-hubs-campus</a:t>
            </a:r>
          </a:p>
          <a:p>
            <a:pPr>
              <a:lnSpc>
                <a:spcPts val="2829"/>
              </a:lnSpc>
            </a:pPr>
            <a:endParaRPr lang="en-US" sz="1861" dirty="0">
              <a:solidFill>
                <a:srgbClr val="494949"/>
              </a:solidFill>
              <a:latin typeface="Quicksand Medium"/>
            </a:endParaRPr>
          </a:p>
          <a:p>
            <a:pPr>
              <a:lnSpc>
                <a:spcPts val="2829"/>
              </a:lnSpc>
            </a:pPr>
            <a:r>
              <a:rPr lang="en-US" sz="1861" dirty="0">
                <a:solidFill>
                  <a:srgbClr val="494949"/>
                </a:solidFill>
                <a:latin typeface="Quicksand Medium"/>
              </a:rPr>
              <a:t>2. </a:t>
            </a:r>
            <a:r>
              <a:rPr lang="en-US" sz="1861" dirty="0" err="1">
                <a:solidFill>
                  <a:srgbClr val="494949"/>
                </a:solidFill>
                <a:latin typeface="Quicksand Medium"/>
              </a:rPr>
              <a:t>ListView.builder</a:t>
            </a:r>
            <a:r>
              <a:rPr lang="en-US" sz="1861" dirty="0">
                <a:solidFill>
                  <a:srgbClr val="494949"/>
                </a:solidFill>
                <a:latin typeface="Quicksand Medium"/>
              </a:rPr>
              <a:t> constructor - </a:t>
            </a:r>
            <a:r>
              <a:rPr lang="en-US" sz="1861" dirty="0" err="1">
                <a:solidFill>
                  <a:srgbClr val="494949"/>
                </a:solidFill>
                <a:latin typeface="Quicksand Medium"/>
              </a:rPr>
              <a:t>ListView</a:t>
            </a:r>
            <a:r>
              <a:rPr lang="en-US" sz="1861" dirty="0">
                <a:solidFill>
                  <a:srgbClr val="494949"/>
                </a:solidFill>
                <a:latin typeface="Quicksand Medium"/>
              </a:rPr>
              <a:t> - widgets library - Dart API. (2023). </a:t>
            </a:r>
            <a:r>
              <a:rPr lang="en-US" sz="1861" dirty="0" err="1">
                <a:solidFill>
                  <a:srgbClr val="494949"/>
                </a:solidFill>
                <a:latin typeface="Quicksand Medium"/>
              </a:rPr>
              <a:t>Flutter.dev</a:t>
            </a:r>
            <a:r>
              <a:rPr lang="en-US" sz="1861" dirty="0">
                <a:solidFill>
                  <a:srgbClr val="494949"/>
                </a:solidFill>
                <a:latin typeface="Quicksand Medium"/>
              </a:rPr>
              <a:t>.</a:t>
            </a:r>
          </a:p>
          <a:p>
            <a:pPr>
              <a:lnSpc>
                <a:spcPts val="2829"/>
              </a:lnSpc>
            </a:pPr>
            <a:r>
              <a:rPr lang="en-US" sz="1861" dirty="0">
                <a:solidFill>
                  <a:srgbClr val="494949"/>
                </a:solidFill>
                <a:latin typeface="Quicksand Medium"/>
              </a:rPr>
              <a:t>https://api.flutter.dev/flutter/widgets/ListView/ListView.builder.html</a:t>
            </a:r>
          </a:p>
          <a:p>
            <a:pPr>
              <a:lnSpc>
                <a:spcPts val="2829"/>
              </a:lnSpc>
            </a:pPr>
            <a:endParaRPr lang="en-US" sz="1861" dirty="0">
              <a:solidFill>
                <a:srgbClr val="494949"/>
              </a:solidFill>
              <a:latin typeface="Quicksand Medium"/>
            </a:endParaRPr>
          </a:p>
          <a:p>
            <a:pPr>
              <a:lnSpc>
                <a:spcPts val="2829"/>
              </a:lnSpc>
            </a:pPr>
            <a:r>
              <a:rPr lang="en-US" sz="1861" dirty="0">
                <a:solidFill>
                  <a:srgbClr val="494949"/>
                </a:solidFill>
                <a:latin typeface="Quicksand Medium"/>
              </a:rPr>
              <a:t>3. Expanded class - widgets library - Dart API. (2023). </a:t>
            </a:r>
            <a:r>
              <a:rPr lang="en-US" sz="1861" dirty="0" err="1">
                <a:solidFill>
                  <a:srgbClr val="494949"/>
                </a:solidFill>
                <a:latin typeface="Quicksand Medium"/>
              </a:rPr>
              <a:t>Flutter.dev</a:t>
            </a:r>
            <a:r>
              <a:rPr lang="en-US" sz="1861" dirty="0">
                <a:solidFill>
                  <a:srgbClr val="494949"/>
                </a:solidFill>
                <a:latin typeface="Quicksand Medium"/>
              </a:rPr>
              <a:t>. https://api.flutter.dev/flutter/widgets/Expanded-class.html</a:t>
            </a:r>
          </a:p>
          <a:p>
            <a:pPr>
              <a:lnSpc>
                <a:spcPts val="2829"/>
              </a:lnSpc>
            </a:pPr>
            <a:endParaRPr lang="en-US" sz="1861" dirty="0">
              <a:solidFill>
                <a:srgbClr val="494949"/>
              </a:solidFill>
              <a:latin typeface="Quicksand Medium"/>
            </a:endParaRPr>
          </a:p>
          <a:p>
            <a:pPr>
              <a:lnSpc>
                <a:spcPts val="2829"/>
              </a:lnSpc>
            </a:pPr>
            <a:r>
              <a:rPr lang="en-US" sz="1861" dirty="0">
                <a:solidFill>
                  <a:srgbClr val="494949"/>
                </a:solidFill>
                <a:latin typeface="Quicksand Medium"/>
              </a:rPr>
              <a:t>4. Code, R. (2020). Navigate One Screen to Another Screen Flutter | </a:t>
            </a:r>
            <a:r>
              <a:rPr lang="en-US" sz="1861" dirty="0" err="1">
                <a:solidFill>
                  <a:srgbClr val="494949"/>
                </a:solidFill>
                <a:latin typeface="Quicksand Medium"/>
              </a:rPr>
              <a:t>MaterialPageRoute</a:t>
            </a:r>
            <a:r>
              <a:rPr lang="en-US" sz="1861" dirty="0">
                <a:solidFill>
                  <a:srgbClr val="494949"/>
                </a:solidFill>
                <a:latin typeface="Quicksand Medium"/>
              </a:rPr>
              <a:t> Flutter | Flutter Tutorial 2023 [YouTube Video]. In YouTube. https://www.youtube.com/watch?v=Wgl7yj8Uidg</a:t>
            </a:r>
          </a:p>
          <a:p>
            <a:pPr>
              <a:lnSpc>
                <a:spcPts val="2829"/>
              </a:lnSpc>
            </a:pPr>
            <a:endParaRPr lang="en-US" sz="1861" dirty="0">
              <a:solidFill>
                <a:srgbClr val="494949"/>
              </a:solidFill>
              <a:latin typeface="Quicksand Medium"/>
            </a:endParaRPr>
          </a:p>
          <a:p>
            <a:pPr>
              <a:lnSpc>
                <a:spcPts val="2829"/>
              </a:lnSpc>
            </a:pPr>
            <a:r>
              <a:rPr lang="en-US" sz="1861" dirty="0">
                <a:solidFill>
                  <a:srgbClr val="494949"/>
                </a:solidFill>
                <a:latin typeface="Quicksand Medium"/>
              </a:rPr>
              <a:t>5. </a:t>
            </a:r>
            <a:r>
              <a:rPr lang="en-US" sz="1861" dirty="0" err="1">
                <a:solidFill>
                  <a:srgbClr val="494949"/>
                </a:solidFill>
                <a:latin typeface="Quicksand Medium"/>
              </a:rPr>
              <a:t>ChatGPT</a:t>
            </a:r>
            <a:r>
              <a:rPr lang="en-US" sz="1861" dirty="0">
                <a:solidFill>
                  <a:srgbClr val="494949"/>
                </a:solidFill>
                <a:latin typeface="Quicksand Medium"/>
              </a:rPr>
              <a:t>. (2024). Openai.com. https://chat.openai.com/share/4ed2461d-1be1-4530-a248-1e4485b13dfd</a:t>
            </a:r>
          </a:p>
          <a:p>
            <a:pPr>
              <a:lnSpc>
                <a:spcPts val="2829"/>
              </a:lnSpc>
            </a:pPr>
            <a:endParaRPr lang="en-US" sz="1861" dirty="0">
              <a:solidFill>
                <a:srgbClr val="494949"/>
              </a:solidFill>
              <a:latin typeface="Quicksand Medium"/>
            </a:endParaRPr>
          </a:p>
          <a:p>
            <a:pPr>
              <a:lnSpc>
                <a:spcPts val="2829"/>
              </a:lnSpc>
            </a:pPr>
            <a:r>
              <a:rPr lang="en-US" sz="1861" dirty="0">
                <a:solidFill>
                  <a:srgbClr val="494949"/>
                </a:solidFill>
                <a:latin typeface="Quicksand Medium"/>
              </a:rPr>
              <a:t>6. </a:t>
            </a:r>
            <a:r>
              <a:rPr lang="en-US" sz="1861" dirty="0" err="1">
                <a:solidFill>
                  <a:srgbClr val="494949"/>
                </a:solidFill>
                <a:latin typeface="Quicksand Medium"/>
              </a:rPr>
              <a:t>ChatGPT</a:t>
            </a:r>
            <a:r>
              <a:rPr lang="en-US" sz="1861" dirty="0">
                <a:solidFill>
                  <a:srgbClr val="494949"/>
                </a:solidFill>
                <a:latin typeface="Quicksand Medium"/>
              </a:rPr>
              <a:t>. (2024). Openai.com. https://chat.openai.com/share/cdfbfd90-5622-430d-831b-0b05c04c9f13</a:t>
            </a:r>
          </a:p>
          <a:p>
            <a:pPr>
              <a:lnSpc>
                <a:spcPts val="2829"/>
              </a:lnSpc>
            </a:pPr>
            <a:r>
              <a:rPr lang="en-US" sz="1861" dirty="0">
                <a:solidFill>
                  <a:srgbClr val="494949"/>
                </a:solidFill>
                <a:cs typeface="Quicksand Medium"/>
              </a:rPr>
              <a:t>‌</a:t>
            </a:r>
          </a:p>
          <a:p>
            <a:pPr algn="ctr">
              <a:lnSpc>
                <a:spcPts val="2829"/>
              </a:lnSpc>
            </a:pPr>
            <a:endParaRPr lang="en-US" sz="1861" dirty="0">
              <a:solidFill>
                <a:srgbClr val="494949"/>
              </a:solidFill>
              <a:cs typeface="Quicksan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281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More Sugar Thin</vt:lpstr>
      <vt:lpstr>Quicksand Medium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Beige Doodle Notes Group Project Presentation </dc:title>
  <cp:lastModifiedBy>Muhammad Akmal</cp:lastModifiedBy>
  <cp:revision>2</cp:revision>
  <dcterms:created xsi:type="dcterms:W3CDTF">2006-08-16T00:00:00Z</dcterms:created>
  <dcterms:modified xsi:type="dcterms:W3CDTF">2024-01-08T13:55:05Z</dcterms:modified>
  <dc:identifier>DAF5Hibq2n0</dc:identifier>
</cp:coreProperties>
</file>