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b14a4dc6e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b14a4dc6e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b14a4dc6e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b14a4dc6e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b14a4dc6e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b14a4dc6e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b14a4dc6e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6b14a4dc6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b14a4dc6e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b14a4dc6e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b14a4dc6e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b14a4dc6e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20" name="Google Shape;20;p2" title="FD5ADD80-2A67-42DC-97D0-469C6C67488F_4_5005_c.jpe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0225" y="95250"/>
            <a:ext cx="1109675" cy="9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7" name="Google Shape;11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6" name="Google Shape;13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7" name="Google Shape;13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38" name="Google Shape;138;p11" title="FD5ADD80-2A67-42DC-97D0-469C6C67488F_4_5005_c.jpe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0225" y="95250"/>
            <a:ext cx="1109675" cy="9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41" name="Google Shape;141;p12" title="FD5ADD80-2A67-42DC-97D0-469C6C67488F_4_5005_c.jpe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0225" y="95250"/>
            <a:ext cx="1109675" cy="9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3" name="Google Shape;23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43" name="Google Shape;43;p3" title="FD5ADD80-2A67-42DC-97D0-469C6C67488F_4_5005_c.jpe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0225" y="95250"/>
            <a:ext cx="1109675" cy="9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6" name="Google Shape;46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51" name="Google Shape;51;p4" title="FD5ADD80-2A67-42DC-97D0-469C6C67488F_4_5005_c.jpe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0225" y="95250"/>
            <a:ext cx="1109675" cy="9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60" name="Google Shape;60;p5" title="FD5ADD80-2A67-42DC-97D0-469C6C67488F_4_5005_c.jpe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0225" y="95250"/>
            <a:ext cx="1109675" cy="9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3" name="Google Shape;63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67" name="Google Shape;67;p6" title="FD5ADD80-2A67-42DC-97D0-469C6C67488F_4_5005_c.jpe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0225" y="95250"/>
            <a:ext cx="1109675" cy="9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70" name="Google Shape;70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75" name="Google Shape;75;p7" title="FD5ADD80-2A67-42DC-97D0-469C6C67488F_4_5005_c.jpe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0225" y="95250"/>
            <a:ext cx="1109675" cy="9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8" name="Google Shape;78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98" name="Google Shape;98;p8" title="FD5ADD80-2A67-42DC-97D0-469C6C67488F_4_5005_c.jpe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0225" y="95250"/>
            <a:ext cx="1109675" cy="9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1" name="Google Shape;101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5" name="Google Shape;105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6" name="Google Shape;10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07" name="Google Shape;107;p9" title="FD5ADD80-2A67-42DC-97D0-469C6C67488F_4_5005_c.jpe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0225" y="95250"/>
            <a:ext cx="1109675" cy="9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10" name="Google Shape;110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3" name="Google Shape;11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14" name="Google Shape;114;p10" title="FD5ADD80-2A67-42DC-97D0-469C6C67488F_4_5005_c.jpe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0225" y="95250"/>
            <a:ext cx="1109675" cy="9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9" name="Google Shape;9;p1" title="FD5ADD80-2A67-42DC-97D0-469C6C67488F_4_5005_c.jpeg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830225" y="95250"/>
            <a:ext cx="1109675" cy="900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/>
          <p:nvPr>
            <p:ph type="ctrTitle"/>
          </p:nvPr>
        </p:nvSpPr>
        <p:spPr>
          <a:xfrm>
            <a:off x="3038575" y="1578400"/>
            <a:ext cx="5516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200"/>
              <a:t>Marketflash - Buisness Performance</a:t>
            </a:r>
            <a:r>
              <a:rPr lang="de" sz="2200"/>
              <a:t> </a:t>
            </a:r>
            <a:endParaRPr sz="2200"/>
          </a:p>
        </p:txBody>
      </p:sp>
      <p:sp>
        <p:nvSpPr>
          <p:cNvPr id="147" name="Google Shape;147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Mini Project of Masterschool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Presenter &amp; Creator: Alexander Kuhn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4" title="Dashboard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125" y="670525"/>
            <a:ext cx="5417400" cy="433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4"/>
          <p:cNvSpPr txBox="1"/>
          <p:nvPr>
            <p:ph type="title"/>
          </p:nvPr>
        </p:nvSpPr>
        <p:spPr>
          <a:xfrm>
            <a:off x="1255050" y="79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Dashboard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200" y="1087185"/>
            <a:ext cx="6569575" cy="385616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5"/>
          <p:cNvSpPr txBox="1"/>
          <p:nvPr>
            <p:ph type="title"/>
          </p:nvPr>
        </p:nvSpPr>
        <p:spPr>
          <a:xfrm>
            <a:off x="1255050" y="79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Expense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1255050" y="79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Location</a:t>
            </a:r>
            <a:endParaRPr b="1"/>
          </a:p>
        </p:txBody>
      </p:sp>
      <p:pic>
        <p:nvPicPr>
          <p:cNvPr id="165" name="Google Shape;165;p16" title="Bildschirmfoto 2025-06-26 um 20.23.1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038" y="1078300"/>
            <a:ext cx="7001927" cy="38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type="title"/>
          </p:nvPr>
        </p:nvSpPr>
        <p:spPr>
          <a:xfrm>
            <a:off x="1246575" y="79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Location</a:t>
            </a:r>
            <a:endParaRPr b="1"/>
          </a:p>
        </p:txBody>
      </p:sp>
      <p:pic>
        <p:nvPicPr>
          <p:cNvPr id="171" name="Google Shape;171;p17" title="Bildschirmfoto 2025-06-26 um 20.26.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088" y="993800"/>
            <a:ext cx="6851877" cy="38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1246575" y="79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Location</a:t>
            </a:r>
            <a:endParaRPr b="1"/>
          </a:p>
        </p:txBody>
      </p:sp>
      <p:pic>
        <p:nvPicPr>
          <p:cNvPr id="177" name="Google Shape;177;p18" title="Bildschirmfoto 2025-06-26 um 20.24.4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138" y="705225"/>
            <a:ext cx="5593725" cy="42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9" title="Dashboard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574" y="749600"/>
            <a:ext cx="5228901" cy="418207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>
            <p:ph type="title"/>
          </p:nvPr>
        </p:nvSpPr>
        <p:spPr>
          <a:xfrm>
            <a:off x="1246575" y="79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Summary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