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40B7-B875-43B6-914A-74C9E87F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3061E-6B8E-46D1-ADA3-47D78C16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1BE6-5B8E-41B0-B92A-E8D9D134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FAF9-8D42-44FD-A077-7E176432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F549-FBD7-4364-ACFE-59050C3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A7F-305D-40E6-A0A5-8B29DB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BC6F-1081-47F7-8464-25A1E30B8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8E8F-15DF-4A13-84B5-1D2D9852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FCAE-04B6-4CB1-B9B9-13257E19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4EBA-2380-403D-A682-876D73EB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53486-CCA8-49F0-A073-369661B9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33DC-4CDB-4E73-94A8-EE0E1515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5469-7E74-4D71-A810-77CC9E37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4FD5-06EE-4C65-9976-BD46A70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0874-5003-4F1E-B053-14008248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D52-59FF-4D83-901E-9E15BA7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541-FF92-4ECF-8167-BF9F262A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A5E0-4922-43D5-ADE4-26B13BE3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EE67-EA27-4F1D-AA30-0F8C7F3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87E9-AE3A-4FA5-BB56-43F01D6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471B-0E77-4F61-8A46-61649A32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4231-CACF-4EC4-877B-53CD3114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C4AD-C3DA-43C8-AD2F-DA1566CB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3867-F456-4084-BC7C-C57EE6A7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3B22-06C3-4665-895B-8BE148EF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7968-5A69-42FD-9A7E-9ED12C2D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8AFC-612D-46F8-A360-D5EDC7602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90408-A9A4-44E5-8848-B68FEC35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5D5FC-F512-452C-8BE6-D7E0B0B2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CC309-C6CD-4141-97B9-088687AD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C137-AFBA-4EE6-ACA2-E987D1F2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22C7-74F2-413B-AA47-9B35D8A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94CA-AC04-45B0-B725-C19542A9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C969E-D752-4943-BCC5-3064E25CC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B7F96-C7BE-4162-9BE8-A098EA0A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A7ED-26C3-4101-8922-CDA56B809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865CA-60AA-498A-B8E5-8FF5313F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A1F49-A477-40F7-AC38-4578D4A0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967D-2CFE-4FD2-AF3A-1FC95128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D6EB-6071-4D22-84AE-2AEE38A3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F74DD-F0D9-4F5D-AC1C-3B5D118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7634-A599-44D4-9557-BD695FC4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70E6-D8D6-414F-BAFE-8AEB7DB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E0E0D-244A-4A40-AF77-BC781936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5289E-8E17-4609-AEC1-254DA24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6CA0-FFFA-429F-9BDB-DA43429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E466-6E64-4356-83FF-86FBEE08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A9CF-0AAF-4EA4-882D-2544E0E8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3B12C-EFE6-4735-8F5E-E3897D09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707A-159E-46C4-8565-1D27313E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E34D-28BE-4A45-9E4A-EEC73BDA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663D-76BC-4C03-89A1-7C9AA41E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B495-7A44-4FB5-A42E-5B17E47A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3B209-5FFF-4C0E-B5E5-0616AA790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D01AD-37C6-40F6-823B-E1348854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6291-1826-45B3-90E8-C5CEB2E1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EA53-378F-4980-B54F-3D9F348C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2E3D-B68B-4A5E-A665-23135740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730E-35C7-4E27-A6C0-576D601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488B-F41C-4476-BFB1-BEDC678D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4601-3332-455B-BB77-7A2541CE8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6BF4-E637-4EC3-AFBB-5C53E321583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0C20-C362-4CBD-BBFD-28B600EC0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D08E-4BD9-4CC2-ADA0-97F44830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4246-D1A6-44B4-AABF-45DCED47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bm.com/communities/analytics/watson-analytics-blog/guide-to-sample-datas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F68-CACD-41C1-B5C8-E65EA4B8F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582"/>
            <a:ext cx="9144000" cy="2387600"/>
          </a:xfrm>
        </p:spPr>
        <p:txBody>
          <a:bodyPr>
            <a:noAutofit/>
          </a:bodyPr>
          <a:lstStyle/>
          <a:p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Telco Customer Churn Analysis using Machine Learning Techniques</a:t>
            </a:r>
            <a:br>
              <a:rPr lang="en-US" sz="4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1261-E363-4CE3-AD36-BC16D2A57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Group 7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Purvi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Thakor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&amp;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Akshay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Kamath</a:t>
            </a:r>
          </a:p>
        </p:txBody>
      </p:sp>
    </p:spTree>
    <p:extLst>
      <p:ext uri="{BB962C8B-B14F-4D97-AF65-F5344CB8AC3E}">
        <p14:creationId xmlns:p14="http://schemas.microsoft.com/office/powerpoint/2010/main" val="23654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DECISION TREE CLASSIFIER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426" y="5818219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56E0A-7EBF-4F6E-9D29-6A52699A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835269"/>
            <a:ext cx="5811715" cy="4884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B320F-39B0-4C2D-94C8-DA6306BC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8" y="729029"/>
            <a:ext cx="6292362" cy="48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kNN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CLASSIFIER (k=3)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634" y="6029234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30263-0001-4E30-8E7B-78609DBA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" y="1145196"/>
            <a:ext cx="5651987" cy="4884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89405-66BA-4F76-9EF5-CB407841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86" y="908217"/>
            <a:ext cx="3181350" cy="337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3E2F6-5714-4B05-8537-63486DE1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69" y="1068353"/>
            <a:ext cx="6343649" cy="48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3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1303244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kNN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CLASSIFIER – SELECTING OPTIMAL K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EEC76-F39D-400D-8FEC-C600244B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38" y="1243370"/>
            <a:ext cx="9917724" cy="5325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A045D-9FBA-4445-A65A-88EB0C80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1005245"/>
            <a:ext cx="33909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kNN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CLASSIFIER (k = 27)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634" y="6029234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0.81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3E743-94A2-47F7-A02B-FAF75521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011115"/>
            <a:ext cx="5781675" cy="4930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06BCEB-B6B4-4B91-B7E7-13092141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1125415"/>
            <a:ext cx="6331194" cy="481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F5AF4-616C-4760-92DD-BA8F78B0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88" y="916690"/>
            <a:ext cx="3228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0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GAUSSIAN NAÏVE-BAYES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CLASSIFIER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426" y="5818219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0.82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6C745-AAAC-44DC-B29F-058FC3F3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438"/>
            <a:ext cx="6096000" cy="489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11A0B-8CD2-412D-802E-9905EF55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0" y="756138"/>
            <a:ext cx="5893777" cy="49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MODEL COMPARISONS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51E4C-406A-4FE5-A4BE-D101703F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52" y="738554"/>
            <a:ext cx="7461739" cy="604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048BF-6304-4711-8045-D23501DC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5" y="1151794"/>
            <a:ext cx="4455137" cy="19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254" y="3121269"/>
            <a:ext cx="5609492" cy="61546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b="1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55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61" y="201856"/>
            <a:ext cx="10515600" cy="68616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A053-4A63-4F47-A2CB-25D17E7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826111"/>
            <a:ext cx="11145716" cy="50559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TYPE OF DATA NEEDED FOR CHURN PREDICTIONS:</a:t>
            </a:r>
          </a:p>
          <a:p>
            <a:pPr marL="0" indent="0" algn="just"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Demographic information</a:t>
            </a: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Billing and payment information</a:t>
            </a: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Services</a:t>
            </a: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Contract type and duration</a:t>
            </a: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Attribute to predict (Churn=1 means customer leaves, Churn=0 means customer stays)</a:t>
            </a:r>
          </a:p>
          <a:p>
            <a:pPr algn="just"/>
            <a:endParaRPr lang="en-US" sz="22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Source: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u="sng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hlinkClick r:id="rId2"/>
              </a:rPr>
              <a:t>https://www.ibm.com/communities/analytics/watson-analytics-blog/guide-to-sample-datasets/</a:t>
            </a:r>
            <a:endParaRPr lang="en-US" sz="2200" u="sng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62B4-1494-4242-9A00-9E04C332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226" y="5020224"/>
            <a:ext cx="1725869" cy="1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CHURN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5CDB-AD17-4B18-A967-D38BD7301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736" y="2023208"/>
            <a:ext cx="4410179" cy="41971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Out of 7032 customers in the data set 27% of them have stopped using telco’s services.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The rest 73% have stayed loyal to the company!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642AB-EBCA-4ECB-B5D7-B37C28A1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48" y="1018075"/>
            <a:ext cx="5025537" cy="50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CHURN V/S TENURE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DFD31-AF80-4CD0-851B-D0BC8054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38" y="1503485"/>
            <a:ext cx="4673115" cy="5134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8A290-A81B-4A80-B366-EA848FF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4" y="1428750"/>
            <a:ext cx="3651005" cy="520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58DB6-7FB5-4EFE-8365-D583B553E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93" y="1351817"/>
            <a:ext cx="3559422" cy="53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FEATURE CORRELATIONS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155DA-A133-4DF9-92C8-F927CE2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" y="729762"/>
            <a:ext cx="10691444" cy="61282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82108A-D9D8-4B20-89E8-0458E296BD6A}"/>
              </a:ext>
            </a:extLst>
          </p:cNvPr>
          <p:cNvSpPr/>
          <p:nvPr/>
        </p:nvSpPr>
        <p:spPr>
          <a:xfrm>
            <a:off x="3244362" y="5380892"/>
            <a:ext cx="501161" cy="44840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OPTIMAL NUMBER OF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5E41E-9917-4A0D-842E-6EDC17F7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4" y="773723"/>
            <a:ext cx="10905391" cy="58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MODELS USED FOR CHURN PREDICTONS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5CDB-AD17-4B18-A967-D38BD7301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331" y="1591409"/>
            <a:ext cx="4410179" cy="43475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Logistic Regression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Random Forest Classifier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Decision Tree Classifier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kNN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Classifier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Gaussian Naïve-Bayes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74381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426" y="5818219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3B92B-66B9-4F86-A125-AD2BCA8E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864"/>
            <a:ext cx="6064861" cy="4960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8F6BE-360D-460B-A257-C3158AD5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60" y="621049"/>
            <a:ext cx="6127139" cy="49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988-E14C-42B1-AFC1-3C6B0D0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19808"/>
            <a:ext cx="10905391" cy="615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RANDOM FOREST CLASSIFIER</a:t>
            </a:r>
            <a:endParaRPr lang="en-US" sz="2800" b="1" u="sng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C2F5-FAD3-4950-9D9E-D818DBD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426" y="5818219"/>
            <a:ext cx="3694236" cy="721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AUC = 0.82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14EBE-EDB1-4CB5-BC27-2C4F3D51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3" y="773721"/>
            <a:ext cx="5846151" cy="4959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0FA9F-14C4-4903-AF7D-E442D17C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64" y="773721"/>
            <a:ext cx="6202974" cy="47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Wingdings</vt:lpstr>
      <vt:lpstr>Office Theme</vt:lpstr>
      <vt:lpstr>                                                                                                   Telco Customer Churn Analysis using Machine Learning Techniques </vt:lpstr>
      <vt:lpstr>ABOUT THE DATA</vt:lpstr>
      <vt:lpstr>CHURN SPLIT</vt:lpstr>
      <vt:lpstr>CHURN V/S TENURE</vt:lpstr>
      <vt:lpstr>FEATURE CORRELATIONS</vt:lpstr>
      <vt:lpstr>OPTIMAL NUMBER OF FEATURES</vt:lpstr>
      <vt:lpstr>MODELS USED FOR CHURN PREDICTONS</vt:lpstr>
      <vt:lpstr>LOGISTIC REGRESSION</vt:lpstr>
      <vt:lpstr>RANDOM FOREST CLASSIFIER</vt:lpstr>
      <vt:lpstr>DECISION TREE CLASSIFIER</vt:lpstr>
      <vt:lpstr>kNN CLASSIFIER (k=3)</vt:lpstr>
      <vt:lpstr>kNN CLASSIFIER – SELECTING OPTIMAL K</vt:lpstr>
      <vt:lpstr>kNN CLASSIFIER (k = 27)</vt:lpstr>
      <vt:lpstr>GAUSSIAN NAÏVE-BAYES CLASSIFIER</vt:lpstr>
      <vt:lpstr>MODEL COMPARISONS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Thakor, Purvi Jayant</dc:creator>
  <cp:lastModifiedBy>A K</cp:lastModifiedBy>
  <cp:revision>83</cp:revision>
  <dcterms:created xsi:type="dcterms:W3CDTF">2018-04-16T20:17:05Z</dcterms:created>
  <dcterms:modified xsi:type="dcterms:W3CDTF">2018-04-17T01:14:15Z</dcterms:modified>
</cp:coreProperties>
</file>