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7"/>
  </p:notesMasterIdLst>
  <p:sldIdLst>
    <p:sldId id="306" r:id="rId5"/>
    <p:sldId id="307" r:id="rId6"/>
    <p:sldId id="309" r:id="rId7"/>
    <p:sldId id="314" r:id="rId8"/>
    <p:sldId id="303" r:id="rId9"/>
    <p:sldId id="304" r:id="rId10"/>
    <p:sldId id="315" r:id="rId11"/>
    <p:sldId id="316" r:id="rId12"/>
    <p:sldId id="310" r:id="rId13"/>
    <p:sldId id="311" r:id="rId14"/>
    <p:sldId id="313"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34A1B-8BE3-4C37-BAA0-4112C0F3856E}" v="454" dt="2023-04-12T21:21:52.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84967" autoAdjust="0"/>
  </p:normalViewPr>
  <p:slideViewPr>
    <p:cSldViewPr snapToGrid="0">
      <p:cViewPr varScale="1">
        <p:scale>
          <a:sx n="98" d="100"/>
          <a:sy n="98" d="100"/>
        </p:scale>
        <p:origin x="108" y="76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llane,Aksarapuk" userId="6af69bd8-d96a-4881-bf6e-bf9e7a815abe" providerId="ADAL" clId="{42C34A1B-8BE3-4C37-BAA0-4112C0F3856E}"/>
    <pc:docChg chg="undo custSel addSld delSld modSld sldOrd">
      <pc:chgData name="Mullane,Aksarapuk" userId="6af69bd8-d96a-4881-bf6e-bf9e7a815abe" providerId="ADAL" clId="{42C34A1B-8BE3-4C37-BAA0-4112C0F3856E}" dt="2023-04-12T21:22:06.985" v="1152" actId="20577"/>
      <pc:docMkLst>
        <pc:docMk/>
      </pc:docMkLst>
      <pc:sldChg chg="del">
        <pc:chgData name="Mullane,Aksarapuk" userId="6af69bd8-d96a-4881-bf6e-bf9e7a815abe" providerId="ADAL" clId="{42C34A1B-8BE3-4C37-BAA0-4112C0F3856E}" dt="2023-04-12T13:28:35.844" v="0" actId="47"/>
        <pc:sldMkLst>
          <pc:docMk/>
          <pc:sldMk cId="783914445" sldId="294"/>
        </pc:sldMkLst>
      </pc:sldChg>
      <pc:sldChg chg="del">
        <pc:chgData name="Mullane,Aksarapuk" userId="6af69bd8-d96a-4881-bf6e-bf9e7a815abe" providerId="ADAL" clId="{42C34A1B-8BE3-4C37-BAA0-4112C0F3856E}" dt="2023-04-12T13:28:37.786" v="1" actId="47"/>
        <pc:sldMkLst>
          <pc:docMk/>
          <pc:sldMk cId="277827655" sldId="295"/>
        </pc:sldMkLst>
      </pc:sldChg>
      <pc:sldChg chg="modSp mod">
        <pc:chgData name="Mullane,Aksarapuk" userId="6af69bd8-d96a-4881-bf6e-bf9e7a815abe" providerId="ADAL" clId="{42C34A1B-8BE3-4C37-BAA0-4112C0F3856E}" dt="2023-04-12T13:58:08.297" v="1127" actId="20577"/>
        <pc:sldMkLst>
          <pc:docMk/>
          <pc:sldMk cId="3159288639" sldId="303"/>
        </pc:sldMkLst>
        <pc:spChg chg="mod">
          <ac:chgData name="Mullane,Aksarapuk" userId="6af69bd8-d96a-4881-bf6e-bf9e7a815abe" providerId="ADAL" clId="{42C34A1B-8BE3-4C37-BAA0-4112C0F3856E}" dt="2023-04-12T13:49:03.064" v="684" actId="20577"/>
          <ac:spMkLst>
            <pc:docMk/>
            <pc:sldMk cId="3159288639" sldId="303"/>
            <ac:spMk id="2" creationId="{66485278-3D07-466F-8351-667A2EBEABB8}"/>
          </ac:spMkLst>
        </pc:spChg>
        <pc:graphicFrameChg chg="mod">
          <ac:chgData name="Mullane,Aksarapuk" userId="6af69bd8-d96a-4881-bf6e-bf9e7a815abe" providerId="ADAL" clId="{42C34A1B-8BE3-4C37-BAA0-4112C0F3856E}" dt="2023-04-12T13:58:08.297" v="1127" actId="20577"/>
          <ac:graphicFrameMkLst>
            <pc:docMk/>
            <pc:sldMk cId="3159288639" sldId="303"/>
            <ac:graphicFrameMk id="14" creationId="{CEC6DA80-0404-4CED-A682-9D41A16B341E}"/>
          </ac:graphicFrameMkLst>
        </pc:graphicFrameChg>
      </pc:sldChg>
      <pc:sldChg chg="addSp delSp modSp mod">
        <pc:chgData name="Mullane,Aksarapuk" userId="6af69bd8-d96a-4881-bf6e-bf9e7a815abe" providerId="ADAL" clId="{42C34A1B-8BE3-4C37-BAA0-4112C0F3856E}" dt="2023-04-12T13:30:37.392" v="40" actId="20577"/>
        <pc:sldMkLst>
          <pc:docMk/>
          <pc:sldMk cId="3124766000" sldId="304"/>
        </pc:sldMkLst>
        <pc:spChg chg="add del">
          <ac:chgData name="Mullane,Aksarapuk" userId="6af69bd8-d96a-4881-bf6e-bf9e7a815abe" providerId="ADAL" clId="{42C34A1B-8BE3-4C37-BAA0-4112C0F3856E}" dt="2023-04-12T13:30:27.550" v="34" actId="478"/>
          <ac:spMkLst>
            <pc:docMk/>
            <pc:sldMk cId="3124766000" sldId="304"/>
            <ac:spMk id="2" creationId="{CFACDA59-55A0-4EA5-B3E4-646D1D3B4CEB}"/>
          </ac:spMkLst>
        </pc:spChg>
        <pc:spChg chg="del">
          <ac:chgData name="Mullane,Aksarapuk" userId="6af69bd8-d96a-4881-bf6e-bf9e7a815abe" providerId="ADAL" clId="{42C34A1B-8BE3-4C37-BAA0-4112C0F3856E}" dt="2023-04-12T13:30:29.793" v="35" actId="478"/>
          <ac:spMkLst>
            <pc:docMk/>
            <pc:sldMk cId="3124766000" sldId="304"/>
            <ac:spMk id="3" creationId="{D14ABC42-7E22-4F59-A0B6-AD98B5CAE0C5}"/>
          </ac:spMkLst>
        </pc:spChg>
        <pc:spChg chg="mod">
          <ac:chgData name="Mullane,Aksarapuk" userId="6af69bd8-d96a-4881-bf6e-bf9e7a815abe" providerId="ADAL" clId="{42C34A1B-8BE3-4C37-BAA0-4112C0F3856E}" dt="2023-04-12T13:30:37.392" v="40" actId="20577"/>
          <ac:spMkLst>
            <pc:docMk/>
            <pc:sldMk cId="3124766000" sldId="304"/>
            <ac:spMk id="4" creationId="{1FE9CB6C-6FF8-4B8C-9B41-2DDD39B25DE3}"/>
          </ac:spMkLst>
        </pc:spChg>
        <pc:spChg chg="del">
          <ac:chgData name="Mullane,Aksarapuk" userId="6af69bd8-d96a-4881-bf6e-bf9e7a815abe" providerId="ADAL" clId="{42C34A1B-8BE3-4C37-BAA0-4112C0F3856E}" dt="2023-04-12T13:30:18.707" v="29" actId="478"/>
          <ac:spMkLst>
            <pc:docMk/>
            <pc:sldMk cId="3124766000" sldId="304"/>
            <ac:spMk id="5" creationId="{2347FB98-C049-45C5-86B4-4CF44B247B2C}"/>
          </ac:spMkLst>
        </pc:spChg>
        <pc:spChg chg="del">
          <ac:chgData name="Mullane,Aksarapuk" userId="6af69bd8-d96a-4881-bf6e-bf9e7a815abe" providerId="ADAL" clId="{42C34A1B-8BE3-4C37-BAA0-4112C0F3856E}" dt="2023-04-12T13:30:17.448" v="28" actId="478"/>
          <ac:spMkLst>
            <pc:docMk/>
            <pc:sldMk cId="3124766000" sldId="304"/>
            <ac:spMk id="6" creationId="{5A74CB9D-E60B-4C8A-B4E7-23BC1D9FA66E}"/>
          </ac:spMkLst>
        </pc:spChg>
        <pc:spChg chg="add del mod">
          <ac:chgData name="Mullane,Aksarapuk" userId="6af69bd8-d96a-4881-bf6e-bf9e7a815abe" providerId="ADAL" clId="{42C34A1B-8BE3-4C37-BAA0-4112C0F3856E}" dt="2023-04-12T13:30:21.809" v="30" actId="478"/>
          <ac:spMkLst>
            <pc:docMk/>
            <pc:sldMk cId="3124766000" sldId="304"/>
            <ac:spMk id="10" creationId="{4172E683-F4B6-F045-8755-A0F59A650665}"/>
          </ac:spMkLst>
        </pc:spChg>
        <pc:spChg chg="add del mod">
          <ac:chgData name="Mullane,Aksarapuk" userId="6af69bd8-d96a-4881-bf6e-bf9e7a815abe" providerId="ADAL" clId="{42C34A1B-8BE3-4C37-BAA0-4112C0F3856E}" dt="2023-04-12T13:30:22.945" v="31" actId="478"/>
          <ac:spMkLst>
            <pc:docMk/>
            <pc:sldMk cId="3124766000" sldId="304"/>
            <ac:spMk id="12" creationId="{AFDAC3CB-593B-1CF2-3931-763C03DCE8F0}"/>
          </ac:spMkLst>
        </pc:spChg>
        <pc:spChg chg="add del mod">
          <ac:chgData name="Mullane,Aksarapuk" userId="6af69bd8-d96a-4881-bf6e-bf9e7a815abe" providerId="ADAL" clId="{42C34A1B-8BE3-4C37-BAA0-4112C0F3856E}" dt="2023-04-12T13:30:27.550" v="34" actId="478"/>
          <ac:spMkLst>
            <pc:docMk/>
            <pc:sldMk cId="3124766000" sldId="304"/>
            <ac:spMk id="14" creationId="{25B6E061-DF00-D6A9-93BE-9D2D1666DCF5}"/>
          </ac:spMkLst>
        </pc:spChg>
        <pc:picChg chg="mod">
          <ac:chgData name="Mullane,Aksarapuk" userId="6af69bd8-d96a-4881-bf6e-bf9e7a815abe" providerId="ADAL" clId="{42C34A1B-8BE3-4C37-BAA0-4112C0F3856E}" dt="2023-04-12T13:30:24.705" v="32" actId="1076"/>
          <ac:picMkLst>
            <pc:docMk/>
            <pc:sldMk cId="3124766000" sldId="304"/>
            <ac:picMk id="8" creationId="{07F889DE-5BF4-8DF2-69DB-E1B8F63668DA}"/>
          </ac:picMkLst>
        </pc:picChg>
      </pc:sldChg>
      <pc:sldChg chg="del">
        <pc:chgData name="Mullane,Aksarapuk" userId="6af69bd8-d96a-4881-bf6e-bf9e7a815abe" providerId="ADAL" clId="{42C34A1B-8BE3-4C37-BAA0-4112C0F3856E}" dt="2023-04-12T13:48:50.069" v="672" actId="47"/>
        <pc:sldMkLst>
          <pc:docMk/>
          <pc:sldMk cId="1403455250" sldId="305"/>
        </pc:sldMkLst>
      </pc:sldChg>
      <pc:sldChg chg="ord">
        <pc:chgData name="Mullane,Aksarapuk" userId="6af69bd8-d96a-4881-bf6e-bf9e7a815abe" providerId="ADAL" clId="{42C34A1B-8BE3-4C37-BAA0-4112C0F3856E}" dt="2023-04-12T13:48:47.727" v="671"/>
        <pc:sldMkLst>
          <pc:docMk/>
          <pc:sldMk cId="3561473475" sldId="310"/>
        </pc:sldMkLst>
      </pc:sldChg>
      <pc:sldChg chg="ord">
        <pc:chgData name="Mullane,Aksarapuk" userId="6af69bd8-d96a-4881-bf6e-bf9e7a815abe" providerId="ADAL" clId="{42C34A1B-8BE3-4C37-BAA0-4112C0F3856E}" dt="2023-04-12T13:48:47.727" v="671"/>
        <pc:sldMkLst>
          <pc:docMk/>
          <pc:sldMk cId="3584772686" sldId="311"/>
        </pc:sldMkLst>
      </pc:sldChg>
      <pc:sldChg chg="delSp modSp mod">
        <pc:chgData name="Mullane,Aksarapuk" userId="6af69bd8-d96a-4881-bf6e-bf9e7a815abe" providerId="ADAL" clId="{42C34A1B-8BE3-4C37-BAA0-4112C0F3856E}" dt="2023-04-12T13:29:51.713" v="24" actId="478"/>
        <pc:sldMkLst>
          <pc:docMk/>
          <pc:sldMk cId="927313156" sldId="312"/>
        </pc:sldMkLst>
        <pc:spChg chg="del mod">
          <ac:chgData name="Mullane,Aksarapuk" userId="6af69bd8-d96a-4881-bf6e-bf9e7a815abe" providerId="ADAL" clId="{42C34A1B-8BE3-4C37-BAA0-4112C0F3856E}" dt="2023-04-12T13:29:51.713" v="24" actId="478"/>
          <ac:spMkLst>
            <pc:docMk/>
            <pc:sldMk cId="927313156" sldId="312"/>
            <ac:spMk id="7" creationId="{42AF1107-8D35-4E35-93C7-D3640946F742}"/>
          </ac:spMkLst>
        </pc:spChg>
        <pc:spChg chg="del mod">
          <ac:chgData name="Mullane,Aksarapuk" userId="6af69bd8-d96a-4881-bf6e-bf9e7a815abe" providerId="ADAL" clId="{42C34A1B-8BE3-4C37-BAA0-4112C0F3856E}" dt="2023-04-12T13:29:48.266" v="23" actId="478"/>
          <ac:spMkLst>
            <pc:docMk/>
            <pc:sldMk cId="927313156" sldId="312"/>
            <ac:spMk id="22" creationId="{692474E6-3035-46B8-9C05-9B4204E8ED39}"/>
          </ac:spMkLst>
        </pc:spChg>
        <pc:spChg chg="mod">
          <ac:chgData name="Mullane,Aksarapuk" userId="6af69bd8-d96a-4881-bf6e-bf9e7a815abe" providerId="ADAL" clId="{42C34A1B-8BE3-4C37-BAA0-4112C0F3856E}" dt="2023-04-12T13:29:40.592" v="21" actId="20577"/>
          <ac:spMkLst>
            <pc:docMk/>
            <pc:sldMk cId="927313156" sldId="312"/>
            <ac:spMk id="23" creationId="{DE8D546E-0F46-4CC0-B2B1-8B2430D00C0C}"/>
          </ac:spMkLst>
        </pc:spChg>
      </pc:sldChg>
      <pc:sldChg chg="addSp modSp mod ord">
        <pc:chgData name="Mullane,Aksarapuk" userId="6af69bd8-d96a-4881-bf6e-bf9e7a815abe" providerId="ADAL" clId="{42C34A1B-8BE3-4C37-BAA0-4112C0F3856E}" dt="2023-04-12T21:22:06.985" v="1152" actId="20577"/>
        <pc:sldMkLst>
          <pc:docMk/>
          <pc:sldMk cId="2270028676" sldId="313"/>
        </pc:sldMkLst>
        <pc:spChg chg="mod">
          <ac:chgData name="Mullane,Aksarapuk" userId="6af69bd8-d96a-4881-bf6e-bf9e7a815abe" providerId="ADAL" clId="{42C34A1B-8BE3-4C37-BAA0-4112C0F3856E}" dt="2023-04-12T21:22:06.985" v="1152" actId="20577"/>
          <ac:spMkLst>
            <pc:docMk/>
            <pc:sldMk cId="2270028676" sldId="313"/>
            <ac:spMk id="2" creationId="{80F287FE-1EFA-4C15-BFDD-1EE3F2D37BF1}"/>
          </ac:spMkLst>
        </pc:spChg>
        <pc:spChg chg="mod">
          <ac:chgData name="Mullane,Aksarapuk" userId="6af69bd8-d96a-4881-bf6e-bf9e7a815abe" providerId="ADAL" clId="{42C34A1B-8BE3-4C37-BAA0-4112C0F3856E}" dt="2023-04-12T13:29:11.544" v="6" actId="20577"/>
          <ac:spMkLst>
            <pc:docMk/>
            <pc:sldMk cId="2270028676" sldId="313"/>
            <ac:spMk id="4" creationId="{2F8D5D16-EDC5-46DE-A0B9-0765F4F59BB7}"/>
          </ac:spMkLst>
        </pc:spChg>
        <pc:graphicFrameChg chg="mod">
          <ac:chgData name="Mullane,Aksarapuk" userId="6af69bd8-d96a-4881-bf6e-bf9e7a815abe" providerId="ADAL" clId="{42C34A1B-8BE3-4C37-BAA0-4112C0F3856E}" dt="2023-04-12T21:21:52.329" v="1131" actId="478"/>
          <ac:graphicFrameMkLst>
            <pc:docMk/>
            <pc:sldMk cId="2270028676" sldId="313"/>
            <ac:graphicFrameMk id="7" creationId="{03C6056F-38E4-47B4-87B7-F1F7D129B648}"/>
          </ac:graphicFrameMkLst>
        </pc:graphicFrameChg>
        <pc:picChg chg="add mod">
          <ac:chgData name="Mullane,Aksarapuk" userId="6af69bd8-d96a-4881-bf6e-bf9e7a815abe" providerId="ADAL" clId="{42C34A1B-8BE3-4C37-BAA0-4112C0F3856E}" dt="2023-04-12T21:22:00.848" v="1135" actId="1076"/>
          <ac:picMkLst>
            <pc:docMk/>
            <pc:sldMk cId="2270028676" sldId="313"/>
            <ac:picMk id="8" creationId="{30715AC1-5E9B-7ADE-F17A-7FDC1515F978}"/>
          </ac:picMkLst>
        </pc:picChg>
      </pc:sldChg>
      <pc:sldChg chg="addSp delSp modSp add mod">
        <pc:chgData name="Mullane,Aksarapuk" userId="6af69bd8-d96a-4881-bf6e-bf9e7a815abe" providerId="ADAL" clId="{42C34A1B-8BE3-4C37-BAA0-4112C0F3856E}" dt="2023-04-12T13:46:35.776" v="504" actId="20577"/>
        <pc:sldMkLst>
          <pc:docMk/>
          <pc:sldMk cId="2120507871" sldId="315"/>
        </pc:sldMkLst>
        <pc:spChg chg="mod">
          <ac:chgData name="Mullane,Aksarapuk" userId="6af69bd8-d96a-4881-bf6e-bf9e7a815abe" providerId="ADAL" clId="{42C34A1B-8BE3-4C37-BAA0-4112C0F3856E}" dt="2023-04-12T13:43:33.256" v="49" actId="20577"/>
          <ac:spMkLst>
            <pc:docMk/>
            <pc:sldMk cId="2120507871" sldId="315"/>
            <ac:spMk id="2" creationId="{CFACDA59-55A0-4EA5-B3E4-646D1D3B4CEB}"/>
          </ac:spMkLst>
        </pc:spChg>
        <pc:spChg chg="mod">
          <ac:chgData name="Mullane,Aksarapuk" userId="6af69bd8-d96a-4881-bf6e-bf9e7a815abe" providerId="ADAL" clId="{42C34A1B-8BE3-4C37-BAA0-4112C0F3856E}" dt="2023-04-12T13:46:35.776" v="504" actId="20577"/>
          <ac:spMkLst>
            <pc:docMk/>
            <pc:sldMk cId="2120507871" sldId="315"/>
            <ac:spMk id="4" creationId="{1FE9CB6C-6FF8-4B8C-9B41-2DDD39B25DE3}"/>
          </ac:spMkLst>
        </pc:spChg>
        <pc:picChg chg="add mod">
          <ac:chgData name="Mullane,Aksarapuk" userId="6af69bd8-d96a-4881-bf6e-bf9e7a815abe" providerId="ADAL" clId="{42C34A1B-8BE3-4C37-BAA0-4112C0F3856E}" dt="2023-04-12T13:44:26.317" v="52" actId="1076"/>
          <ac:picMkLst>
            <pc:docMk/>
            <pc:sldMk cId="2120507871" sldId="315"/>
            <ac:picMk id="5" creationId="{A85CA488-CCFA-A7CD-9798-52A626EB57E6}"/>
          </ac:picMkLst>
        </pc:picChg>
        <pc:picChg chg="del">
          <ac:chgData name="Mullane,Aksarapuk" userId="6af69bd8-d96a-4881-bf6e-bf9e7a815abe" providerId="ADAL" clId="{42C34A1B-8BE3-4C37-BAA0-4112C0F3856E}" dt="2023-04-12T13:44:23.625" v="50" actId="478"/>
          <ac:picMkLst>
            <pc:docMk/>
            <pc:sldMk cId="2120507871" sldId="315"/>
            <ac:picMk id="8" creationId="{07F889DE-5BF4-8DF2-69DB-E1B8F63668DA}"/>
          </ac:picMkLst>
        </pc:picChg>
      </pc:sldChg>
      <pc:sldChg chg="addSp delSp modSp add mod">
        <pc:chgData name="Mullane,Aksarapuk" userId="6af69bd8-d96a-4881-bf6e-bf9e7a815abe" providerId="ADAL" clId="{42C34A1B-8BE3-4C37-BAA0-4112C0F3856E}" dt="2023-04-12T13:48:17.320" v="669" actId="20577"/>
        <pc:sldMkLst>
          <pc:docMk/>
          <pc:sldMk cId="514501415" sldId="316"/>
        </pc:sldMkLst>
        <pc:spChg chg="mod">
          <ac:chgData name="Mullane,Aksarapuk" userId="6af69bd8-d96a-4881-bf6e-bf9e7a815abe" providerId="ADAL" clId="{42C34A1B-8BE3-4C37-BAA0-4112C0F3856E}" dt="2023-04-12T13:47:20.288" v="519" actId="20577"/>
          <ac:spMkLst>
            <pc:docMk/>
            <pc:sldMk cId="514501415" sldId="316"/>
            <ac:spMk id="2" creationId="{CFACDA59-55A0-4EA5-B3E4-646D1D3B4CEB}"/>
          </ac:spMkLst>
        </pc:spChg>
        <pc:spChg chg="mod">
          <ac:chgData name="Mullane,Aksarapuk" userId="6af69bd8-d96a-4881-bf6e-bf9e7a815abe" providerId="ADAL" clId="{42C34A1B-8BE3-4C37-BAA0-4112C0F3856E}" dt="2023-04-12T13:48:17.320" v="669" actId="20577"/>
          <ac:spMkLst>
            <pc:docMk/>
            <pc:sldMk cId="514501415" sldId="316"/>
            <ac:spMk id="4" creationId="{1FE9CB6C-6FF8-4B8C-9B41-2DDD39B25DE3}"/>
          </ac:spMkLst>
        </pc:spChg>
        <pc:picChg chg="add mod">
          <ac:chgData name="Mullane,Aksarapuk" userId="6af69bd8-d96a-4881-bf6e-bf9e7a815abe" providerId="ADAL" clId="{42C34A1B-8BE3-4C37-BAA0-4112C0F3856E}" dt="2023-04-12T13:47:26.640" v="522" actId="1076"/>
          <ac:picMkLst>
            <pc:docMk/>
            <pc:sldMk cId="514501415" sldId="316"/>
            <ac:picMk id="5" creationId="{883EDB4A-740F-DDA2-E014-F47C3A62E70A}"/>
          </ac:picMkLst>
        </pc:picChg>
        <pc:picChg chg="del">
          <ac:chgData name="Mullane,Aksarapuk" userId="6af69bd8-d96a-4881-bf6e-bf9e7a815abe" providerId="ADAL" clId="{42C34A1B-8BE3-4C37-BAA0-4112C0F3856E}" dt="2023-04-12T13:47:23.562" v="521" actId="478"/>
          <ac:picMkLst>
            <pc:docMk/>
            <pc:sldMk cId="514501415" sldId="316"/>
            <ac:picMk id="8" creationId="{07F889DE-5BF4-8DF2-69DB-E1B8F63668D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Origin</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The driver pick up the package in from the schedule</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UPS store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UPS staff input information into database</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4A6BB192-9983-4F48-BBC5-6E384EED7EC5}">
      <dgm:prSet phldrT="[Text]"/>
      <dgm:spPr/>
      <dgm:t>
        <a:bodyPr/>
        <a:lstStyle/>
        <a:p>
          <a:r>
            <a:rPr lang="en-US" b="0" i="0" u="none" dirty="0"/>
            <a:t>If destination nearby the last ups store then the driver will delivery</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F757DBC8-3670-4122-937A-47DB91C0F3FE}">
      <dgm:prSet phldrT="[Text]"/>
      <dgm:spPr/>
      <dgm:t>
        <a:bodyPr/>
        <a:lstStyle/>
        <a:p>
          <a:r>
            <a:rPr lang="en-US" b="0" i="0" u="none" dirty="0"/>
            <a:t>If the destination is far from the ups store than it will send to another ups store and </a:t>
          </a:r>
          <a:r>
            <a:rPr lang="en-US" b="0" i="0" u="none" dirty="0" err="1"/>
            <a:t>and</a:t>
          </a:r>
          <a:r>
            <a:rPr lang="en-US" b="0" i="0" u="none" dirty="0"/>
            <a:t> process delivery</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Destination</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b="0" i="0" u="none"/>
            <a:t>delivery</a:t>
          </a:r>
          <a:endParaRPr lang="en-US" dirty="0"/>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UPS store</a:t>
          </a:r>
        </a:p>
      </dgm:t>
    </dgm:pt>
    <dgm:pt modelId="{A75B061E-69EA-487C-8330-1430DA0F139D}" type="sibTrans" cxnId="{7B8F902E-4BA3-41AA-9991-54805A6B93DE}">
      <dgm:prSet/>
      <dgm:spPr/>
      <dgm:t>
        <a:bodyPr/>
        <a:lstStyle/>
        <a:p>
          <a:endParaRPr lang="en-US"/>
        </a:p>
      </dgm:t>
    </dgm:pt>
    <dgm:pt modelId="{775EBB35-E8CF-4A14-B0A8-45A53D65E711}" type="parTrans" cxnId="{7B8F902E-4BA3-41AA-9991-54805A6B93DE}">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UPS store</a:t>
          </a:r>
        </a:p>
      </dgm:t>
    </dgm:pt>
    <dgm:pt modelId="{9B090D9D-470E-46E2-AABB-0368A52481AA}" type="sibTrans" cxnId="{53239C96-427C-420B-95DC-546F3B30ED65}">
      <dgm:prSet/>
      <dgm:spPr/>
      <dgm:t>
        <a:bodyPr/>
        <a:lstStyle/>
        <a:p>
          <a:endParaRPr lang="en-US"/>
        </a:p>
      </dgm:t>
    </dgm:pt>
    <dgm:pt modelId="{862AAE39-3AAD-40E3-BA20-90187BD73242}" type="parTrans" cxnId="{53239C96-427C-420B-95DC-546F3B30ED6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dgm:spPr>
        <a:prstGeom prst="rect">
          <a:avLst/>
        </a:prstGeom>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dgm:spPr>
        <a:prstGeom prst="rect">
          <a:avLst/>
        </a:prstGeom>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Origin</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b="0" i="0" u="none" kern="1200" dirty="0"/>
            <a:t>The driver pick up the package in from the schedule</a:t>
          </a:r>
          <a:endParaRPr lang="en-US" sz="15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UPS store</a:t>
          </a:r>
        </a:p>
      </dsp:txBody>
      <dsp:txXfrm>
        <a:off x="2127466" y="2872740"/>
        <a:ext cx="1731473" cy="662940"/>
      </dsp:txXfrm>
    </dsp:sp>
    <dsp:sp modelId="{5E07F9E4-149C-4A89-848F-4ABDD305F0C5}">
      <dsp:nvSpPr>
        <dsp:cNvPr id="0" name=""/>
        <dsp:cNvSpPr/>
      </dsp:nvSpPr>
      <dsp:spPr>
        <a:xfrm>
          <a:off x="2126766"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b="0" i="0" u="none" kern="1200" dirty="0"/>
            <a:t>UPS staff input information into database</a:t>
          </a:r>
          <a:endParaRPr lang="en-US" sz="1500" kern="1200" dirty="0"/>
        </a:p>
      </dsp:txBody>
      <dsp:txXfrm>
        <a:off x="2126766" y="982941"/>
        <a:ext cx="1675110" cy="1790777"/>
      </dsp:txXfrm>
    </dsp:sp>
    <dsp:sp modelId="{473F2067-7126-4D56-A328-5A8CFD3D8D52}">
      <dsp:nvSpPr>
        <dsp:cNvPr id="0" name=""/>
        <dsp:cNvSpPr/>
      </dsp:nvSpPr>
      <dsp:spPr>
        <a:xfrm rot="5400000">
          <a:off x="3009635"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72740"/>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UPS store</a:t>
          </a:r>
        </a:p>
      </dsp:txBody>
      <dsp:txXfrm>
        <a:off x="4087263" y="2872740"/>
        <a:ext cx="1731473" cy="662940"/>
      </dsp:txXfrm>
    </dsp:sp>
    <dsp:sp modelId="{FD7B29F2-0D66-4B4B-BC8A-82DA23575305}">
      <dsp:nvSpPr>
        <dsp:cNvPr id="0" name=""/>
        <dsp:cNvSpPr/>
      </dsp:nvSpPr>
      <dsp:spPr>
        <a:xfrm>
          <a:off x="4086563"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b="0" i="0" u="none" kern="1200" dirty="0"/>
            <a:t>If destination nearby the last ups store then the driver will delivery</a:t>
          </a:r>
          <a:endParaRPr lang="en-US" sz="1500" kern="1200" dirty="0"/>
        </a:p>
      </dsp:txBody>
      <dsp:txXfrm>
        <a:off x="4086563" y="982941"/>
        <a:ext cx="1675110" cy="1790777"/>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UPS store</a:t>
          </a:r>
        </a:p>
      </dsp:txBody>
      <dsp:txXfrm>
        <a:off x="6047059" y="2872740"/>
        <a:ext cx="1731473" cy="662940"/>
      </dsp:txXfrm>
    </dsp:sp>
    <dsp:sp modelId="{1F1B09A6-DA7E-41D1-B8A6-E3B6E775E5C1}">
      <dsp:nvSpPr>
        <dsp:cNvPr id="0" name=""/>
        <dsp:cNvSpPr/>
      </dsp:nvSpPr>
      <dsp:spPr>
        <a:xfrm>
          <a:off x="6046360"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b="0" i="0" u="none" kern="1200" dirty="0"/>
            <a:t>If the destination is far from the ups store than it will send to another ups store and </a:t>
          </a:r>
          <a:r>
            <a:rPr lang="en-US" sz="1500" b="0" i="0" u="none" kern="1200" dirty="0" err="1"/>
            <a:t>and</a:t>
          </a:r>
          <a:r>
            <a:rPr lang="en-US" sz="1500" b="0" i="0" u="none" kern="1200" dirty="0"/>
            <a:t> process delivery</a:t>
          </a:r>
          <a:endParaRPr lang="en-US" sz="1500" kern="1200" dirty="0"/>
        </a:p>
      </dsp:txBody>
      <dsp:txXfrm>
        <a:off x="6046360" y="982941"/>
        <a:ext cx="1675110" cy="1414310"/>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Destination</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b="0" i="0" u="none" kern="1200"/>
            <a:t>delivery</a:t>
          </a:r>
          <a:endParaRPr lang="en-US" sz="1500" kern="1200" dirty="0"/>
        </a:p>
      </dsp:txBody>
      <dsp:txXfrm>
        <a:off x="8006156" y="982941"/>
        <a:ext cx="1675110" cy="1414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solidFill>
          <a:schemeClr val="accent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90526" y="460948"/>
          <a:ext cx="2194559" cy="2468883"/>
        </a:xfrm>
        <a:prstGeom prst="rect">
          <a:avLst/>
        </a:prstGeom>
        <a:solidFill>
          <a:schemeClr val="accent2">
            <a:hueOff val="2054433"/>
            <a:satOff val="0"/>
            <a:lumOff val="6209"/>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686101" y="460948"/>
          <a:ext cx="2194559" cy="2468883"/>
        </a:xfrm>
        <a:prstGeom prst="rect">
          <a:avLst/>
        </a:prstGeom>
        <a:solidFill>
          <a:schemeClr val="accent2">
            <a:hueOff val="4108866"/>
            <a:satOff val="0"/>
            <a:lumOff val="12419"/>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solidFill>
          <a:schemeClr val="accent2">
            <a:hueOff val="6163298"/>
            <a:satOff val="0"/>
            <a:lumOff val="18628"/>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UPS project</a:t>
            </a:r>
            <a:br>
              <a:rPr lang="en-US" sz="5400" spc="400" dirty="0">
                <a:solidFill>
                  <a:schemeClr val="bg1"/>
                </a:solidFill>
              </a:rPr>
            </a:br>
            <a:r>
              <a:rPr lang="en-US" sz="4000" spc="400" dirty="0">
                <a:solidFill>
                  <a:schemeClr val="bg1"/>
                </a:solidFill>
              </a:rPr>
              <a:t>GROUP 3</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normAutofit fontScale="85000" lnSpcReduction="20000"/>
          </a:bodyPr>
          <a:lstStyle/>
          <a:p>
            <a:r>
              <a:rPr lang="en-US" sz="2000" dirty="0">
                <a:solidFill>
                  <a:schemeClr val="bg1"/>
                </a:solidFill>
              </a:rPr>
              <a:t>Kayla </a:t>
            </a:r>
            <a:r>
              <a:rPr lang="en-US" sz="2000" dirty="0" err="1">
                <a:solidFill>
                  <a:schemeClr val="bg1"/>
                </a:solidFill>
              </a:rPr>
              <a:t>Bayona</a:t>
            </a:r>
            <a:endParaRPr lang="en-US" sz="2000" dirty="0">
              <a:solidFill>
                <a:schemeClr val="bg1"/>
              </a:solidFill>
            </a:endParaRPr>
          </a:p>
          <a:p>
            <a:r>
              <a:rPr lang="en-US" sz="2000" dirty="0">
                <a:solidFill>
                  <a:schemeClr val="bg1"/>
                </a:solidFill>
              </a:rPr>
              <a:t>Aksarapuk Mullane</a:t>
            </a:r>
          </a:p>
          <a:p>
            <a:r>
              <a:rPr lang="en-US" sz="2000" dirty="0">
                <a:solidFill>
                  <a:schemeClr val="bg1"/>
                </a:solidFill>
              </a:rPr>
              <a:t>Jeremy </a:t>
            </a:r>
            <a:r>
              <a:rPr lang="en-US" sz="2000" dirty="0" err="1">
                <a:solidFill>
                  <a:schemeClr val="bg1"/>
                </a:solidFill>
              </a:rPr>
              <a:t>Wikow</a:t>
            </a:r>
            <a:endParaRPr lang="en-US" sz="2000" dirty="0">
              <a:solidFill>
                <a:schemeClr val="bg1"/>
              </a:solidFill>
            </a:endParaRPr>
          </a:p>
          <a:p>
            <a:r>
              <a:rPr lang="en-US" sz="2000" dirty="0">
                <a:solidFill>
                  <a:schemeClr val="bg1"/>
                </a:solidFill>
              </a:rPr>
              <a:t>Mohammad </a:t>
            </a:r>
            <a:r>
              <a:rPr lang="en-US" sz="2000" dirty="0" err="1">
                <a:solidFill>
                  <a:schemeClr val="bg1"/>
                </a:solidFill>
              </a:rPr>
              <a:t>Qasem</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5600" b="1" i="0" kern="1200" cap="all" baseline="0" dirty="0">
                <a:solidFill>
                  <a:schemeClr val="bg1"/>
                </a:solidFill>
                <a:latin typeface="+mj-lt"/>
                <a:ea typeface="+mj-ea"/>
                <a:cs typeface="+mj-cs"/>
              </a:rPr>
              <a:t>Package details</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a:xfrm>
            <a:off x="457200" y="5350213"/>
            <a:ext cx="4412417" cy="1031537"/>
          </a:xfrm>
        </p:spPr>
        <p:txBody>
          <a:bodyPr vert="horz" lIns="91440" tIns="45720" rIns="91440" bIns="45720" rtlCol="0">
            <a:normAutofit/>
          </a:bodyPr>
          <a:lstStyle/>
          <a:p>
            <a:pPr algn="r">
              <a:lnSpc>
                <a:spcPct val="90000"/>
              </a:lnSpc>
            </a:pPr>
            <a:r>
              <a:rPr lang="en-US" sz="1000" kern="1200" dirty="0">
                <a:solidFill>
                  <a:schemeClr val="bg1"/>
                </a:solidFill>
                <a:latin typeface="+mn-lt"/>
                <a:ea typeface="+mn-ea"/>
                <a:cs typeface="+mn-cs"/>
              </a:rPr>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a:xfrm>
            <a:off x="4038600" y="224937"/>
            <a:ext cx="4114800" cy="365125"/>
          </a:xfrm>
        </p:spPr>
        <p:txBody>
          <a:bodyPr vert="horz" lIns="91440" tIns="45720" rIns="91440" bIns="45720" rtlCol="0" anchor="ctr">
            <a:normAutofit/>
          </a:bodyPr>
          <a:lstStyle/>
          <a:p>
            <a:pPr>
              <a:spcAft>
                <a:spcPts val="600"/>
              </a:spcAft>
            </a:pPr>
            <a:r>
              <a:rPr lang="en-US" b="1" i="0" kern="1200" cap="all" spc="100" baseline="0">
                <a:solidFill>
                  <a:schemeClr val="bg1"/>
                </a:solidFill>
                <a:latin typeface="+mn-lt"/>
                <a:ea typeface="+mn-ea"/>
                <a:cs typeface="+mn-cs"/>
              </a:rPr>
              <a:t>Presentation Title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10</a:t>
            </a:fld>
            <a:endParaRPr lang="en-US">
              <a:solidFill>
                <a:schemeClr val="bg1"/>
              </a:solidFill>
            </a:endParaRPr>
          </a:p>
        </p:txBody>
      </p:sp>
      <p:sp>
        <p:nvSpPr>
          <p:cNvPr id="3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35" name="Straight Connector 3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AC21BFC-7E7C-CAAD-8D96-96379475AD57}"/>
              </a:ext>
            </a:extLst>
          </p:cNvPr>
          <p:cNvPicPr>
            <a:picLocks noChangeAspect="1"/>
          </p:cNvPicPr>
          <p:nvPr/>
        </p:nvPicPr>
        <p:blipFill>
          <a:blip r:embed="rId2"/>
          <a:stretch>
            <a:fillRect/>
          </a:stretch>
        </p:blipFill>
        <p:spPr>
          <a:xfrm>
            <a:off x="5986926" y="2604259"/>
            <a:ext cx="5569864" cy="2771478"/>
          </a:xfrm>
          <a:prstGeom prst="rect">
            <a:avLst/>
          </a:prstGeom>
        </p:spPr>
      </p:pic>
      <p:sp>
        <p:nvSpPr>
          <p:cNvPr id="3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58477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87FE-1EFA-4C15-BFDD-1EE3F2D37BF1}"/>
              </a:ext>
            </a:extLst>
          </p:cNvPr>
          <p:cNvSpPr>
            <a:spLocks noGrp="1"/>
          </p:cNvSpPr>
          <p:nvPr>
            <p:ph type="title"/>
          </p:nvPr>
        </p:nvSpPr>
        <p:spPr/>
        <p:txBody>
          <a:bodyPr/>
          <a:lstStyle/>
          <a:p>
            <a:r>
              <a:rPr lang="en-US" dirty="0"/>
              <a:t>Output</a:t>
            </a:r>
          </a:p>
        </p:txBody>
      </p:sp>
      <p:sp>
        <p:nvSpPr>
          <p:cNvPr id="5" name="Footer Placeholder 4">
            <a:extLst>
              <a:ext uri="{FF2B5EF4-FFF2-40B4-BE49-F238E27FC236}">
                <a16:creationId xmlns:a16="http://schemas.microsoft.com/office/drawing/2014/main" id="{63B7C214-9C4B-410D-816A-6B3C8059C7BA}"/>
              </a:ext>
            </a:extLst>
          </p:cNvPr>
          <p:cNvSpPr>
            <a:spLocks noGrp="1"/>
          </p:cNvSpPr>
          <p:nvPr>
            <p:ph type="ftr" sz="quarter" idx="11"/>
          </p:nvPr>
        </p:nvSpPr>
        <p:spPr/>
        <p:txBody>
          <a:bodyPr/>
          <a:lstStyle/>
          <a:p>
            <a:r>
              <a:rPr lang="en-US" dirty="0"/>
              <a:t>Presentation Title</a:t>
            </a:r>
          </a:p>
        </p:txBody>
      </p:sp>
      <p:graphicFrame>
        <p:nvGraphicFramePr>
          <p:cNvPr id="7" name="Content Placeholder 2" descr="Team SmartArt graphic">
            <a:extLst>
              <a:ext uri="{FF2B5EF4-FFF2-40B4-BE49-F238E27FC236}">
                <a16:creationId xmlns:a16="http://schemas.microsoft.com/office/drawing/2014/main" id="{03C6056F-38E4-47B4-87B7-F1F7D129B648}"/>
              </a:ext>
            </a:extLst>
          </p:cNvPr>
          <p:cNvGraphicFramePr>
            <a:graphicFrameLocks noGrp="1"/>
          </p:cNvGraphicFramePr>
          <p:nvPr>
            <p:ph idx="1"/>
            <p:extLst>
              <p:ext uri="{D42A27DB-BD31-4B8C-83A1-F6EECF244321}">
                <p14:modId xmlns:p14="http://schemas.microsoft.com/office/powerpoint/2010/main" val="1560633522"/>
              </p:ext>
            </p:extLst>
          </p:nvPr>
        </p:nvGraphicFramePr>
        <p:xfrm>
          <a:off x="576263" y="1825625"/>
          <a:ext cx="107711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2F8D5D16-EDC5-46DE-A0B9-0765F4F59BB7}"/>
              </a:ext>
            </a:extLst>
          </p:cNvPr>
          <p:cNvSpPr>
            <a:spLocks noGrp="1"/>
          </p:cNvSpPr>
          <p:nvPr>
            <p:ph type="dt" sz="half" idx="10"/>
          </p:nvPr>
        </p:nvSpPr>
        <p:spPr/>
        <p:txBody>
          <a:bodyPr/>
          <a:lstStyle/>
          <a:p>
            <a:r>
              <a:rPr lang="en-US" dirty="0"/>
              <a:t>4/12/2023</a:t>
            </a:r>
          </a:p>
        </p:txBody>
      </p:sp>
      <p:sp>
        <p:nvSpPr>
          <p:cNvPr id="6" name="Slide Number Placeholder 5">
            <a:extLst>
              <a:ext uri="{FF2B5EF4-FFF2-40B4-BE49-F238E27FC236}">
                <a16:creationId xmlns:a16="http://schemas.microsoft.com/office/drawing/2014/main" id="{8DE31DF2-0419-4016-924C-21929AC1EBFC}"/>
              </a:ext>
            </a:extLst>
          </p:cNvPr>
          <p:cNvSpPr>
            <a:spLocks noGrp="1"/>
          </p:cNvSpPr>
          <p:nvPr>
            <p:ph type="sldNum" sz="quarter" idx="12"/>
          </p:nvPr>
        </p:nvSpPr>
        <p:spPr/>
        <p:txBody>
          <a:bodyPr/>
          <a:lstStyle/>
          <a:p>
            <a:fld id="{D8DA9DAA-006C-4F4B-980E-E3DF019B24E2}" type="slidenum">
              <a:rPr lang="en-US" smtClean="0"/>
              <a:pPr/>
              <a:t>11</a:t>
            </a:fld>
            <a:endParaRPr lang="en-US" dirty="0"/>
          </a:p>
        </p:txBody>
      </p:sp>
      <p:pic>
        <p:nvPicPr>
          <p:cNvPr id="8" name="Picture 7">
            <a:extLst>
              <a:ext uri="{FF2B5EF4-FFF2-40B4-BE49-F238E27FC236}">
                <a16:creationId xmlns:a16="http://schemas.microsoft.com/office/drawing/2014/main" id="{30715AC1-5E9B-7ADE-F17A-7FDC1515F978}"/>
              </a:ext>
            </a:extLst>
          </p:cNvPr>
          <p:cNvPicPr>
            <a:picLocks noChangeAspect="1"/>
          </p:cNvPicPr>
          <p:nvPr/>
        </p:nvPicPr>
        <p:blipFill>
          <a:blip r:embed="rId7"/>
          <a:stretch>
            <a:fillRect/>
          </a:stretch>
        </p:blipFill>
        <p:spPr>
          <a:xfrm>
            <a:off x="1213201" y="1661468"/>
            <a:ext cx="9497309" cy="4679652"/>
          </a:xfrm>
          <a:prstGeom prst="rect">
            <a:avLst/>
          </a:prstGeom>
        </p:spPr>
      </p:pic>
    </p:spTree>
    <p:extLst>
      <p:ext uri="{BB962C8B-B14F-4D97-AF65-F5344CB8AC3E}">
        <p14:creationId xmlns:p14="http://schemas.microsoft.com/office/powerpoint/2010/main" val="227002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Ups project</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p:txBody>
          <a:bodyPr/>
          <a:lstStyle/>
          <a:p>
            <a:r>
              <a:rPr lang="en-US" b="1" cap="all" spc="400" dirty="0">
                <a:solidFill>
                  <a:schemeClr val="bg1"/>
                </a:solidFill>
                <a:latin typeface="+mn-lt"/>
              </a:rPr>
              <a:t>Agenda</a:t>
            </a:r>
            <a:endParaRPr lang="en-US"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p:txBody>
          <a:bodyPr/>
          <a:lstStyle/>
          <a:p>
            <a:pPr algn="r"/>
            <a:r>
              <a:rPr lang="en-US" sz="1800" dirty="0">
                <a:solidFill>
                  <a:schemeClr val="bg1"/>
                </a:solidFill>
              </a:rPr>
              <a:t>Pseudocode</a:t>
            </a:r>
          </a:p>
          <a:p>
            <a:pPr algn="r"/>
            <a:r>
              <a:rPr lang="en-US" sz="1800" dirty="0">
                <a:solidFill>
                  <a:schemeClr val="bg1"/>
                </a:solidFill>
              </a:rPr>
              <a:t>Python file</a:t>
            </a:r>
          </a:p>
          <a:p>
            <a:pPr algn="r"/>
            <a:r>
              <a:rPr lang="en-US" sz="1800" dirty="0">
                <a:solidFill>
                  <a:schemeClr val="bg1"/>
                </a:solidFill>
              </a:rPr>
              <a:t>Html Input</a:t>
            </a:r>
          </a:p>
          <a:p>
            <a:pPr algn="r"/>
            <a:r>
              <a:rPr lang="en-US" sz="1800" dirty="0">
                <a:solidFill>
                  <a:schemeClr val="bg1"/>
                </a:solidFill>
              </a:rPr>
              <a:t>Html Output</a:t>
            </a:r>
          </a:p>
        </p:txBody>
      </p:sp>
      <p:pic>
        <p:nvPicPr>
          <p:cNvPr id="6" name="Picture Placeholder 5" descr="mountains at sunset">
            <a:extLst>
              <a:ext uri="{FF2B5EF4-FFF2-40B4-BE49-F238E27FC236}">
                <a16:creationId xmlns:a16="http://schemas.microsoft.com/office/drawing/2014/main" id="{4642631A-6ABE-41EA-A308-9CF1230F1421}"/>
              </a:ext>
            </a:extLst>
          </p:cNvPr>
          <p:cNvPicPr>
            <a:picLocks noGrp="1" noChangeAspect="1"/>
          </p:cNvPicPr>
          <p:nvPr>
            <p:ph type="pic" sz="quarter" idx="14"/>
          </p:nvPr>
        </p:nvPicPr>
        <p:blipFill rotWithShape="1">
          <a:blip r:embed="rId2"/>
          <a:srcRect/>
          <a:stretch/>
        </p:blipFill>
        <p:spPr/>
      </p:pic>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4/12/2023</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Ups project</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07092"/>
            <a:ext cx="9144000" cy="887709"/>
          </a:xfrm>
        </p:spPr>
        <p:txBody>
          <a:bodyPr>
            <a:normAutofit fontScale="90000"/>
          </a:bodyPr>
          <a:lstStyle/>
          <a:p>
            <a:r>
              <a:rPr lang="en-US" sz="6000" dirty="0">
                <a:solidFill>
                  <a:schemeClr val="bg1"/>
                </a:solidFill>
              </a:rPr>
              <a:t>Pseudocode</a:t>
            </a:r>
            <a:endParaRPr lang="en-US" dirty="0"/>
          </a:p>
        </p:txBody>
      </p:sp>
      <p:sp>
        <p:nvSpPr>
          <p:cNvPr id="5" name="TextBox 4">
            <a:extLst>
              <a:ext uri="{FF2B5EF4-FFF2-40B4-BE49-F238E27FC236}">
                <a16:creationId xmlns:a16="http://schemas.microsoft.com/office/drawing/2014/main" id="{DE471020-8E34-5761-BB74-ED4FE15D3501}"/>
              </a:ext>
            </a:extLst>
          </p:cNvPr>
          <p:cNvSpPr txBox="1"/>
          <p:nvPr/>
        </p:nvSpPr>
        <p:spPr>
          <a:xfrm>
            <a:off x="1523999" y="1325939"/>
            <a:ext cx="9218141" cy="4801314"/>
          </a:xfrm>
          <a:prstGeom prst="rect">
            <a:avLst/>
          </a:prstGeom>
          <a:noFill/>
        </p:spPr>
        <p:txBody>
          <a:bodyPr wrap="square">
            <a:spAutoFit/>
          </a:bodyPr>
          <a:lstStyle/>
          <a:p>
            <a:pPr algn="l"/>
            <a:r>
              <a:rPr lang="en-US" b="1" i="0" dirty="0">
                <a:solidFill>
                  <a:srgbClr val="E6EDF3"/>
                </a:solidFill>
                <a:effectLst/>
                <a:latin typeface="-apple-system"/>
              </a:rPr>
              <a:t>Initialize the application with the following parameters:</a:t>
            </a:r>
          </a:p>
          <a:p>
            <a:pPr marL="285750" indent="-285750" algn="l">
              <a:buFont typeface="Arial" panose="020B0604020202020204" pitchFamily="34" charset="0"/>
              <a:buChar char="•"/>
            </a:pPr>
            <a:r>
              <a:rPr lang="en-US" b="0" i="0" dirty="0">
                <a:solidFill>
                  <a:srgbClr val="E6EDF3"/>
                </a:solidFill>
                <a:effectLst/>
                <a:latin typeface="-apple-system"/>
              </a:rPr>
              <a:t>Create the package information </a:t>
            </a:r>
          </a:p>
          <a:p>
            <a:pPr marL="285750" indent="-285750" algn="l">
              <a:buFont typeface="Arial" panose="020B0604020202020204" pitchFamily="34" charset="0"/>
              <a:buChar char="•"/>
              <a:tabLst>
                <a:tab pos="511175" algn="l"/>
              </a:tabLst>
            </a:pPr>
            <a:r>
              <a:rPr lang="en-US" b="0" i="0" dirty="0">
                <a:solidFill>
                  <a:srgbClr val="7030A0"/>
                </a:solidFill>
                <a:effectLst/>
                <a:latin typeface="-apple-system"/>
              </a:rPr>
              <a:t>This will use the class method (</a:t>
            </a:r>
            <a:r>
              <a:rPr lang="en-US" b="0" i="0" dirty="0" err="1">
                <a:solidFill>
                  <a:srgbClr val="7030A0"/>
                </a:solidFill>
                <a:effectLst/>
                <a:latin typeface="-apple-system"/>
              </a:rPr>
              <a:t>name,weight,size,originalpoint,destinationpoint,pickuptime</a:t>
            </a:r>
            <a:r>
              <a:rPr lang="en-US" b="0" i="0" dirty="0">
                <a:solidFill>
                  <a:srgbClr val="7030A0"/>
                </a:solidFill>
                <a:effectLst/>
                <a:latin typeface="-apple-system"/>
              </a:rPr>
              <a:t>,)</a:t>
            </a:r>
          </a:p>
          <a:p>
            <a:pPr marL="285750" indent="-285750" algn="l">
              <a:buFont typeface="Arial" panose="020B0604020202020204" pitchFamily="34" charset="0"/>
              <a:buChar char="•"/>
            </a:pPr>
            <a:r>
              <a:rPr lang="en-US" b="0" i="0" dirty="0">
                <a:solidFill>
                  <a:schemeClr val="accent3">
                    <a:lumMod val="50000"/>
                  </a:schemeClr>
                </a:solidFill>
                <a:effectLst/>
                <a:highlight>
                  <a:srgbClr val="FFFF00"/>
                </a:highlight>
                <a:latin typeface="-apple-system"/>
              </a:rPr>
              <a:t>Reusable package inventory (check to see if there is a reusable package that is going to be used. We will create the reusable package)</a:t>
            </a:r>
          </a:p>
          <a:p>
            <a:pPr marL="285750" indent="-285750" algn="l">
              <a:buFont typeface="Arial" panose="020B0604020202020204" pitchFamily="34" charset="0"/>
              <a:buChar char="•"/>
            </a:pPr>
            <a:endParaRPr lang="en-US" dirty="0">
              <a:solidFill>
                <a:schemeClr val="accent3">
                  <a:lumMod val="50000"/>
                </a:schemeClr>
              </a:solidFill>
              <a:highlight>
                <a:srgbClr val="FFFF00"/>
              </a:highlight>
              <a:latin typeface="-apple-system"/>
            </a:endParaRPr>
          </a:p>
          <a:p>
            <a:pPr marL="285750" indent="-285750" algn="l">
              <a:buFont typeface="Arial" panose="020B0604020202020204" pitchFamily="34" charset="0"/>
              <a:buChar char="•"/>
            </a:pPr>
            <a:endParaRPr lang="en-US" b="0" i="0" dirty="0">
              <a:solidFill>
                <a:schemeClr val="accent3">
                  <a:lumMod val="50000"/>
                </a:schemeClr>
              </a:solidFill>
              <a:effectLst/>
              <a:highlight>
                <a:srgbClr val="FFFF00"/>
              </a:highlight>
              <a:latin typeface="-apple-system"/>
            </a:endParaRPr>
          </a:p>
          <a:p>
            <a:pPr marL="285750" indent="-285750" algn="l">
              <a:buFont typeface="Arial" panose="020B0604020202020204" pitchFamily="34" charset="0"/>
              <a:buChar char="•"/>
            </a:pPr>
            <a:endParaRPr lang="en-US" dirty="0">
              <a:solidFill>
                <a:schemeClr val="accent3">
                  <a:lumMod val="50000"/>
                </a:schemeClr>
              </a:solidFill>
              <a:highlight>
                <a:srgbClr val="FFFF00"/>
              </a:highlight>
              <a:latin typeface="-apple-system"/>
            </a:endParaRPr>
          </a:p>
          <a:p>
            <a:pPr algn="l"/>
            <a:r>
              <a:rPr lang="en-US" b="1" i="0" dirty="0">
                <a:solidFill>
                  <a:srgbClr val="E6EDF3"/>
                </a:solidFill>
                <a:effectLst/>
                <a:latin typeface="-apple-system"/>
              </a:rPr>
              <a:t>While the application is running:</a:t>
            </a:r>
          </a:p>
          <a:p>
            <a:pPr algn="l"/>
            <a:r>
              <a:rPr lang="en-US" b="0" i="0" dirty="0">
                <a:solidFill>
                  <a:srgbClr val="E6EDF3"/>
                </a:solidFill>
                <a:effectLst/>
                <a:latin typeface="-apple-system"/>
              </a:rPr>
              <a:t>-create schedule pickup function -para (time, origin point, destination point) </a:t>
            </a:r>
          </a:p>
          <a:p>
            <a:pPr algn="l"/>
            <a:r>
              <a:rPr lang="en-US" b="0" i="0" dirty="0">
                <a:solidFill>
                  <a:srgbClr val="E6EDF3"/>
                </a:solidFill>
                <a:effectLst/>
                <a:latin typeface="-apple-system"/>
              </a:rPr>
              <a:t>-check if the time is it the pickup regular hour or urgent hour -update the status to “shipped” </a:t>
            </a:r>
          </a:p>
          <a:p>
            <a:pPr algn="l"/>
            <a:r>
              <a:rPr lang="en-US" b="0" i="0" dirty="0">
                <a:solidFill>
                  <a:srgbClr val="E6EDF3"/>
                </a:solidFill>
                <a:effectLst/>
                <a:latin typeface="-apple-system"/>
              </a:rPr>
              <a:t>-check where is the nearest pickup ups store </a:t>
            </a:r>
          </a:p>
          <a:p>
            <a:pPr algn="l"/>
            <a:r>
              <a:rPr lang="en-US" b="0" i="0" dirty="0">
                <a:solidFill>
                  <a:srgbClr val="E6EDF3"/>
                </a:solidFill>
                <a:effectLst/>
                <a:latin typeface="-apple-system"/>
              </a:rPr>
              <a:t>-check how far from origin —&gt; ups store this will: update the mileage in package1 </a:t>
            </a:r>
          </a:p>
          <a:p>
            <a:pPr algn="l"/>
            <a:r>
              <a:rPr lang="en-US" b="0" i="0" dirty="0">
                <a:solidFill>
                  <a:srgbClr val="E6EDF3"/>
                </a:solidFill>
                <a:effectLst/>
                <a:latin typeface="-apple-system"/>
              </a:rPr>
              <a:t>-calculate the time estimate time to delivery package to destination point</a:t>
            </a:r>
          </a:p>
          <a:p>
            <a:pPr algn="l"/>
            <a:r>
              <a:rPr lang="en-US" b="0" i="0" dirty="0">
                <a:solidFill>
                  <a:srgbClr val="E6EDF3"/>
                </a:solidFill>
                <a:effectLst/>
                <a:latin typeface="-apple-system"/>
              </a:rPr>
              <a:t> (origin —&gt; ups store —&gt; destination) Return : status, mileage, estimate delivery</a:t>
            </a:r>
          </a:p>
          <a:p>
            <a:pPr algn="l"/>
            <a:r>
              <a:rPr lang="en-US" b="0" i="0" dirty="0">
                <a:solidFill>
                  <a:srgbClr val="E6EDF3"/>
                </a:solidFill>
                <a:effectLst/>
                <a:highlight>
                  <a:srgbClr val="FFFF00"/>
                </a:highlight>
                <a:latin typeface="-apple-system"/>
              </a:rPr>
              <a:t>-</a:t>
            </a:r>
            <a:r>
              <a:rPr lang="en-US" b="0" i="0" dirty="0">
                <a:solidFill>
                  <a:schemeClr val="accent3">
                    <a:lumMod val="50000"/>
                  </a:schemeClr>
                </a:solidFill>
                <a:effectLst/>
                <a:highlight>
                  <a:srgbClr val="FFFF00"/>
                </a:highlight>
                <a:latin typeface="-apple-system"/>
              </a:rPr>
              <a:t>Update the package's 1Z shipment numbers and store them in the database for future reference</a:t>
            </a:r>
          </a:p>
          <a:p>
            <a:pPr marL="285750" indent="-285750" algn="l">
              <a:buFont typeface="Arial" panose="020B0604020202020204" pitchFamily="34" charset="0"/>
              <a:buChar char="•"/>
            </a:pPr>
            <a:endParaRPr lang="en-US" b="0" i="0" dirty="0">
              <a:solidFill>
                <a:schemeClr val="accent3">
                  <a:lumMod val="50000"/>
                </a:schemeClr>
              </a:solidFill>
              <a:effectLst/>
              <a:highlight>
                <a:srgbClr val="FFFF00"/>
              </a:highlight>
              <a:latin typeface="-apple-system"/>
            </a:endParaRPr>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107092"/>
            <a:ext cx="9144000" cy="887709"/>
          </a:xfrm>
        </p:spPr>
        <p:txBody>
          <a:bodyPr>
            <a:normAutofit fontScale="90000"/>
          </a:bodyPr>
          <a:lstStyle/>
          <a:p>
            <a:r>
              <a:rPr lang="en-US" sz="6000" dirty="0">
                <a:solidFill>
                  <a:schemeClr val="bg1"/>
                </a:solidFill>
              </a:rPr>
              <a:t>Pseudocode</a:t>
            </a:r>
            <a:endParaRPr lang="en-US" dirty="0"/>
          </a:p>
        </p:txBody>
      </p:sp>
      <p:sp>
        <p:nvSpPr>
          <p:cNvPr id="5" name="TextBox 4">
            <a:extLst>
              <a:ext uri="{FF2B5EF4-FFF2-40B4-BE49-F238E27FC236}">
                <a16:creationId xmlns:a16="http://schemas.microsoft.com/office/drawing/2014/main" id="{DE471020-8E34-5761-BB74-ED4FE15D3501}"/>
              </a:ext>
            </a:extLst>
          </p:cNvPr>
          <p:cNvSpPr txBox="1"/>
          <p:nvPr/>
        </p:nvSpPr>
        <p:spPr>
          <a:xfrm>
            <a:off x="1523999" y="1325939"/>
            <a:ext cx="9218141" cy="3139321"/>
          </a:xfrm>
          <a:prstGeom prst="rect">
            <a:avLst/>
          </a:prstGeom>
          <a:noFill/>
        </p:spPr>
        <p:txBody>
          <a:bodyPr wrap="square">
            <a:spAutoFit/>
          </a:bodyPr>
          <a:lstStyle/>
          <a:p>
            <a:pPr algn="l"/>
            <a:r>
              <a:rPr lang="en-US" b="1" i="0" dirty="0">
                <a:solidFill>
                  <a:srgbClr val="E6EDF3"/>
                </a:solidFill>
                <a:effectLst/>
                <a:latin typeface="-apple-system"/>
              </a:rPr>
              <a:t>When a customer wants to track their package:</a:t>
            </a:r>
          </a:p>
          <a:p>
            <a:pPr marL="285750" indent="-285750" algn="l">
              <a:buFontTx/>
              <a:buChar char="-"/>
            </a:pPr>
            <a:r>
              <a:rPr lang="en-US" i="0" dirty="0">
                <a:solidFill>
                  <a:srgbClr val="E6EDF3"/>
                </a:solidFill>
                <a:effectLst/>
                <a:latin typeface="-apple-system"/>
              </a:rPr>
              <a:t>Create html page and </a:t>
            </a:r>
            <a:r>
              <a:rPr lang="en-US" dirty="0">
                <a:solidFill>
                  <a:srgbClr val="E6EDF3"/>
                </a:solidFill>
                <a:latin typeface="-apple-system"/>
              </a:rPr>
              <a:t>ask the user to input tracking number </a:t>
            </a:r>
          </a:p>
          <a:p>
            <a:pPr marL="285750" indent="-285750" algn="l">
              <a:buFontTx/>
              <a:buChar char="-"/>
            </a:pPr>
            <a:r>
              <a:rPr lang="en-US" i="0" dirty="0">
                <a:solidFill>
                  <a:srgbClr val="E6EDF3"/>
                </a:solidFill>
                <a:effectLst/>
                <a:latin typeface="-apple-system"/>
              </a:rPr>
              <a:t>Show information about the package</a:t>
            </a:r>
          </a:p>
          <a:p>
            <a:pPr algn="l"/>
            <a:endParaRPr lang="en-US" dirty="0">
              <a:solidFill>
                <a:schemeClr val="accent3">
                  <a:lumMod val="50000"/>
                </a:schemeClr>
              </a:solidFill>
              <a:highlight>
                <a:srgbClr val="FFFF00"/>
              </a:highlight>
              <a:latin typeface="-apple-system"/>
            </a:endParaRPr>
          </a:p>
          <a:p>
            <a:pPr marL="285750" indent="-285750" algn="l">
              <a:buFont typeface="Arial" panose="020B0604020202020204" pitchFamily="34" charset="0"/>
              <a:buChar char="•"/>
            </a:pPr>
            <a:endParaRPr lang="en-US" b="0" i="0" dirty="0">
              <a:solidFill>
                <a:schemeClr val="accent3">
                  <a:lumMod val="50000"/>
                </a:schemeClr>
              </a:solidFill>
              <a:effectLst/>
              <a:highlight>
                <a:srgbClr val="FFFF00"/>
              </a:highlight>
              <a:latin typeface="-apple-system"/>
            </a:endParaRPr>
          </a:p>
          <a:p>
            <a:pPr marL="285750" indent="-285750" algn="l">
              <a:buFont typeface="Arial" panose="020B0604020202020204" pitchFamily="34" charset="0"/>
              <a:buChar char="•"/>
            </a:pPr>
            <a:endParaRPr lang="en-US" dirty="0">
              <a:solidFill>
                <a:schemeClr val="accent3">
                  <a:lumMod val="50000"/>
                </a:schemeClr>
              </a:solidFill>
              <a:highlight>
                <a:srgbClr val="FFFF00"/>
              </a:highlight>
              <a:latin typeface="-apple-system"/>
            </a:endParaRPr>
          </a:p>
          <a:p>
            <a:pPr algn="l"/>
            <a:r>
              <a:rPr lang="en-US" b="1" i="0" dirty="0">
                <a:solidFill>
                  <a:srgbClr val="E6EDF3"/>
                </a:solidFill>
                <a:effectLst/>
                <a:latin typeface="-apple-system"/>
              </a:rPr>
              <a:t>When a package has been delivered:</a:t>
            </a:r>
          </a:p>
          <a:p>
            <a:pPr algn="l"/>
            <a:r>
              <a:rPr lang="en-US" b="0" i="0" dirty="0">
                <a:solidFill>
                  <a:srgbClr val="E6EDF3"/>
                </a:solidFill>
                <a:effectLst/>
                <a:latin typeface="-apple-system"/>
              </a:rPr>
              <a:t>If the package has been the delivery when the user input the tracking number and status show that it’s delivered ,</a:t>
            </a:r>
          </a:p>
          <a:p>
            <a:pPr algn="l"/>
            <a:r>
              <a:rPr lang="en-US" b="0" i="0" dirty="0">
                <a:solidFill>
                  <a:srgbClr val="E6EDF3"/>
                </a:solidFill>
                <a:effectLst/>
                <a:latin typeface="-apple-system"/>
              </a:rPr>
              <a:t> -prompt pop up that ask the user to rate the system 1-5 star and also write the review if they want. This will store in the database</a:t>
            </a:r>
            <a:endParaRPr lang="en-US" b="0" i="0" dirty="0">
              <a:solidFill>
                <a:schemeClr val="accent3">
                  <a:lumMod val="50000"/>
                </a:schemeClr>
              </a:solidFill>
              <a:effectLst/>
              <a:highlight>
                <a:srgbClr val="FFFF00"/>
              </a:highlight>
              <a:latin typeface="-apple-system"/>
            </a:endParaRPr>
          </a:p>
        </p:txBody>
      </p:sp>
    </p:spTree>
    <p:extLst>
      <p:ext uri="{BB962C8B-B14F-4D97-AF65-F5344CB8AC3E}">
        <p14:creationId xmlns:p14="http://schemas.microsoft.com/office/powerpoint/2010/main" val="170368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p:txBody>
          <a:bodyPr>
            <a:normAutofit/>
          </a:bodyPr>
          <a:lstStyle/>
          <a:p>
            <a:r>
              <a:rPr lang="en-US" dirty="0"/>
              <a:t>Package flow</a:t>
            </a:r>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5</a:t>
            </a:fld>
            <a:endParaRPr lang="en-US" b="1" cap="all" spc="100" dirty="0">
              <a:solidFill>
                <a:schemeClr val="accent2"/>
              </a:solidFill>
            </a:endParaRPr>
          </a:p>
        </p:txBody>
      </p:sp>
      <p:graphicFrame>
        <p:nvGraphicFramePr>
          <p:cNvPr id="14" name="Content Placeholder 6" descr="timeline SmartArt Graphic">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2694478472"/>
              </p:ext>
            </p:extLst>
          </p:nvPr>
        </p:nvGraphicFramePr>
        <p:xfrm>
          <a:off x="1447800" y="1325880"/>
          <a:ext cx="99060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28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Main.py</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61496" y="1586706"/>
            <a:ext cx="4549775" cy="3684588"/>
          </a:xfrm>
        </p:spPr>
        <p:txBody>
          <a:bodyPr>
            <a:normAutofit/>
          </a:bodyPr>
          <a:lstStyle/>
          <a:p>
            <a:r>
              <a:rPr lang="en-US" sz="2000" dirty="0"/>
              <a:t>This page will connect with </a:t>
            </a:r>
            <a:r>
              <a:rPr lang="en-US" dirty="0"/>
              <a:t>HTML file that  ups staff can input the information about the package</a:t>
            </a:r>
            <a:endParaRPr lang="en-US" sz="2000" dirty="0"/>
          </a:p>
        </p:txBody>
      </p:sp>
      <p:pic>
        <p:nvPicPr>
          <p:cNvPr id="8" name="Picture 7">
            <a:extLst>
              <a:ext uri="{FF2B5EF4-FFF2-40B4-BE49-F238E27FC236}">
                <a16:creationId xmlns:a16="http://schemas.microsoft.com/office/drawing/2014/main" id="{07F889DE-5BF4-8DF2-69DB-E1B8F63668DA}"/>
              </a:ext>
            </a:extLst>
          </p:cNvPr>
          <p:cNvPicPr>
            <a:picLocks noChangeAspect="1"/>
          </p:cNvPicPr>
          <p:nvPr/>
        </p:nvPicPr>
        <p:blipFill>
          <a:blip r:embed="rId2"/>
          <a:stretch>
            <a:fillRect/>
          </a:stretch>
        </p:blipFill>
        <p:spPr>
          <a:xfrm>
            <a:off x="6232978" y="795898"/>
            <a:ext cx="4887007" cy="5515745"/>
          </a:xfrm>
          <a:prstGeom prst="rect">
            <a:avLst/>
          </a:prstGeom>
        </p:spPr>
      </p:pic>
    </p:spTree>
    <p:extLst>
      <p:ext uri="{BB962C8B-B14F-4D97-AF65-F5344CB8AC3E}">
        <p14:creationId xmlns:p14="http://schemas.microsoft.com/office/powerpoint/2010/main" val="312476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ALL.py</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61496" y="1586706"/>
            <a:ext cx="4549775" cy="3684588"/>
          </a:xfrm>
        </p:spPr>
        <p:txBody>
          <a:bodyPr>
            <a:normAutofit/>
          </a:bodyPr>
          <a:lstStyle/>
          <a:p>
            <a:r>
              <a:rPr lang="en-US" sz="2000" dirty="0"/>
              <a:t>This file contains the function that calculate the distance from origin to nearby ups store to destination</a:t>
            </a:r>
          </a:p>
          <a:p>
            <a:r>
              <a:rPr lang="en-US" dirty="0"/>
              <a:t>Function that calculate the estimate time to delivery</a:t>
            </a:r>
          </a:p>
          <a:p>
            <a:r>
              <a:rPr lang="en-US" dirty="0"/>
              <a:t>Function that find ups </a:t>
            </a:r>
            <a:r>
              <a:rPr lang="en-US" dirty="0" err="1"/>
              <a:t>stror</a:t>
            </a:r>
            <a:r>
              <a:rPr lang="en-US" dirty="0"/>
              <a:t> nearby using google </a:t>
            </a:r>
            <a:r>
              <a:rPr lang="en-US" dirty="0" err="1"/>
              <a:t>api</a:t>
            </a:r>
            <a:endParaRPr lang="en-US" dirty="0"/>
          </a:p>
          <a:p>
            <a:r>
              <a:rPr lang="en-US" sz="2000" dirty="0"/>
              <a:t>The schedule pickup time</a:t>
            </a:r>
          </a:p>
          <a:p>
            <a:r>
              <a:rPr lang="en-US" dirty="0"/>
              <a:t>Print the result in terminal</a:t>
            </a:r>
          </a:p>
          <a:p>
            <a:r>
              <a:rPr lang="en-US" sz="2000" dirty="0"/>
              <a:t>Print the result </a:t>
            </a:r>
            <a:r>
              <a:rPr lang="en-US" dirty="0"/>
              <a:t>to html file</a:t>
            </a:r>
          </a:p>
          <a:p>
            <a:endParaRPr lang="en-US" sz="2000" dirty="0"/>
          </a:p>
        </p:txBody>
      </p:sp>
      <p:pic>
        <p:nvPicPr>
          <p:cNvPr id="5" name="Picture 4">
            <a:extLst>
              <a:ext uri="{FF2B5EF4-FFF2-40B4-BE49-F238E27FC236}">
                <a16:creationId xmlns:a16="http://schemas.microsoft.com/office/drawing/2014/main" id="{A85CA488-CCFA-A7CD-9798-52A626EB57E6}"/>
              </a:ext>
            </a:extLst>
          </p:cNvPr>
          <p:cNvPicPr>
            <a:picLocks noChangeAspect="1"/>
          </p:cNvPicPr>
          <p:nvPr/>
        </p:nvPicPr>
        <p:blipFill>
          <a:blip r:embed="rId2"/>
          <a:stretch>
            <a:fillRect/>
          </a:stretch>
        </p:blipFill>
        <p:spPr>
          <a:xfrm>
            <a:off x="6380731" y="1242369"/>
            <a:ext cx="4877481" cy="3419952"/>
          </a:xfrm>
          <a:prstGeom prst="rect">
            <a:avLst/>
          </a:prstGeom>
        </p:spPr>
      </p:pic>
    </p:spTree>
    <p:extLst>
      <p:ext uri="{BB962C8B-B14F-4D97-AF65-F5344CB8AC3E}">
        <p14:creationId xmlns:p14="http://schemas.microsoft.com/office/powerpoint/2010/main" val="212050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app.py</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61497" y="1586706"/>
            <a:ext cx="4234632" cy="3684588"/>
          </a:xfrm>
        </p:spPr>
        <p:txBody>
          <a:bodyPr>
            <a:normAutofit/>
          </a:bodyPr>
          <a:lstStyle/>
          <a:p>
            <a:r>
              <a:rPr lang="en-US" sz="2000" dirty="0"/>
              <a:t>This file we use python that import flask to use </a:t>
            </a:r>
            <a:r>
              <a:rPr lang="en-US" dirty="0"/>
              <a:t>get </a:t>
            </a:r>
            <a:r>
              <a:rPr lang="en-US" sz="2000" dirty="0"/>
              <a:t>input from </a:t>
            </a:r>
            <a:r>
              <a:rPr lang="en-US" dirty="0"/>
              <a:t>html </a:t>
            </a:r>
          </a:p>
          <a:p>
            <a:r>
              <a:rPr lang="en-US" sz="2000" dirty="0"/>
              <a:t>This file will replace for the main</a:t>
            </a:r>
            <a:r>
              <a:rPr lang="en-US" dirty="0"/>
              <a:t>.py</a:t>
            </a:r>
            <a:endParaRPr lang="en-US" sz="2000" dirty="0"/>
          </a:p>
        </p:txBody>
      </p:sp>
      <p:pic>
        <p:nvPicPr>
          <p:cNvPr id="5" name="Picture 4">
            <a:extLst>
              <a:ext uri="{FF2B5EF4-FFF2-40B4-BE49-F238E27FC236}">
                <a16:creationId xmlns:a16="http://schemas.microsoft.com/office/drawing/2014/main" id="{883EDB4A-740F-DDA2-E014-F47C3A62E70A}"/>
              </a:ext>
            </a:extLst>
          </p:cNvPr>
          <p:cNvPicPr>
            <a:picLocks noChangeAspect="1"/>
          </p:cNvPicPr>
          <p:nvPr/>
        </p:nvPicPr>
        <p:blipFill>
          <a:blip r:embed="rId2"/>
          <a:stretch>
            <a:fillRect/>
          </a:stretch>
        </p:blipFill>
        <p:spPr>
          <a:xfrm>
            <a:off x="5811271" y="1027906"/>
            <a:ext cx="5677692" cy="5315692"/>
          </a:xfrm>
          <a:prstGeom prst="rect">
            <a:avLst/>
          </a:prstGeom>
        </p:spPr>
      </p:pic>
    </p:spTree>
    <p:extLst>
      <p:ext uri="{BB962C8B-B14F-4D97-AF65-F5344CB8AC3E}">
        <p14:creationId xmlns:p14="http://schemas.microsoft.com/office/powerpoint/2010/main" val="51450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1578043" y="590062"/>
            <a:ext cx="5309140" cy="2838938"/>
          </a:xfrm>
        </p:spPr>
        <p:txBody>
          <a:bodyPr vert="horz" lIns="91440" tIns="45720" rIns="91440" bIns="45720" rtlCol="0" anchor="b">
            <a:normAutofit/>
          </a:bodyPr>
          <a:lstStyle/>
          <a:p>
            <a:pPr>
              <a:lnSpc>
                <a:spcPct val="90000"/>
              </a:lnSpc>
              <a:spcBef>
                <a:spcPct val="0"/>
              </a:spcBef>
            </a:pPr>
            <a:r>
              <a:rPr lang="en-US" sz="4200" b="1" i="0" kern="1200" cap="all" baseline="0" dirty="0">
                <a:solidFill>
                  <a:schemeClr val="bg1"/>
                </a:solidFill>
                <a:latin typeface="+mj-lt"/>
                <a:ea typeface="+mj-ea"/>
                <a:cs typeface="+mj-cs"/>
              </a:rPr>
              <a:t>Tracking number page</a:t>
            </a:r>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a:xfrm>
            <a:off x="1578044" y="3739764"/>
            <a:ext cx="4517954" cy="1198120"/>
          </a:xfrm>
        </p:spPr>
        <p:txBody>
          <a:bodyPr vert="horz" lIns="91440" tIns="45720" rIns="91440" bIns="45720" rtlCol="0">
            <a:normAutofit/>
          </a:bodyPr>
          <a:lstStyle/>
          <a:p>
            <a:pPr>
              <a:lnSpc>
                <a:spcPct val="90000"/>
              </a:lnSpc>
            </a:pPr>
            <a:endParaRPr lang="en-US" sz="2000" kern="1200" dirty="0">
              <a:solidFill>
                <a:schemeClr val="bg1"/>
              </a:solidFill>
              <a:latin typeface="+mn-lt"/>
              <a:ea typeface="+mn-ea"/>
              <a:cs typeface="+mn-cs"/>
            </a:endParaRP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9</a:t>
            </a:fld>
            <a:endParaRPr lang="en-US">
              <a:solidFill>
                <a:schemeClr val="bg1"/>
              </a:solidFill>
            </a:endParaRPr>
          </a:p>
        </p:txBody>
      </p:sp>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a:xfrm rot="16200000">
            <a:off x="-759310" y="4995679"/>
            <a:ext cx="3346084" cy="365125"/>
          </a:xfrm>
        </p:spPr>
        <p:txBody>
          <a:bodyPr vert="horz" lIns="91440" tIns="45720" rIns="91440" bIns="45720" rtlCol="0" anchor="ctr">
            <a:normAutofit/>
          </a:bodyPr>
          <a:lstStyle/>
          <a:p>
            <a:pPr>
              <a:spcAft>
                <a:spcPts val="600"/>
              </a:spcAft>
            </a:pPr>
            <a:r>
              <a:rPr lang="en-US" b="1" i="0" kern="1200" cap="all" spc="100" baseline="0" dirty="0">
                <a:solidFill>
                  <a:schemeClr val="bg1"/>
                </a:solidFill>
                <a:latin typeface="+mn-lt"/>
                <a:ea typeface="+mn-ea"/>
                <a:cs typeface="+mn-cs"/>
              </a:rPr>
              <a:t>Ups project</a:t>
            </a: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0FA87D0-C8CA-E1E5-7900-ADFF39FCB7D7}"/>
              </a:ext>
            </a:extLst>
          </p:cNvPr>
          <p:cNvPicPr>
            <a:picLocks noChangeAspect="1"/>
          </p:cNvPicPr>
          <p:nvPr/>
        </p:nvPicPr>
        <p:blipFill>
          <a:blip r:embed="rId2"/>
          <a:stretch>
            <a:fillRect/>
          </a:stretch>
        </p:blipFill>
        <p:spPr>
          <a:xfrm>
            <a:off x="7654411" y="3420955"/>
            <a:ext cx="4038624" cy="1835738"/>
          </a:xfrm>
          <a:prstGeom prst="rect">
            <a:avLst/>
          </a:prstGeom>
        </p:spPr>
      </p:pic>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20768" y="229592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9518" y="275600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003" y="6344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Tree>
    <p:extLst>
      <p:ext uri="{BB962C8B-B14F-4D97-AF65-F5344CB8AC3E}">
        <p14:creationId xmlns:p14="http://schemas.microsoft.com/office/powerpoint/2010/main" val="3561473475"/>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{95B84515-D879-4719-A793-5732B442E9CA}tf89338750_win32</Template>
  <TotalTime>95</TotalTime>
  <Words>533</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Univers</vt:lpstr>
      <vt:lpstr>GradientUnivers</vt:lpstr>
      <vt:lpstr>UPS project GROUP 3</vt:lpstr>
      <vt:lpstr>Agenda</vt:lpstr>
      <vt:lpstr>Pseudocode</vt:lpstr>
      <vt:lpstr>Pseudocode</vt:lpstr>
      <vt:lpstr>Package flow</vt:lpstr>
      <vt:lpstr>Main.py</vt:lpstr>
      <vt:lpstr>ALL.py</vt:lpstr>
      <vt:lpstr>app.py</vt:lpstr>
      <vt:lpstr>Tracking number page</vt:lpstr>
      <vt:lpstr>Package details</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UPS project GROUP 3</dc:title>
  <dc:creator>Mullane,Aksarapuk</dc:creator>
  <cp:lastModifiedBy>Mullane,Aksarapuk</cp:lastModifiedBy>
  <cp:revision>1</cp:revision>
  <dcterms:created xsi:type="dcterms:W3CDTF">2023-04-12T12:45:57Z</dcterms:created>
  <dcterms:modified xsi:type="dcterms:W3CDTF">2023-04-12T21:22:09Z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