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Lst>
  <p:notesMasterIdLst>
    <p:notesMasterId r:id="rId51"/>
  </p:notesMasterIdLst>
  <p:sldIdLst>
    <p:sldId id="256" r:id="rId2"/>
    <p:sldId id="258" r:id="rId3"/>
    <p:sldId id="261" r:id="rId4"/>
    <p:sldId id="259" r:id="rId5"/>
    <p:sldId id="266" r:id="rId6"/>
    <p:sldId id="260" r:id="rId7"/>
    <p:sldId id="272" r:id="rId8"/>
    <p:sldId id="314" r:id="rId9"/>
    <p:sldId id="318" r:id="rId10"/>
    <p:sldId id="321" r:id="rId11"/>
    <p:sldId id="322" r:id="rId12"/>
    <p:sldId id="320" r:id="rId13"/>
    <p:sldId id="319" r:id="rId14"/>
    <p:sldId id="279" r:id="rId15"/>
    <p:sldId id="315" r:id="rId16"/>
    <p:sldId id="317" r:id="rId17"/>
    <p:sldId id="323" r:id="rId18"/>
    <p:sldId id="284" r:id="rId19"/>
    <p:sldId id="316" r:id="rId20"/>
    <p:sldId id="287" r:id="rId21"/>
    <p:sldId id="281" r:id="rId22"/>
    <p:sldId id="313" r:id="rId23"/>
    <p:sldId id="257" r:id="rId24"/>
    <p:sldId id="262" r:id="rId25"/>
    <p:sldId id="263" r:id="rId26"/>
    <p:sldId id="264" r:id="rId27"/>
    <p:sldId id="265" r:id="rId28"/>
    <p:sldId id="267" r:id="rId29"/>
    <p:sldId id="268" r:id="rId30"/>
    <p:sldId id="269" r:id="rId31"/>
    <p:sldId id="270" r:id="rId32"/>
    <p:sldId id="271" r:id="rId33"/>
    <p:sldId id="273" r:id="rId34"/>
    <p:sldId id="274" r:id="rId35"/>
    <p:sldId id="275" r:id="rId36"/>
    <p:sldId id="276" r:id="rId37"/>
    <p:sldId id="277" r:id="rId38"/>
    <p:sldId id="278" r:id="rId39"/>
    <p:sldId id="280" r:id="rId40"/>
    <p:sldId id="282" r:id="rId41"/>
    <p:sldId id="283" r:id="rId42"/>
    <p:sldId id="285" r:id="rId43"/>
    <p:sldId id="286" r:id="rId44"/>
    <p:sldId id="288" r:id="rId45"/>
    <p:sldId id="289" r:id="rId46"/>
    <p:sldId id="290" r:id="rId47"/>
    <p:sldId id="292" r:id="rId48"/>
    <p:sldId id="293" r:id="rId49"/>
    <p:sldId id="294" r:id="rId50"/>
  </p:sldIdLst>
  <p:sldSz cx="9144000" cy="5143500" type="screen16x9"/>
  <p:notesSz cx="6858000" cy="9144000"/>
  <p:embeddedFontLst>
    <p:embeddedFont>
      <p:font typeface="Consolas" panose="020B0609020204030204" pitchFamily="49" charset="0"/>
      <p:regular r:id="rId52"/>
      <p:bold r:id="rId53"/>
      <p:italic r:id="rId54"/>
      <p:boldItalic r:id="rId55"/>
    </p:embeddedFont>
    <p:embeddedFont>
      <p:font typeface="Hind" panose="02000000000000000000" pitchFamily="2" charset="0"/>
      <p:regular r:id="rId56"/>
      <p:bold r:id="rId57"/>
    </p:embeddedFont>
    <p:embeddedFont>
      <p:font typeface="Hind Medium" panose="02000000000000000000" pitchFamily="2" charset="0"/>
      <p:regular r:id="rId58"/>
      <p:bold r:id="rId59"/>
    </p:embeddedFont>
    <p:embeddedFont>
      <p:font typeface="Montserrat Black" panose="00000A00000000000000" pitchFamily="2" charset="0"/>
      <p:bold r:id="rId60"/>
      <p:boldItalic r:id="rId61"/>
    </p:embeddedFont>
    <p:embeddedFont>
      <p:font typeface="Montserrat ExtraBold" panose="00000900000000000000" pitchFamily="2" charset="0"/>
      <p:bold r:id="rId62"/>
      <p:boldItalic r:id="rId63"/>
    </p:embeddedFont>
    <p:embeddedFont>
      <p:font typeface="Open Sans" panose="020B0606030504020204" pitchFamily="34" charset="0"/>
      <p:regular r:id="rId64"/>
      <p:bold r:id="rId65"/>
      <p:italic r:id="rId66"/>
      <p:boldItalic r:id="rId67"/>
    </p:embeddedFont>
    <p:embeddedFont>
      <p:font typeface="Roboto Condensed Light" panose="02000000000000000000" pitchFamily="2" charset="0"/>
      <p:regular r:id="rId68"/>
      <p: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48">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60257B-7FEC-43E2-BE8D-80E10CD26809}">
  <a:tblStyle styleId="{A160257B-7FEC-43E2-BE8D-80E10CD2680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2" d="100"/>
          <a:sy n="122" d="100"/>
        </p:scale>
        <p:origin x="78" y="297"/>
      </p:cViewPr>
      <p:guideLst>
        <p:guide orient="horz" pos="548"/>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2.fntdata"/><Relationship Id="rId68"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font" Target="fonts/font15.fntdata"/><Relationship Id="rId74"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font" Target="fonts/font13.fntdata"/><Relationship Id="rId69"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notesMaster" Target="notesMasters/notesMaster1.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67"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font" Target="fonts/font11.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font" Target="fonts/font14.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4.fntdata"/><Relationship Id="rId7" Type="http://schemas.openxmlformats.org/officeDocument/2006/relationships/slide" Target="slides/slide6.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llane,Aksarapuk" userId="6af69bd8-d96a-4881-bf6e-bf9e7a815abe" providerId="ADAL" clId="{5E268DD5-930F-4D6E-A4DB-3F2DFE4B39A9}"/>
    <pc:docChg chg="undo custSel addSld modSld">
      <pc:chgData name="Mullane,Aksarapuk" userId="6af69bd8-d96a-4881-bf6e-bf9e7a815abe" providerId="ADAL" clId="{5E268DD5-930F-4D6E-A4DB-3F2DFE4B39A9}" dt="2023-05-12T15:50:11.757" v="4" actId="47"/>
      <pc:docMkLst>
        <pc:docMk/>
      </pc:docMkLst>
      <pc:sldChg chg="add">
        <pc:chgData name="Mullane,Aksarapuk" userId="6af69bd8-d96a-4881-bf6e-bf9e7a815abe" providerId="ADAL" clId="{5E268DD5-930F-4D6E-A4DB-3F2DFE4B39A9}" dt="2023-05-12T15:50:11.757" v="4" actId="47"/>
        <pc:sldMkLst>
          <pc:docMk/>
          <pc:sldMk cId="0" sldId="257"/>
        </pc:sldMkLst>
      </pc:sldChg>
      <pc:sldChg chg="add">
        <pc:chgData name="Mullane,Aksarapuk" userId="6af69bd8-d96a-4881-bf6e-bf9e7a815abe" providerId="ADAL" clId="{5E268DD5-930F-4D6E-A4DB-3F2DFE4B39A9}" dt="2023-05-12T15:50:07.121" v="2" actId="47"/>
        <pc:sldMkLst>
          <pc:docMk/>
          <pc:sldMk cId="0" sldId="262"/>
        </pc:sldMkLst>
      </pc:sldChg>
      <pc:sldChg chg="add">
        <pc:chgData name="Mullane,Aksarapuk" userId="6af69bd8-d96a-4881-bf6e-bf9e7a815abe" providerId="ADAL" clId="{5E268DD5-930F-4D6E-A4DB-3F2DFE4B39A9}" dt="2023-05-12T15:50:07.121" v="2" actId="47"/>
        <pc:sldMkLst>
          <pc:docMk/>
          <pc:sldMk cId="0" sldId="263"/>
        </pc:sldMkLst>
      </pc:sldChg>
      <pc:sldChg chg="add">
        <pc:chgData name="Mullane,Aksarapuk" userId="6af69bd8-d96a-4881-bf6e-bf9e7a815abe" providerId="ADAL" clId="{5E268DD5-930F-4D6E-A4DB-3F2DFE4B39A9}" dt="2023-05-12T15:50:07.121" v="2" actId="47"/>
        <pc:sldMkLst>
          <pc:docMk/>
          <pc:sldMk cId="0" sldId="264"/>
        </pc:sldMkLst>
      </pc:sldChg>
      <pc:sldChg chg="add">
        <pc:chgData name="Mullane,Aksarapuk" userId="6af69bd8-d96a-4881-bf6e-bf9e7a815abe" providerId="ADAL" clId="{5E268DD5-930F-4D6E-A4DB-3F2DFE4B39A9}" dt="2023-05-12T15:50:07.121" v="2" actId="47"/>
        <pc:sldMkLst>
          <pc:docMk/>
          <pc:sldMk cId="0" sldId="265"/>
        </pc:sldMkLst>
      </pc:sldChg>
      <pc:sldChg chg="add">
        <pc:chgData name="Mullane,Aksarapuk" userId="6af69bd8-d96a-4881-bf6e-bf9e7a815abe" providerId="ADAL" clId="{5E268DD5-930F-4D6E-A4DB-3F2DFE4B39A9}" dt="2023-05-12T15:50:07.121" v="2" actId="47"/>
        <pc:sldMkLst>
          <pc:docMk/>
          <pc:sldMk cId="0" sldId="267"/>
        </pc:sldMkLst>
      </pc:sldChg>
      <pc:sldChg chg="add">
        <pc:chgData name="Mullane,Aksarapuk" userId="6af69bd8-d96a-4881-bf6e-bf9e7a815abe" providerId="ADAL" clId="{5E268DD5-930F-4D6E-A4DB-3F2DFE4B39A9}" dt="2023-05-12T15:50:07.121" v="2" actId="47"/>
        <pc:sldMkLst>
          <pc:docMk/>
          <pc:sldMk cId="0" sldId="268"/>
        </pc:sldMkLst>
      </pc:sldChg>
      <pc:sldChg chg="add">
        <pc:chgData name="Mullane,Aksarapuk" userId="6af69bd8-d96a-4881-bf6e-bf9e7a815abe" providerId="ADAL" clId="{5E268DD5-930F-4D6E-A4DB-3F2DFE4B39A9}" dt="2023-05-12T15:50:07.121" v="2" actId="47"/>
        <pc:sldMkLst>
          <pc:docMk/>
          <pc:sldMk cId="0" sldId="269"/>
        </pc:sldMkLst>
      </pc:sldChg>
      <pc:sldChg chg="add">
        <pc:chgData name="Mullane,Aksarapuk" userId="6af69bd8-d96a-4881-bf6e-bf9e7a815abe" providerId="ADAL" clId="{5E268DD5-930F-4D6E-A4DB-3F2DFE4B39A9}" dt="2023-05-12T15:50:07.121" v="2" actId="47"/>
        <pc:sldMkLst>
          <pc:docMk/>
          <pc:sldMk cId="0" sldId="270"/>
        </pc:sldMkLst>
      </pc:sldChg>
      <pc:sldChg chg="add">
        <pc:chgData name="Mullane,Aksarapuk" userId="6af69bd8-d96a-4881-bf6e-bf9e7a815abe" providerId="ADAL" clId="{5E268DD5-930F-4D6E-A4DB-3F2DFE4B39A9}" dt="2023-05-12T15:50:07.121" v="2" actId="47"/>
        <pc:sldMkLst>
          <pc:docMk/>
          <pc:sldMk cId="0" sldId="271"/>
        </pc:sldMkLst>
      </pc:sldChg>
      <pc:sldChg chg="add">
        <pc:chgData name="Mullane,Aksarapuk" userId="6af69bd8-d96a-4881-bf6e-bf9e7a815abe" providerId="ADAL" clId="{5E268DD5-930F-4D6E-A4DB-3F2DFE4B39A9}" dt="2023-05-12T15:50:07.121" v="2" actId="47"/>
        <pc:sldMkLst>
          <pc:docMk/>
          <pc:sldMk cId="0" sldId="273"/>
        </pc:sldMkLst>
      </pc:sldChg>
      <pc:sldChg chg="add">
        <pc:chgData name="Mullane,Aksarapuk" userId="6af69bd8-d96a-4881-bf6e-bf9e7a815abe" providerId="ADAL" clId="{5E268DD5-930F-4D6E-A4DB-3F2DFE4B39A9}" dt="2023-05-12T15:50:07.121" v="2" actId="47"/>
        <pc:sldMkLst>
          <pc:docMk/>
          <pc:sldMk cId="0" sldId="274"/>
        </pc:sldMkLst>
      </pc:sldChg>
      <pc:sldChg chg="add">
        <pc:chgData name="Mullane,Aksarapuk" userId="6af69bd8-d96a-4881-bf6e-bf9e7a815abe" providerId="ADAL" clId="{5E268DD5-930F-4D6E-A4DB-3F2DFE4B39A9}" dt="2023-05-12T15:50:07.121" v="2" actId="47"/>
        <pc:sldMkLst>
          <pc:docMk/>
          <pc:sldMk cId="0" sldId="275"/>
        </pc:sldMkLst>
      </pc:sldChg>
      <pc:sldChg chg="add">
        <pc:chgData name="Mullane,Aksarapuk" userId="6af69bd8-d96a-4881-bf6e-bf9e7a815abe" providerId="ADAL" clId="{5E268DD5-930F-4D6E-A4DB-3F2DFE4B39A9}" dt="2023-05-12T15:50:07.590" v="3" actId="47"/>
        <pc:sldMkLst>
          <pc:docMk/>
          <pc:sldMk cId="0" sldId="276"/>
        </pc:sldMkLst>
      </pc:sldChg>
      <pc:sldChg chg="add">
        <pc:chgData name="Mullane,Aksarapuk" userId="6af69bd8-d96a-4881-bf6e-bf9e7a815abe" providerId="ADAL" clId="{5E268DD5-930F-4D6E-A4DB-3F2DFE4B39A9}" dt="2023-05-12T15:50:07.590" v="3" actId="47"/>
        <pc:sldMkLst>
          <pc:docMk/>
          <pc:sldMk cId="0" sldId="277"/>
        </pc:sldMkLst>
      </pc:sldChg>
      <pc:sldChg chg="add">
        <pc:chgData name="Mullane,Aksarapuk" userId="6af69bd8-d96a-4881-bf6e-bf9e7a815abe" providerId="ADAL" clId="{5E268DD5-930F-4D6E-A4DB-3F2DFE4B39A9}" dt="2023-05-12T15:50:07.590" v="3" actId="47"/>
        <pc:sldMkLst>
          <pc:docMk/>
          <pc:sldMk cId="0" sldId="278"/>
        </pc:sldMkLst>
      </pc:sldChg>
      <pc:sldChg chg="add">
        <pc:chgData name="Mullane,Aksarapuk" userId="6af69bd8-d96a-4881-bf6e-bf9e7a815abe" providerId="ADAL" clId="{5E268DD5-930F-4D6E-A4DB-3F2DFE4B39A9}" dt="2023-05-12T15:50:07.590" v="3" actId="47"/>
        <pc:sldMkLst>
          <pc:docMk/>
          <pc:sldMk cId="0" sldId="280"/>
        </pc:sldMkLst>
      </pc:sldChg>
      <pc:sldChg chg="modSp mod">
        <pc:chgData name="Mullane,Aksarapuk" userId="6af69bd8-d96a-4881-bf6e-bf9e7a815abe" providerId="ADAL" clId="{5E268DD5-930F-4D6E-A4DB-3F2DFE4B39A9}" dt="2023-05-12T15:50:06.232" v="1" actId="20577"/>
        <pc:sldMkLst>
          <pc:docMk/>
          <pc:sldMk cId="0" sldId="281"/>
        </pc:sldMkLst>
        <pc:spChg chg="mod">
          <ac:chgData name="Mullane,Aksarapuk" userId="6af69bd8-d96a-4881-bf6e-bf9e7a815abe" providerId="ADAL" clId="{5E268DD5-930F-4D6E-A4DB-3F2DFE4B39A9}" dt="2023-05-12T15:50:06.232" v="1" actId="20577"/>
          <ac:spMkLst>
            <pc:docMk/>
            <pc:sldMk cId="0" sldId="281"/>
            <ac:spMk id="1059" creationId="{00000000-0000-0000-0000-000000000000}"/>
          </ac:spMkLst>
        </pc:spChg>
      </pc:sldChg>
      <pc:sldChg chg="add">
        <pc:chgData name="Mullane,Aksarapuk" userId="6af69bd8-d96a-4881-bf6e-bf9e7a815abe" providerId="ADAL" clId="{5E268DD5-930F-4D6E-A4DB-3F2DFE4B39A9}" dt="2023-05-12T15:50:07.590" v="3" actId="47"/>
        <pc:sldMkLst>
          <pc:docMk/>
          <pc:sldMk cId="0" sldId="282"/>
        </pc:sldMkLst>
      </pc:sldChg>
      <pc:sldChg chg="add">
        <pc:chgData name="Mullane,Aksarapuk" userId="6af69bd8-d96a-4881-bf6e-bf9e7a815abe" providerId="ADAL" clId="{5E268DD5-930F-4D6E-A4DB-3F2DFE4B39A9}" dt="2023-05-12T15:50:07.590" v="3" actId="47"/>
        <pc:sldMkLst>
          <pc:docMk/>
          <pc:sldMk cId="0" sldId="283"/>
        </pc:sldMkLst>
      </pc:sldChg>
      <pc:sldChg chg="add">
        <pc:chgData name="Mullane,Aksarapuk" userId="6af69bd8-d96a-4881-bf6e-bf9e7a815abe" providerId="ADAL" clId="{5E268DD5-930F-4D6E-A4DB-3F2DFE4B39A9}" dt="2023-05-12T15:50:11.757" v="4" actId="47"/>
        <pc:sldMkLst>
          <pc:docMk/>
          <pc:sldMk cId="0" sldId="286"/>
        </pc:sldMkLst>
      </pc:sldChg>
      <pc:sldChg chg="add">
        <pc:chgData name="Mullane,Aksarapuk" userId="6af69bd8-d96a-4881-bf6e-bf9e7a815abe" providerId="ADAL" clId="{5E268DD5-930F-4D6E-A4DB-3F2DFE4B39A9}" dt="2023-05-12T15:50:11.757" v="4" actId="47"/>
        <pc:sldMkLst>
          <pc:docMk/>
          <pc:sldMk cId="0" sldId="288"/>
        </pc:sldMkLst>
      </pc:sldChg>
      <pc:sldChg chg="add">
        <pc:chgData name="Mullane,Aksarapuk" userId="6af69bd8-d96a-4881-bf6e-bf9e7a815abe" providerId="ADAL" clId="{5E268DD5-930F-4D6E-A4DB-3F2DFE4B39A9}" dt="2023-05-12T15:50:11.757" v="4" actId="47"/>
        <pc:sldMkLst>
          <pc:docMk/>
          <pc:sldMk cId="0" sldId="289"/>
        </pc:sldMkLst>
      </pc:sldChg>
      <pc:sldChg chg="add">
        <pc:chgData name="Mullane,Aksarapuk" userId="6af69bd8-d96a-4881-bf6e-bf9e7a815abe" providerId="ADAL" clId="{5E268DD5-930F-4D6E-A4DB-3F2DFE4B39A9}" dt="2023-05-12T15:50:11.757" v="4" actId="47"/>
        <pc:sldMkLst>
          <pc:docMk/>
          <pc:sldMk cId="0" sldId="290"/>
        </pc:sldMkLst>
      </pc:sldChg>
      <pc:sldChg chg="add">
        <pc:chgData name="Mullane,Aksarapuk" userId="6af69bd8-d96a-4881-bf6e-bf9e7a815abe" providerId="ADAL" clId="{5E268DD5-930F-4D6E-A4DB-3F2DFE4B39A9}" dt="2023-05-12T15:50:11.757" v="4" actId="47"/>
        <pc:sldMkLst>
          <pc:docMk/>
          <pc:sldMk cId="0" sldId="292"/>
        </pc:sldMkLst>
      </pc:sldChg>
      <pc:sldChg chg="add">
        <pc:chgData name="Mullane,Aksarapuk" userId="6af69bd8-d96a-4881-bf6e-bf9e7a815abe" providerId="ADAL" clId="{5E268DD5-930F-4D6E-A4DB-3F2DFE4B39A9}" dt="2023-05-12T15:50:11.757" v="4" actId="47"/>
        <pc:sldMkLst>
          <pc:docMk/>
          <pc:sldMk cId="0" sldId="293"/>
        </pc:sldMkLst>
      </pc:sldChg>
      <pc:sldChg chg="add">
        <pc:chgData name="Mullane,Aksarapuk" userId="6af69bd8-d96a-4881-bf6e-bf9e7a815abe" providerId="ADAL" clId="{5E268DD5-930F-4D6E-A4DB-3F2DFE4B39A9}" dt="2023-05-12T15:50:11.757" v="4" actId="47"/>
        <pc:sldMkLst>
          <pc:docMk/>
          <pc:sldMk cId="0" sldId="294"/>
        </pc:sldMkLst>
      </pc:sldChg>
      <pc:sldMasterChg chg="addSldLayout">
        <pc:chgData name="Mullane,Aksarapuk" userId="6af69bd8-d96a-4881-bf6e-bf9e7a815abe" providerId="ADAL" clId="{5E268DD5-930F-4D6E-A4DB-3F2DFE4B39A9}" dt="2023-05-12T15:50:11.757" v="4" actId="47"/>
        <pc:sldMasterMkLst>
          <pc:docMk/>
          <pc:sldMasterMk cId="0" sldId="2147483689"/>
        </pc:sldMasterMkLst>
        <pc:sldLayoutChg chg="add">
          <pc:chgData name="Mullane,Aksarapuk" userId="6af69bd8-d96a-4881-bf6e-bf9e7a815abe" providerId="ADAL" clId="{5E268DD5-930F-4D6E-A4DB-3F2DFE4B39A9}" dt="2023-05-12T15:50:11.757" v="4" actId="47"/>
          <pc:sldLayoutMkLst>
            <pc:docMk/>
            <pc:sldMasterMk cId="0" sldId="2147483689"/>
            <pc:sldLayoutMk cId="0" sldId="2147483650"/>
          </pc:sldLayoutMkLst>
        </pc:sldLayoutChg>
        <pc:sldLayoutChg chg="add">
          <pc:chgData name="Mullane,Aksarapuk" userId="6af69bd8-d96a-4881-bf6e-bf9e7a815abe" providerId="ADAL" clId="{5E268DD5-930F-4D6E-A4DB-3F2DFE4B39A9}" dt="2023-05-12T15:50:07.121" v="2" actId="47"/>
          <pc:sldLayoutMkLst>
            <pc:docMk/>
            <pc:sldMasterMk cId="0" sldId="2147483689"/>
            <pc:sldLayoutMk cId="0" sldId="2147483651"/>
          </pc:sldLayoutMkLst>
        </pc:sldLayoutChg>
        <pc:sldLayoutChg chg="add">
          <pc:chgData name="Mullane,Aksarapuk" userId="6af69bd8-d96a-4881-bf6e-bf9e7a815abe" providerId="ADAL" clId="{5E268DD5-930F-4D6E-A4DB-3F2DFE4B39A9}" dt="2023-05-12T15:50:07.121" v="2" actId="47"/>
          <pc:sldLayoutMkLst>
            <pc:docMk/>
            <pc:sldMasterMk cId="0" sldId="2147483689"/>
            <pc:sldLayoutMk cId="0" sldId="2147483652"/>
          </pc:sldLayoutMkLst>
        </pc:sldLayoutChg>
        <pc:sldLayoutChg chg="add">
          <pc:chgData name="Mullane,Aksarapuk" userId="6af69bd8-d96a-4881-bf6e-bf9e7a815abe" providerId="ADAL" clId="{5E268DD5-930F-4D6E-A4DB-3F2DFE4B39A9}" dt="2023-05-12T15:50:07.121" v="2" actId="47"/>
          <pc:sldLayoutMkLst>
            <pc:docMk/>
            <pc:sldMasterMk cId="0" sldId="2147483689"/>
            <pc:sldLayoutMk cId="0" sldId="2147483654"/>
          </pc:sldLayoutMkLst>
        </pc:sldLayoutChg>
        <pc:sldLayoutChg chg="add">
          <pc:chgData name="Mullane,Aksarapuk" userId="6af69bd8-d96a-4881-bf6e-bf9e7a815abe" providerId="ADAL" clId="{5E268DD5-930F-4D6E-A4DB-3F2DFE4B39A9}" dt="2023-05-12T15:50:07.590" v="3" actId="47"/>
          <pc:sldLayoutMkLst>
            <pc:docMk/>
            <pc:sldMasterMk cId="0" sldId="2147483689"/>
            <pc:sldLayoutMk cId="0" sldId="2147483657"/>
          </pc:sldLayoutMkLst>
        </pc:sldLayoutChg>
        <pc:sldLayoutChg chg="add">
          <pc:chgData name="Mullane,Aksarapuk" userId="6af69bd8-d96a-4881-bf6e-bf9e7a815abe" providerId="ADAL" clId="{5E268DD5-930F-4D6E-A4DB-3F2DFE4B39A9}" dt="2023-05-12T15:50:11.757" v="4" actId="47"/>
          <pc:sldLayoutMkLst>
            <pc:docMk/>
            <pc:sldMasterMk cId="0" sldId="2147483689"/>
            <pc:sldLayoutMk cId="0" sldId="2147483662"/>
          </pc:sldLayoutMkLst>
        </pc:sldLayoutChg>
        <pc:sldLayoutChg chg="add">
          <pc:chgData name="Mullane,Aksarapuk" userId="6af69bd8-d96a-4881-bf6e-bf9e7a815abe" providerId="ADAL" clId="{5E268DD5-930F-4D6E-A4DB-3F2DFE4B39A9}" dt="2023-05-12T15:50:07.121" v="2" actId="47"/>
          <pc:sldLayoutMkLst>
            <pc:docMk/>
            <pc:sldMasterMk cId="0" sldId="2147483689"/>
            <pc:sldLayoutMk cId="0" sldId="2147483664"/>
          </pc:sldLayoutMkLst>
        </pc:sldLayoutChg>
        <pc:sldLayoutChg chg="add">
          <pc:chgData name="Mullane,Aksarapuk" userId="6af69bd8-d96a-4881-bf6e-bf9e7a815abe" providerId="ADAL" clId="{5E268DD5-930F-4D6E-A4DB-3F2DFE4B39A9}" dt="2023-05-12T15:50:07.121" v="2" actId="47"/>
          <pc:sldLayoutMkLst>
            <pc:docMk/>
            <pc:sldMasterMk cId="0" sldId="2147483689"/>
            <pc:sldLayoutMk cId="0" sldId="2147483665"/>
          </pc:sldLayoutMkLst>
        </pc:sldLayoutChg>
        <pc:sldLayoutChg chg="add">
          <pc:chgData name="Mullane,Aksarapuk" userId="6af69bd8-d96a-4881-bf6e-bf9e7a815abe" providerId="ADAL" clId="{5E268DD5-930F-4D6E-A4DB-3F2DFE4B39A9}" dt="2023-05-12T15:50:07.121" v="2" actId="47"/>
          <pc:sldLayoutMkLst>
            <pc:docMk/>
            <pc:sldMasterMk cId="0" sldId="2147483689"/>
            <pc:sldLayoutMk cId="0" sldId="2147483667"/>
          </pc:sldLayoutMkLst>
        </pc:sldLayoutChg>
        <pc:sldLayoutChg chg="add">
          <pc:chgData name="Mullane,Aksarapuk" userId="6af69bd8-d96a-4881-bf6e-bf9e7a815abe" providerId="ADAL" clId="{5E268DD5-930F-4D6E-A4DB-3F2DFE4B39A9}" dt="2023-05-12T15:50:07.121" v="2" actId="47"/>
          <pc:sldLayoutMkLst>
            <pc:docMk/>
            <pc:sldMasterMk cId="0" sldId="2147483689"/>
            <pc:sldLayoutMk cId="0" sldId="2147483669"/>
          </pc:sldLayoutMkLst>
        </pc:sldLayoutChg>
        <pc:sldLayoutChg chg="add">
          <pc:chgData name="Mullane,Aksarapuk" userId="6af69bd8-d96a-4881-bf6e-bf9e7a815abe" providerId="ADAL" clId="{5E268DD5-930F-4D6E-A4DB-3F2DFE4B39A9}" dt="2023-05-12T15:50:07.121" v="2" actId="47"/>
          <pc:sldLayoutMkLst>
            <pc:docMk/>
            <pc:sldMasterMk cId="0" sldId="2147483689"/>
            <pc:sldLayoutMk cId="0" sldId="2147483670"/>
          </pc:sldLayoutMkLst>
        </pc:sldLayoutChg>
        <pc:sldLayoutChg chg="add">
          <pc:chgData name="Mullane,Aksarapuk" userId="6af69bd8-d96a-4881-bf6e-bf9e7a815abe" providerId="ADAL" clId="{5E268DD5-930F-4D6E-A4DB-3F2DFE4B39A9}" dt="2023-05-12T15:50:07.121" v="2" actId="47"/>
          <pc:sldLayoutMkLst>
            <pc:docMk/>
            <pc:sldMasterMk cId="0" sldId="2147483689"/>
            <pc:sldLayoutMk cId="0" sldId="2147483671"/>
          </pc:sldLayoutMkLst>
        </pc:sldLayoutChg>
        <pc:sldLayoutChg chg="add">
          <pc:chgData name="Mullane,Aksarapuk" userId="6af69bd8-d96a-4881-bf6e-bf9e7a815abe" providerId="ADAL" clId="{5E268DD5-930F-4D6E-A4DB-3F2DFE4B39A9}" dt="2023-05-12T15:50:07.121" v="2" actId="47"/>
          <pc:sldLayoutMkLst>
            <pc:docMk/>
            <pc:sldMasterMk cId="0" sldId="2147483689"/>
            <pc:sldLayoutMk cId="0" sldId="2147483672"/>
          </pc:sldLayoutMkLst>
        </pc:sldLayoutChg>
        <pc:sldLayoutChg chg="add">
          <pc:chgData name="Mullane,Aksarapuk" userId="6af69bd8-d96a-4881-bf6e-bf9e7a815abe" providerId="ADAL" clId="{5E268DD5-930F-4D6E-A4DB-3F2DFE4B39A9}" dt="2023-05-12T15:50:07.121" v="2" actId="47"/>
          <pc:sldLayoutMkLst>
            <pc:docMk/>
            <pc:sldMasterMk cId="0" sldId="2147483689"/>
            <pc:sldLayoutMk cId="0" sldId="2147483673"/>
          </pc:sldLayoutMkLst>
        </pc:sldLayoutChg>
        <pc:sldLayoutChg chg="add">
          <pc:chgData name="Mullane,Aksarapuk" userId="6af69bd8-d96a-4881-bf6e-bf9e7a815abe" providerId="ADAL" clId="{5E268DD5-930F-4D6E-A4DB-3F2DFE4B39A9}" dt="2023-05-12T15:50:07.590" v="3" actId="47"/>
          <pc:sldLayoutMkLst>
            <pc:docMk/>
            <pc:sldMasterMk cId="0" sldId="2147483689"/>
            <pc:sldLayoutMk cId="0" sldId="2147483675"/>
          </pc:sldLayoutMkLst>
        </pc:sldLayoutChg>
        <pc:sldLayoutChg chg="add">
          <pc:chgData name="Mullane,Aksarapuk" userId="6af69bd8-d96a-4881-bf6e-bf9e7a815abe" providerId="ADAL" clId="{5E268DD5-930F-4D6E-A4DB-3F2DFE4B39A9}" dt="2023-05-12T15:50:07.590" v="3" actId="47"/>
          <pc:sldLayoutMkLst>
            <pc:docMk/>
            <pc:sldMasterMk cId="0" sldId="2147483689"/>
            <pc:sldLayoutMk cId="0" sldId="2147483676"/>
          </pc:sldLayoutMkLst>
        </pc:sldLayoutChg>
        <pc:sldLayoutChg chg="add">
          <pc:chgData name="Mullane,Aksarapuk" userId="6af69bd8-d96a-4881-bf6e-bf9e7a815abe" providerId="ADAL" clId="{5E268DD5-930F-4D6E-A4DB-3F2DFE4B39A9}" dt="2023-05-12T15:50:07.590" v="3" actId="47"/>
          <pc:sldLayoutMkLst>
            <pc:docMk/>
            <pc:sldMasterMk cId="0" sldId="2147483689"/>
            <pc:sldLayoutMk cId="0" sldId="2147483679"/>
          </pc:sldLayoutMkLst>
        </pc:sldLayoutChg>
        <pc:sldLayoutChg chg="add">
          <pc:chgData name="Mullane,Aksarapuk" userId="6af69bd8-d96a-4881-bf6e-bf9e7a815abe" providerId="ADAL" clId="{5E268DD5-930F-4D6E-A4DB-3F2DFE4B39A9}" dt="2023-05-12T15:50:11.757" v="4" actId="47"/>
          <pc:sldLayoutMkLst>
            <pc:docMk/>
            <pc:sldMasterMk cId="0" sldId="2147483689"/>
            <pc:sldLayoutMk cId="0" sldId="2147483682"/>
          </pc:sldLayoutMkLst>
        </pc:sldLayoutChg>
        <pc:sldLayoutChg chg="add">
          <pc:chgData name="Mullane,Aksarapuk" userId="6af69bd8-d96a-4881-bf6e-bf9e7a815abe" providerId="ADAL" clId="{5E268DD5-930F-4D6E-A4DB-3F2DFE4B39A9}" dt="2023-05-12T15:50:11.757" v="4" actId="47"/>
          <pc:sldLayoutMkLst>
            <pc:docMk/>
            <pc:sldMasterMk cId="0" sldId="2147483689"/>
            <pc:sldLayoutMk cId="0" sldId="214748368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cec4d270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cec4d270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5024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fc157684ce_0_18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fc157684ce_0_18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2762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fc157684ce_0_7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0" name="Google Shape;1180;gfc157684ce_0_7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6055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gfc157684ce_0_7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4" name="Google Shape;1244;gfc157684ce_0_7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gfc157684ce_0_5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4" name="Google Shape;1054;gfc157684ce_0_5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gfc157684ce_0_7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4" name="Google Shape;1244;gfc157684ce_0_7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97748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fc157684c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fc157684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fc157684ce_0_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fc157684ce_0_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fc157684ce_0_9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fc157684ce_0_9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fc157684ce_0_18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fc157684ce_0_18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fc157684ce_0_18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fc157684ce_0_18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fc157684ce_0_18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fc157684ce_0_18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fc157684ce_0_1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fc157684ce_0_1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gfc157684ce_0_1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1" name="Google Shape;811;gfc157684ce_0_1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fc157684ce_0_2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fc157684ce_0_2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fc157684ce_0_35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fc157684ce_0_3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gfc157684ce_0_36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0" name="Google Shape;920;gfc157684ce_0_3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fc157684ce_0_3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fc157684ce_0_3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fc157684ce_0_4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fc157684ce_0_4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6"/>
        <p:cNvGrpSpPr/>
        <p:nvPr/>
      </p:nvGrpSpPr>
      <p:grpSpPr>
        <a:xfrm>
          <a:off x="0" y="0"/>
          <a:ext cx="0" cy="0"/>
          <a:chOff x="0" y="0"/>
          <a:chExt cx="0" cy="0"/>
        </a:xfrm>
      </p:grpSpPr>
      <p:sp>
        <p:nvSpPr>
          <p:cNvPr id="997" name="Google Shape;997;gfc157684ce_0_4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8" name="Google Shape;998;gfc157684ce_0_4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Google Shape;1047;gfc157684ce_0_5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 name="Google Shape;1048;gfc157684ce_0_5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fc157684ce_0_4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fc157684ce_0_4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1047ac797a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1047ac797a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6"/>
        <p:cNvGrpSpPr/>
        <p:nvPr/>
      </p:nvGrpSpPr>
      <p:grpSpPr>
        <a:xfrm>
          <a:off x="0" y="0"/>
          <a:ext cx="0" cy="0"/>
          <a:chOff x="0" y="0"/>
          <a:chExt cx="0" cy="0"/>
        </a:xfrm>
      </p:grpSpPr>
      <p:sp>
        <p:nvSpPr>
          <p:cNvPr id="1187" name="Google Shape;1187;gfc157684ce_0_7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8" name="Google Shape;1188;gfc157684ce_0_7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gfc157684ce_0_7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3" name="Google Shape;1193;gfc157684ce_0_7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fc157684ce_0_7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fc157684ce_0_7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9"/>
        <p:cNvGrpSpPr/>
        <p:nvPr/>
      </p:nvGrpSpPr>
      <p:grpSpPr>
        <a:xfrm>
          <a:off x="0" y="0"/>
          <a:ext cx="0" cy="0"/>
          <a:chOff x="0" y="0"/>
          <a:chExt cx="0" cy="0"/>
        </a:xfrm>
      </p:grpSpPr>
      <p:sp>
        <p:nvSpPr>
          <p:cNvPr id="1310" name="Google Shape;1310;gfc157684ce_0_7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1" name="Google Shape;1311;gfc157684ce_0_7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36bd23ca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36bd23ca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3"/>
        <p:cNvGrpSpPr/>
        <p:nvPr/>
      </p:nvGrpSpPr>
      <p:grpSpPr>
        <a:xfrm>
          <a:off x="0" y="0"/>
          <a:ext cx="0" cy="0"/>
          <a:chOff x="0" y="0"/>
          <a:chExt cx="0" cy="0"/>
        </a:xfrm>
      </p:grpSpPr>
      <p:sp>
        <p:nvSpPr>
          <p:cNvPr id="1324" name="Google Shape;1324;gfc157684ce_0_7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fc157684ce_0_7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4"/>
        <p:cNvGrpSpPr/>
        <p:nvPr/>
      </p:nvGrpSpPr>
      <p:grpSpPr>
        <a:xfrm>
          <a:off x="0" y="0"/>
          <a:ext cx="0" cy="0"/>
          <a:chOff x="0" y="0"/>
          <a:chExt cx="0" cy="0"/>
        </a:xfrm>
      </p:grpSpPr>
      <p:sp>
        <p:nvSpPr>
          <p:cNvPr id="1355" name="Google Shape;1355;g102bc8c8eff_2_9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6" name="Google Shape;1356;g102bc8c8eff_2_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1"/>
        <p:cNvGrpSpPr/>
        <p:nvPr/>
      </p:nvGrpSpPr>
      <p:grpSpPr>
        <a:xfrm>
          <a:off x="0" y="0"/>
          <a:ext cx="0" cy="0"/>
          <a:chOff x="0" y="0"/>
          <a:chExt cx="0" cy="0"/>
        </a:xfrm>
      </p:grpSpPr>
      <p:sp>
        <p:nvSpPr>
          <p:cNvPr id="2262" name="Google Shape;2262;gd9b1243d5b_0_5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3" name="Google Shape;2263;gd9b1243d5b_0_5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7"/>
        <p:cNvGrpSpPr/>
        <p:nvPr/>
      </p:nvGrpSpPr>
      <p:grpSpPr>
        <a:xfrm>
          <a:off x="0" y="0"/>
          <a:ext cx="0" cy="0"/>
          <a:chOff x="0" y="0"/>
          <a:chExt cx="0" cy="0"/>
        </a:xfrm>
      </p:grpSpPr>
      <p:sp>
        <p:nvSpPr>
          <p:cNvPr id="2268" name="Google Shape;2268;gfc157684ce_0_8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9" name="Google Shape;2269;gfc157684ce_0_8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fc157684ce_0_1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fc157684ce_0_1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fc157684ce_0_35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fc157684ce_0_35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5035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fc157684ce_0_54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fc157684ce_0_5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3" cy="5143501"/>
          </a:xfrm>
          <a:prstGeom prst="rect">
            <a:avLst/>
          </a:prstGeom>
          <a:noFill/>
          <a:ln>
            <a:noFill/>
          </a:ln>
        </p:spPr>
      </p:pic>
      <p:sp>
        <p:nvSpPr>
          <p:cNvPr id="10" name="Google Shape;10;p2"/>
          <p:cNvSpPr/>
          <p:nvPr/>
        </p:nvSpPr>
        <p:spPr>
          <a:xfrm>
            <a:off x="720000" y="629875"/>
            <a:ext cx="7704000" cy="38973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rot="10800000">
            <a:off x="5945925" y="625600"/>
            <a:ext cx="0" cy="3897300"/>
          </a:xfrm>
          <a:prstGeom prst="straightConnector1">
            <a:avLst/>
          </a:prstGeom>
          <a:noFill/>
          <a:ln w="9525" cap="flat" cmpd="sng">
            <a:solidFill>
              <a:schemeClr val="lt2"/>
            </a:solidFill>
            <a:prstDash val="solid"/>
            <a:round/>
            <a:headEnd type="none" w="med" len="med"/>
            <a:tailEnd type="none" w="med" len="med"/>
          </a:ln>
        </p:spPr>
      </p:cxnSp>
      <p:sp>
        <p:nvSpPr>
          <p:cNvPr id="12" name="Google Shape;12;p2"/>
          <p:cNvSpPr txBox="1">
            <a:spLocks noGrp="1"/>
          </p:cNvSpPr>
          <p:nvPr>
            <p:ph type="ctrTitle"/>
          </p:nvPr>
        </p:nvSpPr>
        <p:spPr>
          <a:xfrm>
            <a:off x="1035225" y="1080900"/>
            <a:ext cx="4910700" cy="24696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720000" y="3895700"/>
            <a:ext cx="5226000" cy="6324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800">
                <a:solidFill>
                  <a:schemeClr val="l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pic>
        <p:nvPicPr>
          <p:cNvPr id="53" name="Google Shape;53;p11"/>
          <p:cNvPicPr preferRelativeResize="0"/>
          <p:nvPr/>
        </p:nvPicPr>
        <p:blipFill>
          <a:blip r:embed="rId2">
            <a:alphaModFix/>
          </a:blip>
          <a:stretch>
            <a:fillRect/>
          </a:stretch>
        </p:blipFill>
        <p:spPr>
          <a:xfrm rot="10800000">
            <a:off x="0" y="0"/>
            <a:ext cx="9144003" cy="5143501"/>
          </a:xfrm>
          <a:prstGeom prst="rect">
            <a:avLst/>
          </a:prstGeom>
          <a:noFill/>
          <a:ln>
            <a:noFill/>
          </a:ln>
        </p:spPr>
      </p:pic>
      <p:sp>
        <p:nvSpPr>
          <p:cNvPr id="54" name="Google Shape;54;p11"/>
          <p:cNvSpPr/>
          <p:nvPr/>
        </p:nvSpPr>
        <p:spPr>
          <a:xfrm>
            <a:off x="475975" y="444150"/>
            <a:ext cx="8192100" cy="4254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1"/>
          <p:cNvSpPr txBox="1">
            <a:spLocks noGrp="1"/>
          </p:cNvSpPr>
          <p:nvPr>
            <p:ph type="title" hasCustomPrompt="1"/>
          </p:nvPr>
        </p:nvSpPr>
        <p:spPr>
          <a:xfrm>
            <a:off x="687600" y="1521600"/>
            <a:ext cx="7768800" cy="17376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1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6" name="Google Shape;56;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8"/>
        <p:cNvGrpSpPr/>
        <p:nvPr/>
      </p:nvGrpSpPr>
      <p:grpSpPr>
        <a:xfrm>
          <a:off x="0" y="0"/>
          <a:ext cx="0" cy="0"/>
          <a:chOff x="0" y="0"/>
          <a:chExt cx="0" cy="0"/>
        </a:xfrm>
      </p:grpSpPr>
      <p:pic>
        <p:nvPicPr>
          <p:cNvPr id="59" name="Google Shape;59;p13"/>
          <p:cNvPicPr preferRelativeResize="0"/>
          <p:nvPr/>
        </p:nvPicPr>
        <p:blipFill>
          <a:blip r:embed="rId2">
            <a:alphaModFix/>
          </a:blip>
          <a:stretch>
            <a:fillRect/>
          </a:stretch>
        </p:blipFill>
        <p:spPr>
          <a:xfrm rot="10800000" flipH="1">
            <a:off x="0" y="0"/>
            <a:ext cx="9144003" cy="5143501"/>
          </a:xfrm>
          <a:prstGeom prst="rect">
            <a:avLst/>
          </a:prstGeom>
          <a:noFill/>
          <a:ln>
            <a:noFill/>
          </a:ln>
        </p:spPr>
      </p:pic>
      <p:sp>
        <p:nvSpPr>
          <p:cNvPr id="60" name="Google Shape;60;p13"/>
          <p:cNvSpPr/>
          <p:nvPr/>
        </p:nvSpPr>
        <p:spPr>
          <a:xfrm>
            <a:off x="475975" y="444150"/>
            <a:ext cx="8192100" cy="4254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475975" y="444150"/>
            <a:ext cx="8192100" cy="4254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txBox="1">
            <a:spLocks noGrp="1"/>
          </p:cNvSpPr>
          <p:nvPr>
            <p:ph type="title"/>
          </p:nvPr>
        </p:nvSpPr>
        <p:spPr>
          <a:xfrm>
            <a:off x="1747725" y="1291728"/>
            <a:ext cx="2730000" cy="395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63" name="Google Shape;63;p13"/>
          <p:cNvSpPr txBox="1">
            <a:spLocks noGrp="1"/>
          </p:cNvSpPr>
          <p:nvPr>
            <p:ph type="subTitle" idx="1"/>
          </p:nvPr>
        </p:nvSpPr>
        <p:spPr>
          <a:xfrm>
            <a:off x="1747725" y="1687209"/>
            <a:ext cx="2730000" cy="39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4" name="Google Shape;64;p13"/>
          <p:cNvSpPr txBox="1">
            <a:spLocks noGrp="1"/>
          </p:cNvSpPr>
          <p:nvPr>
            <p:ph type="title" idx="2"/>
          </p:nvPr>
        </p:nvSpPr>
        <p:spPr>
          <a:xfrm>
            <a:off x="5841032" y="1291728"/>
            <a:ext cx="2730000" cy="395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65" name="Google Shape;65;p13"/>
          <p:cNvSpPr txBox="1">
            <a:spLocks noGrp="1"/>
          </p:cNvSpPr>
          <p:nvPr>
            <p:ph type="subTitle" idx="3"/>
          </p:nvPr>
        </p:nvSpPr>
        <p:spPr>
          <a:xfrm>
            <a:off x="5841034" y="1687209"/>
            <a:ext cx="2730000" cy="39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6" name="Google Shape;66;p13"/>
          <p:cNvSpPr txBox="1">
            <a:spLocks noGrp="1"/>
          </p:cNvSpPr>
          <p:nvPr>
            <p:ph type="title" idx="4"/>
          </p:nvPr>
        </p:nvSpPr>
        <p:spPr>
          <a:xfrm>
            <a:off x="1747725" y="2471518"/>
            <a:ext cx="2730000" cy="395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67" name="Google Shape;67;p13"/>
          <p:cNvSpPr txBox="1">
            <a:spLocks noGrp="1"/>
          </p:cNvSpPr>
          <p:nvPr>
            <p:ph type="subTitle" idx="5"/>
          </p:nvPr>
        </p:nvSpPr>
        <p:spPr>
          <a:xfrm>
            <a:off x="1747725" y="2867008"/>
            <a:ext cx="2730000" cy="39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 name="Google Shape;68;p13"/>
          <p:cNvSpPr txBox="1">
            <a:spLocks noGrp="1"/>
          </p:cNvSpPr>
          <p:nvPr>
            <p:ph type="title" idx="6"/>
          </p:nvPr>
        </p:nvSpPr>
        <p:spPr>
          <a:xfrm>
            <a:off x="5841032" y="2471518"/>
            <a:ext cx="2730000" cy="395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69" name="Google Shape;69;p13"/>
          <p:cNvSpPr txBox="1">
            <a:spLocks noGrp="1"/>
          </p:cNvSpPr>
          <p:nvPr>
            <p:ph type="subTitle" idx="7"/>
          </p:nvPr>
        </p:nvSpPr>
        <p:spPr>
          <a:xfrm>
            <a:off x="5841034" y="2867008"/>
            <a:ext cx="2730000" cy="39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0" name="Google Shape;70;p13"/>
          <p:cNvSpPr txBox="1">
            <a:spLocks noGrp="1"/>
          </p:cNvSpPr>
          <p:nvPr>
            <p:ph type="title" idx="8" hasCustomPrompt="1"/>
          </p:nvPr>
        </p:nvSpPr>
        <p:spPr>
          <a:xfrm>
            <a:off x="594468" y="1302861"/>
            <a:ext cx="896100" cy="785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3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1" name="Google Shape;71;p13"/>
          <p:cNvSpPr txBox="1">
            <a:spLocks noGrp="1"/>
          </p:cNvSpPr>
          <p:nvPr>
            <p:ph type="title" idx="9" hasCustomPrompt="1"/>
          </p:nvPr>
        </p:nvSpPr>
        <p:spPr>
          <a:xfrm>
            <a:off x="594468" y="2482647"/>
            <a:ext cx="896100" cy="785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3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2" name="Google Shape;72;p13"/>
          <p:cNvSpPr txBox="1">
            <a:spLocks noGrp="1"/>
          </p:cNvSpPr>
          <p:nvPr>
            <p:ph type="title" idx="13" hasCustomPrompt="1"/>
          </p:nvPr>
        </p:nvSpPr>
        <p:spPr>
          <a:xfrm>
            <a:off x="4691730" y="1293753"/>
            <a:ext cx="896100" cy="785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3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13"/>
          <p:cNvSpPr txBox="1">
            <a:spLocks noGrp="1"/>
          </p:cNvSpPr>
          <p:nvPr>
            <p:ph type="title" idx="14" hasCustomPrompt="1"/>
          </p:nvPr>
        </p:nvSpPr>
        <p:spPr>
          <a:xfrm>
            <a:off x="4691730" y="2473539"/>
            <a:ext cx="896100" cy="785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3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4" name="Google Shape;74;p13"/>
          <p:cNvSpPr txBox="1">
            <a:spLocks noGrp="1"/>
          </p:cNvSpPr>
          <p:nvPr>
            <p:ph type="title" idx="15"/>
          </p:nvPr>
        </p:nvSpPr>
        <p:spPr>
          <a:xfrm>
            <a:off x="1747725" y="3654600"/>
            <a:ext cx="2730000" cy="395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5" name="Google Shape;75;p13"/>
          <p:cNvSpPr txBox="1">
            <a:spLocks noGrp="1"/>
          </p:cNvSpPr>
          <p:nvPr>
            <p:ph type="subTitle" idx="16"/>
          </p:nvPr>
        </p:nvSpPr>
        <p:spPr>
          <a:xfrm>
            <a:off x="1747725" y="4050090"/>
            <a:ext cx="2730000" cy="39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6" name="Google Shape;76;p13"/>
          <p:cNvSpPr txBox="1">
            <a:spLocks noGrp="1"/>
          </p:cNvSpPr>
          <p:nvPr>
            <p:ph type="title" idx="17"/>
          </p:nvPr>
        </p:nvSpPr>
        <p:spPr>
          <a:xfrm>
            <a:off x="5841032" y="3654600"/>
            <a:ext cx="2730000" cy="395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7" name="Google Shape;77;p13"/>
          <p:cNvSpPr txBox="1">
            <a:spLocks noGrp="1"/>
          </p:cNvSpPr>
          <p:nvPr>
            <p:ph type="subTitle" idx="18"/>
          </p:nvPr>
        </p:nvSpPr>
        <p:spPr>
          <a:xfrm>
            <a:off x="5841034" y="4050090"/>
            <a:ext cx="2730000" cy="39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8" name="Google Shape;78;p13"/>
          <p:cNvSpPr txBox="1">
            <a:spLocks noGrp="1"/>
          </p:cNvSpPr>
          <p:nvPr>
            <p:ph type="title" idx="19" hasCustomPrompt="1"/>
          </p:nvPr>
        </p:nvSpPr>
        <p:spPr>
          <a:xfrm>
            <a:off x="594468" y="3665723"/>
            <a:ext cx="896100" cy="785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3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9" name="Google Shape;79;p13"/>
          <p:cNvSpPr txBox="1">
            <a:spLocks noGrp="1"/>
          </p:cNvSpPr>
          <p:nvPr>
            <p:ph type="title" idx="20" hasCustomPrompt="1"/>
          </p:nvPr>
        </p:nvSpPr>
        <p:spPr>
          <a:xfrm>
            <a:off x="4691730" y="3656616"/>
            <a:ext cx="896100" cy="785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3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0" name="Google Shape;80;p13"/>
          <p:cNvSpPr txBox="1">
            <a:spLocks noGrp="1"/>
          </p:cNvSpPr>
          <p:nvPr>
            <p:ph type="title" idx="21"/>
          </p:nvPr>
        </p:nvSpPr>
        <p:spPr>
          <a:xfrm>
            <a:off x="475975" y="445025"/>
            <a:ext cx="8192100" cy="5727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81"/>
        <p:cNvGrpSpPr/>
        <p:nvPr/>
      </p:nvGrpSpPr>
      <p:grpSpPr>
        <a:xfrm>
          <a:off x="0" y="0"/>
          <a:ext cx="0" cy="0"/>
          <a:chOff x="0" y="0"/>
          <a:chExt cx="0" cy="0"/>
        </a:xfrm>
      </p:grpSpPr>
      <p:pic>
        <p:nvPicPr>
          <p:cNvPr id="82" name="Google Shape;82;p14"/>
          <p:cNvPicPr preferRelativeResize="0"/>
          <p:nvPr/>
        </p:nvPicPr>
        <p:blipFill>
          <a:blip r:embed="rId2">
            <a:alphaModFix/>
          </a:blip>
          <a:stretch>
            <a:fillRect/>
          </a:stretch>
        </p:blipFill>
        <p:spPr>
          <a:xfrm flipH="1">
            <a:off x="0" y="0"/>
            <a:ext cx="9144003" cy="5143501"/>
          </a:xfrm>
          <a:prstGeom prst="rect">
            <a:avLst/>
          </a:prstGeom>
          <a:noFill/>
          <a:ln>
            <a:noFill/>
          </a:ln>
        </p:spPr>
      </p:pic>
      <p:sp>
        <p:nvSpPr>
          <p:cNvPr id="83" name="Google Shape;83;p14"/>
          <p:cNvSpPr/>
          <p:nvPr/>
        </p:nvSpPr>
        <p:spPr>
          <a:xfrm>
            <a:off x="475975" y="444150"/>
            <a:ext cx="8192100" cy="4254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txBox="1">
            <a:spLocks noGrp="1"/>
          </p:cNvSpPr>
          <p:nvPr>
            <p:ph type="title"/>
          </p:nvPr>
        </p:nvSpPr>
        <p:spPr>
          <a:xfrm>
            <a:off x="2391900" y="3335213"/>
            <a:ext cx="43602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5" name="Google Shape;85;p14"/>
          <p:cNvSpPr txBox="1">
            <a:spLocks noGrp="1"/>
          </p:cNvSpPr>
          <p:nvPr>
            <p:ph type="subTitle" idx="1"/>
          </p:nvPr>
        </p:nvSpPr>
        <p:spPr>
          <a:xfrm>
            <a:off x="1858375" y="1401125"/>
            <a:ext cx="5427600" cy="17205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
  <p:cSld name="ONE_COLUMN_TEXT_1">
    <p:spTree>
      <p:nvGrpSpPr>
        <p:cNvPr id="1" name="Shape 86"/>
        <p:cNvGrpSpPr/>
        <p:nvPr/>
      </p:nvGrpSpPr>
      <p:grpSpPr>
        <a:xfrm>
          <a:off x="0" y="0"/>
          <a:ext cx="0" cy="0"/>
          <a:chOff x="0" y="0"/>
          <a:chExt cx="0" cy="0"/>
        </a:xfrm>
      </p:grpSpPr>
      <p:pic>
        <p:nvPicPr>
          <p:cNvPr id="87" name="Google Shape;87;p15"/>
          <p:cNvPicPr preferRelativeResize="0"/>
          <p:nvPr/>
        </p:nvPicPr>
        <p:blipFill>
          <a:blip r:embed="rId2">
            <a:alphaModFix/>
          </a:blip>
          <a:stretch>
            <a:fillRect/>
          </a:stretch>
        </p:blipFill>
        <p:spPr>
          <a:xfrm rot="10800000" flipH="1">
            <a:off x="0" y="0"/>
            <a:ext cx="9144003" cy="5143501"/>
          </a:xfrm>
          <a:prstGeom prst="rect">
            <a:avLst/>
          </a:prstGeom>
          <a:noFill/>
          <a:ln>
            <a:noFill/>
          </a:ln>
        </p:spPr>
      </p:pic>
      <p:sp>
        <p:nvSpPr>
          <p:cNvPr id="88" name="Google Shape;88;p15"/>
          <p:cNvSpPr txBox="1">
            <a:spLocks noGrp="1"/>
          </p:cNvSpPr>
          <p:nvPr>
            <p:ph type="title"/>
          </p:nvPr>
        </p:nvSpPr>
        <p:spPr>
          <a:xfrm>
            <a:off x="1991650" y="1375650"/>
            <a:ext cx="5183700" cy="172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0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9" name="Google Shape;89;p15"/>
          <p:cNvSpPr txBox="1">
            <a:spLocks noGrp="1"/>
          </p:cNvSpPr>
          <p:nvPr>
            <p:ph type="subTitle" idx="1"/>
          </p:nvPr>
        </p:nvSpPr>
        <p:spPr>
          <a:xfrm>
            <a:off x="2009650" y="3187900"/>
            <a:ext cx="5147700" cy="64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ONE_COLUMN_TEXT_2">
    <p:spTree>
      <p:nvGrpSpPr>
        <p:cNvPr id="1" name="Shape 90"/>
        <p:cNvGrpSpPr/>
        <p:nvPr/>
      </p:nvGrpSpPr>
      <p:grpSpPr>
        <a:xfrm>
          <a:off x="0" y="0"/>
          <a:ext cx="0" cy="0"/>
          <a:chOff x="0" y="0"/>
          <a:chExt cx="0" cy="0"/>
        </a:xfrm>
      </p:grpSpPr>
      <p:pic>
        <p:nvPicPr>
          <p:cNvPr id="91" name="Google Shape;91;p16"/>
          <p:cNvPicPr preferRelativeResize="0"/>
          <p:nvPr/>
        </p:nvPicPr>
        <p:blipFill>
          <a:blip r:embed="rId2">
            <a:alphaModFix/>
          </a:blip>
          <a:stretch>
            <a:fillRect/>
          </a:stretch>
        </p:blipFill>
        <p:spPr>
          <a:xfrm flipH="1">
            <a:off x="0" y="0"/>
            <a:ext cx="9144003" cy="5143501"/>
          </a:xfrm>
          <a:prstGeom prst="rect">
            <a:avLst/>
          </a:prstGeom>
          <a:noFill/>
          <a:ln>
            <a:noFill/>
          </a:ln>
        </p:spPr>
      </p:pic>
      <p:sp>
        <p:nvSpPr>
          <p:cNvPr id="92" name="Google Shape;92;p16"/>
          <p:cNvSpPr/>
          <p:nvPr/>
        </p:nvSpPr>
        <p:spPr>
          <a:xfrm>
            <a:off x="475975" y="444150"/>
            <a:ext cx="8192100" cy="4254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6"/>
          <p:cNvSpPr txBox="1">
            <a:spLocks noGrp="1"/>
          </p:cNvSpPr>
          <p:nvPr>
            <p:ph type="body" idx="1"/>
          </p:nvPr>
        </p:nvSpPr>
        <p:spPr>
          <a:xfrm>
            <a:off x="720000" y="1215750"/>
            <a:ext cx="7704000" cy="3297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Arial"/>
              <a:buChar char="●"/>
              <a:defRPr>
                <a:solidFill>
                  <a:srgbClr val="434343"/>
                </a:solidFill>
              </a:defRPr>
            </a:lvl1pPr>
            <a:lvl2pPr marL="914400" lvl="1" indent="-317500" rtl="0">
              <a:lnSpc>
                <a:spcPct val="115000"/>
              </a:lnSpc>
              <a:spcBef>
                <a:spcPts val="0"/>
              </a:spcBef>
              <a:spcAft>
                <a:spcPts val="0"/>
              </a:spcAft>
              <a:buSzPts val="1400"/>
              <a:buFont typeface="Arial"/>
              <a:buChar char="○"/>
              <a:defRPr>
                <a:solidFill>
                  <a:srgbClr val="434343"/>
                </a:solidFill>
              </a:defRPr>
            </a:lvl2pPr>
            <a:lvl3pPr marL="1371600" lvl="2" indent="-317500" rtl="0">
              <a:lnSpc>
                <a:spcPct val="115000"/>
              </a:lnSpc>
              <a:spcBef>
                <a:spcPts val="1600"/>
              </a:spcBef>
              <a:spcAft>
                <a:spcPts val="0"/>
              </a:spcAft>
              <a:buSzPts val="1400"/>
              <a:buFont typeface="Arial"/>
              <a:buChar char="■"/>
              <a:defRPr>
                <a:solidFill>
                  <a:srgbClr val="434343"/>
                </a:solidFill>
              </a:defRPr>
            </a:lvl3pPr>
            <a:lvl4pPr marL="1828800" lvl="3" indent="-317500" rtl="0">
              <a:lnSpc>
                <a:spcPct val="115000"/>
              </a:lnSpc>
              <a:spcBef>
                <a:spcPts val="1600"/>
              </a:spcBef>
              <a:spcAft>
                <a:spcPts val="0"/>
              </a:spcAft>
              <a:buSzPts val="1400"/>
              <a:buFont typeface="Arial"/>
              <a:buChar char="●"/>
              <a:defRPr>
                <a:solidFill>
                  <a:srgbClr val="434343"/>
                </a:solidFill>
              </a:defRPr>
            </a:lvl4pPr>
            <a:lvl5pPr marL="2286000" lvl="4" indent="-317500" rtl="0">
              <a:lnSpc>
                <a:spcPct val="115000"/>
              </a:lnSpc>
              <a:spcBef>
                <a:spcPts val="1600"/>
              </a:spcBef>
              <a:spcAft>
                <a:spcPts val="0"/>
              </a:spcAft>
              <a:buSzPts val="1400"/>
              <a:buFont typeface="Arial"/>
              <a:buChar char="○"/>
              <a:defRPr>
                <a:solidFill>
                  <a:srgbClr val="434343"/>
                </a:solidFill>
              </a:defRPr>
            </a:lvl5pPr>
            <a:lvl6pPr marL="2743200" lvl="5" indent="-317500" rtl="0">
              <a:lnSpc>
                <a:spcPct val="115000"/>
              </a:lnSpc>
              <a:spcBef>
                <a:spcPts val="1600"/>
              </a:spcBef>
              <a:spcAft>
                <a:spcPts val="0"/>
              </a:spcAft>
              <a:buSzPts val="1400"/>
              <a:buFont typeface="Arial"/>
              <a:buChar char="■"/>
              <a:defRPr>
                <a:solidFill>
                  <a:srgbClr val="434343"/>
                </a:solidFill>
              </a:defRPr>
            </a:lvl6pPr>
            <a:lvl7pPr marL="3200400" lvl="6" indent="-317500" rtl="0">
              <a:lnSpc>
                <a:spcPct val="115000"/>
              </a:lnSpc>
              <a:spcBef>
                <a:spcPts val="1600"/>
              </a:spcBef>
              <a:spcAft>
                <a:spcPts val="0"/>
              </a:spcAft>
              <a:buSzPts val="1400"/>
              <a:buFont typeface="Arial"/>
              <a:buChar char="●"/>
              <a:defRPr>
                <a:solidFill>
                  <a:srgbClr val="434343"/>
                </a:solidFill>
              </a:defRPr>
            </a:lvl7pPr>
            <a:lvl8pPr marL="3657600" lvl="7" indent="-317500" rtl="0">
              <a:lnSpc>
                <a:spcPct val="115000"/>
              </a:lnSpc>
              <a:spcBef>
                <a:spcPts val="1600"/>
              </a:spcBef>
              <a:spcAft>
                <a:spcPts val="0"/>
              </a:spcAft>
              <a:buSzPts val="1400"/>
              <a:buFont typeface="Arial"/>
              <a:buChar char="○"/>
              <a:defRPr>
                <a:solidFill>
                  <a:srgbClr val="434343"/>
                </a:solidFill>
              </a:defRPr>
            </a:lvl8pPr>
            <a:lvl9pPr marL="4114800" lvl="8" indent="-317500" rtl="0">
              <a:lnSpc>
                <a:spcPct val="115000"/>
              </a:lnSpc>
              <a:spcBef>
                <a:spcPts val="1600"/>
              </a:spcBef>
              <a:spcAft>
                <a:spcPts val="1600"/>
              </a:spcAft>
              <a:buSzPts val="1400"/>
              <a:buFont typeface="Arial"/>
              <a:buChar char="■"/>
              <a:defRPr>
                <a:solidFill>
                  <a:srgbClr val="434343"/>
                </a:solidFill>
              </a:defRPr>
            </a:lvl9pPr>
          </a:lstStyle>
          <a:p>
            <a:endParaRPr/>
          </a:p>
        </p:txBody>
      </p:sp>
      <p:sp>
        <p:nvSpPr>
          <p:cNvPr id="94" name="Google Shape;94;p16"/>
          <p:cNvSpPr txBox="1">
            <a:spLocks noGrp="1"/>
          </p:cNvSpPr>
          <p:nvPr>
            <p:ph type="title"/>
          </p:nvPr>
        </p:nvSpPr>
        <p:spPr>
          <a:xfrm>
            <a:off x="476100" y="445025"/>
            <a:ext cx="8192100" cy="5727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4">
  <p:cSld name="ONE_COLUMN_TEXT_3">
    <p:spTree>
      <p:nvGrpSpPr>
        <p:cNvPr id="1" name="Shape 95"/>
        <p:cNvGrpSpPr/>
        <p:nvPr/>
      </p:nvGrpSpPr>
      <p:grpSpPr>
        <a:xfrm>
          <a:off x="0" y="0"/>
          <a:ext cx="0" cy="0"/>
          <a:chOff x="0" y="0"/>
          <a:chExt cx="0" cy="0"/>
        </a:xfrm>
      </p:grpSpPr>
      <p:pic>
        <p:nvPicPr>
          <p:cNvPr id="96" name="Google Shape;96;p17"/>
          <p:cNvPicPr preferRelativeResize="0"/>
          <p:nvPr/>
        </p:nvPicPr>
        <p:blipFill>
          <a:blip r:embed="rId2">
            <a:alphaModFix/>
          </a:blip>
          <a:stretch>
            <a:fillRect/>
          </a:stretch>
        </p:blipFill>
        <p:spPr>
          <a:xfrm>
            <a:off x="0" y="0"/>
            <a:ext cx="9144003" cy="5143501"/>
          </a:xfrm>
          <a:prstGeom prst="rect">
            <a:avLst/>
          </a:prstGeom>
          <a:noFill/>
          <a:ln>
            <a:noFill/>
          </a:ln>
        </p:spPr>
      </p:pic>
      <p:sp>
        <p:nvSpPr>
          <p:cNvPr id="97" name="Google Shape;97;p17"/>
          <p:cNvSpPr/>
          <p:nvPr/>
        </p:nvSpPr>
        <p:spPr>
          <a:xfrm>
            <a:off x="475975" y="444150"/>
            <a:ext cx="8192100" cy="4254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txBox="1">
            <a:spLocks noGrp="1"/>
          </p:cNvSpPr>
          <p:nvPr>
            <p:ph type="body" idx="1"/>
          </p:nvPr>
        </p:nvSpPr>
        <p:spPr>
          <a:xfrm>
            <a:off x="786450" y="1384342"/>
            <a:ext cx="4051500" cy="22284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Char char="●"/>
              <a:defRPr>
                <a:solidFill>
                  <a:srgbClr val="434343"/>
                </a:solidFill>
              </a:defRPr>
            </a:lvl1pPr>
            <a:lvl2pPr marL="914400" lvl="1" indent="-317500" rtl="0">
              <a:lnSpc>
                <a:spcPct val="115000"/>
              </a:lnSpc>
              <a:spcBef>
                <a:spcPts val="0"/>
              </a:spcBef>
              <a:spcAft>
                <a:spcPts val="0"/>
              </a:spcAft>
              <a:buSzPts val="1400"/>
              <a:buChar char="○"/>
              <a:defRPr>
                <a:solidFill>
                  <a:srgbClr val="434343"/>
                </a:solidFill>
              </a:defRPr>
            </a:lvl2pPr>
            <a:lvl3pPr marL="1371600" lvl="2" indent="-317500" rtl="0">
              <a:lnSpc>
                <a:spcPct val="115000"/>
              </a:lnSpc>
              <a:spcBef>
                <a:spcPts val="1600"/>
              </a:spcBef>
              <a:spcAft>
                <a:spcPts val="0"/>
              </a:spcAft>
              <a:buSzPts val="1400"/>
              <a:buChar char="■"/>
              <a:defRPr>
                <a:solidFill>
                  <a:srgbClr val="434343"/>
                </a:solidFill>
              </a:defRPr>
            </a:lvl3pPr>
            <a:lvl4pPr marL="1828800" lvl="3" indent="-317500" rtl="0">
              <a:lnSpc>
                <a:spcPct val="115000"/>
              </a:lnSpc>
              <a:spcBef>
                <a:spcPts val="1600"/>
              </a:spcBef>
              <a:spcAft>
                <a:spcPts val="0"/>
              </a:spcAft>
              <a:buSzPts val="1400"/>
              <a:buChar char="●"/>
              <a:defRPr>
                <a:solidFill>
                  <a:srgbClr val="434343"/>
                </a:solidFill>
              </a:defRPr>
            </a:lvl4pPr>
            <a:lvl5pPr marL="2286000" lvl="4" indent="-317500" rtl="0">
              <a:lnSpc>
                <a:spcPct val="115000"/>
              </a:lnSpc>
              <a:spcBef>
                <a:spcPts val="1600"/>
              </a:spcBef>
              <a:spcAft>
                <a:spcPts val="0"/>
              </a:spcAft>
              <a:buSzPts val="1400"/>
              <a:buChar char="○"/>
              <a:defRPr>
                <a:solidFill>
                  <a:srgbClr val="434343"/>
                </a:solidFill>
              </a:defRPr>
            </a:lvl5pPr>
            <a:lvl6pPr marL="2743200" lvl="5" indent="-317500" rtl="0">
              <a:lnSpc>
                <a:spcPct val="115000"/>
              </a:lnSpc>
              <a:spcBef>
                <a:spcPts val="1600"/>
              </a:spcBef>
              <a:spcAft>
                <a:spcPts val="0"/>
              </a:spcAft>
              <a:buSzPts val="1400"/>
              <a:buChar char="■"/>
              <a:defRPr>
                <a:solidFill>
                  <a:srgbClr val="434343"/>
                </a:solidFill>
              </a:defRPr>
            </a:lvl6pPr>
            <a:lvl7pPr marL="3200400" lvl="6" indent="-317500" rtl="0">
              <a:lnSpc>
                <a:spcPct val="115000"/>
              </a:lnSpc>
              <a:spcBef>
                <a:spcPts val="1600"/>
              </a:spcBef>
              <a:spcAft>
                <a:spcPts val="0"/>
              </a:spcAft>
              <a:buSzPts val="1400"/>
              <a:buChar char="●"/>
              <a:defRPr>
                <a:solidFill>
                  <a:srgbClr val="434343"/>
                </a:solidFill>
              </a:defRPr>
            </a:lvl7pPr>
            <a:lvl8pPr marL="3657600" lvl="7" indent="-317500" rtl="0">
              <a:lnSpc>
                <a:spcPct val="115000"/>
              </a:lnSpc>
              <a:spcBef>
                <a:spcPts val="1600"/>
              </a:spcBef>
              <a:spcAft>
                <a:spcPts val="0"/>
              </a:spcAft>
              <a:buSzPts val="1400"/>
              <a:buChar char="○"/>
              <a:defRPr>
                <a:solidFill>
                  <a:srgbClr val="434343"/>
                </a:solidFill>
              </a:defRPr>
            </a:lvl8pPr>
            <a:lvl9pPr marL="4114800" lvl="8" indent="-317500" rtl="0">
              <a:lnSpc>
                <a:spcPct val="115000"/>
              </a:lnSpc>
              <a:spcBef>
                <a:spcPts val="1600"/>
              </a:spcBef>
              <a:spcAft>
                <a:spcPts val="1600"/>
              </a:spcAft>
              <a:buSzPts val="1400"/>
              <a:buChar char="■"/>
              <a:defRPr>
                <a:solidFill>
                  <a:srgbClr val="434343"/>
                </a:solidFill>
              </a:defRPr>
            </a:lvl9pPr>
          </a:lstStyle>
          <a:p>
            <a:endParaRPr/>
          </a:p>
        </p:txBody>
      </p:sp>
      <p:sp>
        <p:nvSpPr>
          <p:cNvPr id="99" name="Google Shape;99;p17"/>
          <p:cNvSpPr txBox="1">
            <a:spLocks noGrp="1"/>
          </p:cNvSpPr>
          <p:nvPr>
            <p:ph type="title"/>
          </p:nvPr>
        </p:nvSpPr>
        <p:spPr>
          <a:xfrm>
            <a:off x="476100" y="445025"/>
            <a:ext cx="8192100" cy="5727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6_1">
    <p:spTree>
      <p:nvGrpSpPr>
        <p:cNvPr id="1" name="Shape 100"/>
        <p:cNvGrpSpPr/>
        <p:nvPr/>
      </p:nvGrpSpPr>
      <p:grpSpPr>
        <a:xfrm>
          <a:off x="0" y="0"/>
          <a:ext cx="0" cy="0"/>
          <a:chOff x="0" y="0"/>
          <a:chExt cx="0" cy="0"/>
        </a:xfrm>
      </p:grpSpPr>
      <p:pic>
        <p:nvPicPr>
          <p:cNvPr id="101" name="Google Shape;101;p18"/>
          <p:cNvPicPr preferRelativeResize="0"/>
          <p:nvPr/>
        </p:nvPicPr>
        <p:blipFill>
          <a:blip r:embed="rId2">
            <a:alphaModFix/>
          </a:blip>
          <a:stretch>
            <a:fillRect/>
          </a:stretch>
        </p:blipFill>
        <p:spPr>
          <a:xfrm rot="10800000" flipH="1">
            <a:off x="0" y="0"/>
            <a:ext cx="9144003" cy="5143501"/>
          </a:xfrm>
          <a:prstGeom prst="rect">
            <a:avLst/>
          </a:prstGeom>
          <a:noFill/>
          <a:ln>
            <a:noFill/>
          </a:ln>
        </p:spPr>
      </p:pic>
      <p:sp>
        <p:nvSpPr>
          <p:cNvPr id="102" name="Google Shape;102;p18"/>
          <p:cNvSpPr/>
          <p:nvPr/>
        </p:nvSpPr>
        <p:spPr>
          <a:xfrm>
            <a:off x="475975" y="444150"/>
            <a:ext cx="8192100" cy="4254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txBox="1">
            <a:spLocks noGrp="1"/>
          </p:cNvSpPr>
          <p:nvPr>
            <p:ph type="title"/>
          </p:nvPr>
        </p:nvSpPr>
        <p:spPr>
          <a:xfrm>
            <a:off x="476100" y="2891375"/>
            <a:ext cx="2730600" cy="5277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 name="Google Shape;104;p18"/>
          <p:cNvSpPr txBox="1">
            <a:spLocks noGrp="1"/>
          </p:cNvSpPr>
          <p:nvPr>
            <p:ph type="subTitle" idx="1"/>
          </p:nvPr>
        </p:nvSpPr>
        <p:spPr>
          <a:xfrm>
            <a:off x="906150" y="3624277"/>
            <a:ext cx="18705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5" name="Google Shape;105;p18"/>
          <p:cNvSpPr txBox="1">
            <a:spLocks noGrp="1"/>
          </p:cNvSpPr>
          <p:nvPr>
            <p:ph type="title" idx="2"/>
          </p:nvPr>
        </p:nvSpPr>
        <p:spPr>
          <a:xfrm>
            <a:off x="3206801" y="2891375"/>
            <a:ext cx="2730600" cy="5277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6" name="Google Shape;106;p18"/>
          <p:cNvSpPr txBox="1">
            <a:spLocks noGrp="1"/>
          </p:cNvSpPr>
          <p:nvPr>
            <p:ph type="subTitle" idx="3"/>
          </p:nvPr>
        </p:nvSpPr>
        <p:spPr>
          <a:xfrm>
            <a:off x="3636802" y="3624277"/>
            <a:ext cx="18705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7" name="Google Shape;107;p18"/>
          <p:cNvSpPr txBox="1">
            <a:spLocks noGrp="1"/>
          </p:cNvSpPr>
          <p:nvPr>
            <p:ph type="title" idx="4"/>
          </p:nvPr>
        </p:nvSpPr>
        <p:spPr>
          <a:xfrm>
            <a:off x="5937503" y="2891375"/>
            <a:ext cx="2730600" cy="5277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8" name="Google Shape;108;p18"/>
          <p:cNvSpPr txBox="1">
            <a:spLocks noGrp="1"/>
          </p:cNvSpPr>
          <p:nvPr>
            <p:ph type="subTitle" idx="5"/>
          </p:nvPr>
        </p:nvSpPr>
        <p:spPr>
          <a:xfrm>
            <a:off x="6367460" y="3624277"/>
            <a:ext cx="18705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9" name="Google Shape;109;p18"/>
          <p:cNvSpPr txBox="1">
            <a:spLocks noGrp="1"/>
          </p:cNvSpPr>
          <p:nvPr>
            <p:ph type="title" idx="6"/>
          </p:nvPr>
        </p:nvSpPr>
        <p:spPr>
          <a:xfrm>
            <a:off x="476100" y="445025"/>
            <a:ext cx="8192100" cy="5727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bg>
      <p:bgPr>
        <a:solidFill>
          <a:schemeClr val="dk2"/>
        </a:solidFill>
        <a:effectLst/>
      </p:bgPr>
    </p:bg>
    <p:spTree>
      <p:nvGrpSpPr>
        <p:cNvPr id="1" name="Shape 110"/>
        <p:cNvGrpSpPr/>
        <p:nvPr/>
      </p:nvGrpSpPr>
      <p:grpSpPr>
        <a:xfrm>
          <a:off x="0" y="0"/>
          <a:ext cx="0" cy="0"/>
          <a:chOff x="0" y="0"/>
          <a:chExt cx="0" cy="0"/>
        </a:xfrm>
      </p:grpSpPr>
      <p:pic>
        <p:nvPicPr>
          <p:cNvPr id="111" name="Google Shape;111;p19"/>
          <p:cNvPicPr preferRelativeResize="0"/>
          <p:nvPr/>
        </p:nvPicPr>
        <p:blipFill>
          <a:blip r:embed="rId2">
            <a:alphaModFix/>
          </a:blip>
          <a:stretch>
            <a:fillRect/>
          </a:stretch>
        </p:blipFill>
        <p:spPr>
          <a:xfrm flipH="1">
            <a:off x="0" y="0"/>
            <a:ext cx="9144003" cy="5143501"/>
          </a:xfrm>
          <a:prstGeom prst="rect">
            <a:avLst/>
          </a:prstGeom>
          <a:noFill/>
          <a:ln>
            <a:noFill/>
          </a:ln>
        </p:spPr>
      </p:pic>
      <p:sp>
        <p:nvSpPr>
          <p:cNvPr id="112" name="Google Shape;112;p19"/>
          <p:cNvSpPr/>
          <p:nvPr/>
        </p:nvSpPr>
        <p:spPr>
          <a:xfrm>
            <a:off x="475975" y="444150"/>
            <a:ext cx="8192100" cy="4254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9"/>
          <p:cNvSpPr txBox="1">
            <a:spLocks noGrp="1"/>
          </p:cNvSpPr>
          <p:nvPr>
            <p:ph type="title"/>
          </p:nvPr>
        </p:nvSpPr>
        <p:spPr>
          <a:xfrm>
            <a:off x="1333825" y="2623175"/>
            <a:ext cx="2453700" cy="36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000"/>
              <a:buNone/>
              <a:defRPr sz="2200"/>
            </a:lvl1pPr>
            <a:lvl2pPr lvl="1" rtl="0">
              <a:spcBef>
                <a:spcPts val="0"/>
              </a:spcBef>
              <a:spcAft>
                <a:spcPts val="0"/>
              </a:spcAft>
              <a:buClr>
                <a:schemeClr val="dk2"/>
              </a:buClr>
              <a:buSzPts val="3200"/>
              <a:buNone/>
              <a:defRPr>
                <a:solidFill>
                  <a:schemeClr val="dk2"/>
                </a:solidFill>
              </a:defRPr>
            </a:lvl2pPr>
            <a:lvl3pPr lvl="2" rtl="0">
              <a:spcBef>
                <a:spcPts val="0"/>
              </a:spcBef>
              <a:spcAft>
                <a:spcPts val="0"/>
              </a:spcAft>
              <a:buClr>
                <a:schemeClr val="dk2"/>
              </a:buClr>
              <a:buSzPts val="3200"/>
              <a:buNone/>
              <a:defRPr>
                <a:solidFill>
                  <a:schemeClr val="dk2"/>
                </a:solidFill>
              </a:defRPr>
            </a:lvl3pPr>
            <a:lvl4pPr lvl="3" rtl="0">
              <a:spcBef>
                <a:spcPts val="0"/>
              </a:spcBef>
              <a:spcAft>
                <a:spcPts val="0"/>
              </a:spcAft>
              <a:buClr>
                <a:schemeClr val="dk2"/>
              </a:buClr>
              <a:buSzPts val="3200"/>
              <a:buNone/>
              <a:defRPr>
                <a:solidFill>
                  <a:schemeClr val="dk2"/>
                </a:solidFill>
              </a:defRPr>
            </a:lvl4pPr>
            <a:lvl5pPr lvl="4" rtl="0">
              <a:spcBef>
                <a:spcPts val="0"/>
              </a:spcBef>
              <a:spcAft>
                <a:spcPts val="0"/>
              </a:spcAft>
              <a:buClr>
                <a:schemeClr val="dk2"/>
              </a:buClr>
              <a:buSzPts val="3200"/>
              <a:buNone/>
              <a:defRPr>
                <a:solidFill>
                  <a:schemeClr val="dk2"/>
                </a:solidFill>
              </a:defRPr>
            </a:lvl5pPr>
            <a:lvl6pPr lvl="5" rtl="0">
              <a:spcBef>
                <a:spcPts val="0"/>
              </a:spcBef>
              <a:spcAft>
                <a:spcPts val="0"/>
              </a:spcAft>
              <a:buClr>
                <a:schemeClr val="dk2"/>
              </a:buClr>
              <a:buSzPts val="3200"/>
              <a:buNone/>
              <a:defRPr>
                <a:solidFill>
                  <a:schemeClr val="dk2"/>
                </a:solidFill>
              </a:defRPr>
            </a:lvl6pPr>
            <a:lvl7pPr lvl="6" rtl="0">
              <a:spcBef>
                <a:spcPts val="0"/>
              </a:spcBef>
              <a:spcAft>
                <a:spcPts val="0"/>
              </a:spcAft>
              <a:buClr>
                <a:schemeClr val="dk2"/>
              </a:buClr>
              <a:buSzPts val="3200"/>
              <a:buNone/>
              <a:defRPr>
                <a:solidFill>
                  <a:schemeClr val="dk2"/>
                </a:solidFill>
              </a:defRPr>
            </a:lvl7pPr>
            <a:lvl8pPr lvl="7" rtl="0">
              <a:spcBef>
                <a:spcPts val="0"/>
              </a:spcBef>
              <a:spcAft>
                <a:spcPts val="0"/>
              </a:spcAft>
              <a:buClr>
                <a:schemeClr val="dk2"/>
              </a:buClr>
              <a:buSzPts val="3200"/>
              <a:buNone/>
              <a:defRPr>
                <a:solidFill>
                  <a:schemeClr val="dk2"/>
                </a:solidFill>
              </a:defRPr>
            </a:lvl8pPr>
            <a:lvl9pPr lvl="8" rtl="0">
              <a:spcBef>
                <a:spcPts val="0"/>
              </a:spcBef>
              <a:spcAft>
                <a:spcPts val="0"/>
              </a:spcAft>
              <a:buClr>
                <a:schemeClr val="dk2"/>
              </a:buClr>
              <a:buSzPts val="3200"/>
              <a:buNone/>
              <a:defRPr>
                <a:solidFill>
                  <a:schemeClr val="dk2"/>
                </a:solidFill>
              </a:defRPr>
            </a:lvl9pPr>
          </a:lstStyle>
          <a:p>
            <a:endParaRPr/>
          </a:p>
        </p:txBody>
      </p:sp>
      <p:sp>
        <p:nvSpPr>
          <p:cNvPr id="114" name="Google Shape;114;p19"/>
          <p:cNvSpPr txBox="1">
            <a:spLocks noGrp="1"/>
          </p:cNvSpPr>
          <p:nvPr>
            <p:ph type="title" idx="2"/>
          </p:nvPr>
        </p:nvSpPr>
        <p:spPr>
          <a:xfrm>
            <a:off x="5411275" y="2623175"/>
            <a:ext cx="2344800" cy="36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000"/>
              <a:buNone/>
              <a:defRPr sz="2200"/>
            </a:lvl1pPr>
            <a:lvl2pPr lvl="1" rtl="0">
              <a:spcBef>
                <a:spcPts val="0"/>
              </a:spcBef>
              <a:spcAft>
                <a:spcPts val="0"/>
              </a:spcAft>
              <a:buClr>
                <a:schemeClr val="dk2"/>
              </a:buClr>
              <a:buSzPts val="3200"/>
              <a:buNone/>
              <a:defRPr>
                <a:solidFill>
                  <a:schemeClr val="dk2"/>
                </a:solidFill>
              </a:defRPr>
            </a:lvl2pPr>
            <a:lvl3pPr lvl="2" rtl="0">
              <a:spcBef>
                <a:spcPts val="0"/>
              </a:spcBef>
              <a:spcAft>
                <a:spcPts val="0"/>
              </a:spcAft>
              <a:buClr>
                <a:schemeClr val="dk2"/>
              </a:buClr>
              <a:buSzPts val="3200"/>
              <a:buNone/>
              <a:defRPr>
                <a:solidFill>
                  <a:schemeClr val="dk2"/>
                </a:solidFill>
              </a:defRPr>
            </a:lvl3pPr>
            <a:lvl4pPr lvl="3" rtl="0">
              <a:spcBef>
                <a:spcPts val="0"/>
              </a:spcBef>
              <a:spcAft>
                <a:spcPts val="0"/>
              </a:spcAft>
              <a:buClr>
                <a:schemeClr val="dk2"/>
              </a:buClr>
              <a:buSzPts val="3200"/>
              <a:buNone/>
              <a:defRPr>
                <a:solidFill>
                  <a:schemeClr val="dk2"/>
                </a:solidFill>
              </a:defRPr>
            </a:lvl4pPr>
            <a:lvl5pPr lvl="4" rtl="0">
              <a:spcBef>
                <a:spcPts val="0"/>
              </a:spcBef>
              <a:spcAft>
                <a:spcPts val="0"/>
              </a:spcAft>
              <a:buClr>
                <a:schemeClr val="dk2"/>
              </a:buClr>
              <a:buSzPts val="3200"/>
              <a:buNone/>
              <a:defRPr>
                <a:solidFill>
                  <a:schemeClr val="dk2"/>
                </a:solidFill>
              </a:defRPr>
            </a:lvl5pPr>
            <a:lvl6pPr lvl="5" rtl="0">
              <a:spcBef>
                <a:spcPts val="0"/>
              </a:spcBef>
              <a:spcAft>
                <a:spcPts val="0"/>
              </a:spcAft>
              <a:buClr>
                <a:schemeClr val="dk2"/>
              </a:buClr>
              <a:buSzPts val="3200"/>
              <a:buNone/>
              <a:defRPr>
                <a:solidFill>
                  <a:schemeClr val="dk2"/>
                </a:solidFill>
              </a:defRPr>
            </a:lvl6pPr>
            <a:lvl7pPr lvl="6" rtl="0">
              <a:spcBef>
                <a:spcPts val="0"/>
              </a:spcBef>
              <a:spcAft>
                <a:spcPts val="0"/>
              </a:spcAft>
              <a:buClr>
                <a:schemeClr val="dk2"/>
              </a:buClr>
              <a:buSzPts val="3200"/>
              <a:buNone/>
              <a:defRPr>
                <a:solidFill>
                  <a:schemeClr val="dk2"/>
                </a:solidFill>
              </a:defRPr>
            </a:lvl7pPr>
            <a:lvl8pPr lvl="7" rtl="0">
              <a:spcBef>
                <a:spcPts val="0"/>
              </a:spcBef>
              <a:spcAft>
                <a:spcPts val="0"/>
              </a:spcAft>
              <a:buClr>
                <a:schemeClr val="dk2"/>
              </a:buClr>
              <a:buSzPts val="3200"/>
              <a:buNone/>
              <a:defRPr>
                <a:solidFill>
                  <a:schemeClr val="dk2"/>
                </a:solidFill>
              </a:defRPr>
            </a:lvl8pPr>
            <a:lvl9pPr lvl="8" rtl="0">
              <a:spcBef>
                <a:spcPts val="0"/>
              </a:spcBef>
              <a:spcAft>
                <a:spcPts val="0"/>
              </a:spcAft>
              <a:buClr>
                <a:schemeClr val="dk2"/>
              </a:buClr>
              <a:buSzPts val="3200"/>
              <a:buNone/>
              <a:defRPr>
                <a:solidFill>
                  <a:schemeClr val="dk2"/>
                </a:solidFill>
              </a:defRPr>
            </a:lvl9pPr>
          </a:lstStyle>
          <a:p>
            <a:endParaRPr/>
          </a:p>
        </p:txBody>
      </p:sp>
      <p:sp>
        <p:nvSpPr>
          <p:cNvPr id="115" name="Google Shape;115;p19"/>
          <p:cNvSpPr txBox="1">
            <a:spLocks noGrp="1"/>
          </p:cNvSpPr>
          <p:nvPr>
            <p:ph type="subTitle" idx="1"/>
          </p:nvPr>
        </p:nvSpPr>
        <p:spPr>
          <a:xfrm>
            <a:off x="5241700" y="3145475"/>
            <a:ext cx="2683800" cy="98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6" name="Google Shape;116;p19"/>
          <p:cNvSpPr txBox="1">
            <a:spLocks noGrp="1"/>
          </p:cNvSpPr>
          <p:nvPr>
            <p:ph type="subTitle" idx="3"/>
          </p:nvPr>
        </p:nvSpPr>
        <p:spPr>
          <a:xfrm>
            <a:off x="1218800" y="3145475"/>
            <a:ext cx="2683800" cy="98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7" name="Google Shape;117;p19"/>
          <p:cNvSpPr txBox="1">
            <a:spLocks noGrp="1"/>
          </p:cNvSpPr>
          <p:nvPr>
            <p:ph type="title" idx="4"/>
          </p:nvPr>
        </p:nvSpPr>
        <p:spPr>
          <a:xfrm>
            <a:off x="476100" y="445025"/>
            <a:ext cx="8192100" cy="5727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18"/>
        <p:cNvGrpSpPr/>
        <p:nvPr/>
      </p:nvGrpSpPr>
      <p:grpSpPr>
        <a:xfrm>
          <a:off x="0" y="0"/>
          <a:ext cx="0" cy="0"/>
          <a:chOff x="0" y="0"/>
          <a:chExt cx="0" cy="0"/>
        </a:xfrm>
      </p:grpSpPr>
      <p:pic>
        <p:nvPicPr>
          <p:cNvPr id="119" name="Google Shape;119;p20"/>
          <p:cNvPicPr preferRelativeResize="0"/>
          <p:nvPr/>
        </p:nvPicPr>
        <p:blipFill>
          <a:blip r:embed="rId2">
            <a:alphaModFix/>
          </a:blip>
          <a:stretch>
            <a:fillRect/>
          </a:stretch>
        </p:blipFill>
        <p:spPr>
          <a:xfrm>
            <a:off x="0" y="0"/>
            <a:ext cx="9144003" cy="5143501"/>
          </a:xfrm>
          <a:prstGeom prst="rect">
            <a:avLst/>
          </a:prstGeom>
          <a:noFill/>
          <a:ln>
            <a:noFill/>
          </a:ln>
        </p:spPr>
      </p:pic>
      <p:sp>
        <p:nvSpPr>
          <p:cNvPr id="120" name="Google Shape;120;p20"/>
          <p:cNvSpPr/>
          <p:nvPr/>
        </p:nvSpPr>
        <p:spPr>
          <a:xfrm>
            <a:off x="475975" y="444150"/>
            <a:ext cx="8192100" cy="4254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txBox="1">
            <a:spLocks noGrp="1"/>
          </p:cNvSpPr>
          <p:nvPr>
            <p:ph type="title"/>
          </p:nvPr>
        </p:nvSpPr>
        <p:spPr>
          <a:xfrm>
            <a:off x="720000" y="1804727"/>
            <a:ext cx="3347400" cy="1667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6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22" name="Google Shape;122;p20"/>
          <p:cNvSpPr txBox="1">
            <a:spLocks noGrp="1"/>
          </p:cNvSpPr>
          <p:nvPr>
            <p:ph type="title" idx="2" hasCustomPrompt="1"/>
          </p:nvPr>
        </p:nvSpPr>
        <p:spPr>
          <a:xfrm>
            <a:off x="720000" y="578550"/>
            <a:ext cx="1056900" cy="10611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6000"/>
              <a:buNone/>
              <a:defRPr sz="4600"/>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r>
              <a:t>xx%</a:t>
            </a:r>
          </a:p>
        </p:txBody>
      </p:sp>
      <p:sp>
        <p:nvSpPr>
          <p:cNvPr id="123" name="Google Shape;123;p20"/>
          <p:cNvSpPr txBox="1">
            <a:spLocks noGrp="1"/>
          </p:cNvSpPr>
          <p:nvPr>
            <p:ph type="subTitle" idx="1"/>
          </p:nvPr>
        </p:nvSpPr>
        <p:spPr>
          <a:xfrm>
            <a:off x="720000" y="3736308"/>
            <a:ext cx="2816700" cy="667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r" rtl="0">
              <a:lnSpc>
                <a:spcPct val="100000"/>
              </a:lnSpc>
              <a:spcBef>
                <a:spcPts val="160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pic>
        <p:nvPicPr>
          <p:cNvPr id="15" name="Google Shape;15;p3"/>
          <p:cNvPicPr preferRelativeResize="0"/>
          <p:nvPr/>
        </p:nvPicPr>
        <p:blipFill>
          <a:blip r:embed="rId2">
            <a:alphaModFix/>
          </a:blip>
          <a:stretch>
            <a:fillRect/>
          </a:stretch>
        </p:blipFill>
        <p:spPr>
          <a:xfrm>
            <a:off x="0" y="0"/>
            <a:ext cx="9144003" cy="5143501"/>
          </a:xfrm>
          <a:prstGeom prst="rect">
            <a:avLst/>
          </a:prstGeom>
          <a:noFill/>
          <a:ln>
            <a:noFill/>
          </a:ln>
        </p:spPr>
      </p:pic>
      <p:sp>
        <p:nvSpPr>
          <p:cNvPr id="16" name="Google Shape;16;p3"/>
          <p:cNvSpPr txBox="1">
            <a:spLocks noGrp="1"/>
          </p:cNvSpPr>
          <p:nvPr>
            <p:ph type="title"/>
          </p:nvPr>
        </p:nvSpPr>
        <p:spPr>
          <a:xfrm>
            <a:off x="4514513" y="1832050"/>
            <a:ext cx="3739200" cy="16674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4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7196813" y="674750"/>
            <a:ext cx="1056900" cy="10611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6000"/>
              <a:buNone/>
              <a:defRPr sz="4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 name="Google Shape;18;p3"/>
          <p:cNvSpPr txBox="1">
            <a:spLocks noGrp="1"/>
          </p:cNvSpPr>
          <p:nvPr>
            <p:ph type="subTitle" idx="1"/>
          </p:nvPr>
        </p:nvSpPr>
        <p:spPr>
          <a:xfrm>
            <a:off x="5172713" y="3742225"/>
            <a:ext cx="3081000" cy="7134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24"/>
        <p:cNvGrpSpPr/>
        <p:nvPr/>
      </p:nvGrpSpPr>
      <p:grpSpPr>
        <a:xfrm>
          <a:off x="0" y="0"/>
          <a:ext cx="0" cy="0"/>
          <a:chOff x="0" y="0"/>
          <a:chExt cx="0" cy="0"/>
        </a:xfrm>
      </p:grpSpPr>
      <p:pic>
        <p:nvPicPr>
          <p:cNvPr id="125" name="Google Shape;125;p21"/>
          <p:cNvPicPr preferRelativeResize="0"/>
          <p:nvPr/>
        </p:nvPicPr>
        <p:blipFill>
          <a:blip r:embed="rId2">
            <a:alphaModFix/>
          </a:blip>
          <a:stretch>
            <a:fillRect/>
          </a:stretch>
        </p:blipFill>
        <p:spPr>
          <a:xfrm flipH="1">
            <a:off x="0" y="0"/>
            <a:ext cx="9144003" cy="5143501"/>
          </a:xfrm>
          <a:prstGeom prst="rect">
            <a:avLst/>
          </a:prstGeom>
          <a:noFill/>
          <a:ln>
            <a:noFill/>
          </a:ln>
        </p:spPr>
      </p:pic>
      <p:sp>
        <p:nvSpPr>
          <p:cNvPr id="126" name="Google Shape;126;p21"/>
          <p:cNvSpPr/>
          <p:nvPr/>
        </p:nvSpPr>
        <p:spPr>
          <a:xfrm>
            <a:off x="475975" y="444150"/>
            <a:ext cx="8192100" cy="4254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1"/>
          <p:cNvSpPr txBox="1">
            <a:spLocks noGrp="1"/>
          </p:cNvSpPr>
          <p:nvPr>
            <p:ph type="title"/>
          </p:nvPr>
        </p:nvSpPr>
        <p:spPr>
          <a:xfrm>
            <a:off x="476100" y="445025"/>
            <a:ext cx="8192100" cy="5727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128"/>
        <p:cNvGrpSpPr/>
        <p:nvPr/>
      </p:nvGrpSpPr>
      <p:grpSpPr>
        <a:xfrm>
          <a:off x="0" y="0"/>
          <a:ext cx="0" cy="0"/>
          <a:chOff x="0" y="0"/>
          <a:chExt cx="0" cy="0"/>
        </a:xfrm>
      </p:grpSpPr>
      <p:pic>
        <p:nvPicPr>
          <p:cNvPr id="129" name="Google Shape;129;p22"/>
          <p:cNvPicPr preferRelativeResize="0"/>
          <p:nvPr/>
        </p:nvPicPr>
        <p:blipFill>
          <a:blip r:embed="rId2">
            <a:alphaModFix/>
          </a:blip>
          <a:stretch>
            <a:fillRect/>
          </a:stretch>
        </p:blipFill>
        <p:spPr>
          <a:xfrm rot="10800000" flipH="1">
            <a:off x="0" y="0"/>
            <a:ext cx="9144003" cy="5143501"/>
          </a:xfrm>
          <a:prstGeom prst="rect">
            <a:avLst/>
          </a:prstGeom>
          <a:noFill/>
          <a:ln>
            <a:noFill/>
          </a:ln>
        </p:spPr>
      </p:pic>
      <p:sp>
        <p:nvSpPr>
          <p:cNvPr id="130" name="Google Shape;130;p22"/>
          <p:cNvSpPr/>
          <p:nvPr/>
        </p:nvSpPr>
        <p:spPr>
          <a:xfrm>
            <a:off x="475975" y="444150"/>
            <a:ext cx="8192100" cy="4254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txBox="1">
            <a:spLocks noGrp="1"/>
          </p:cNvSpPr>
          <p:nvPr>
            <p:ph type="title"/>
          </p:nvPr>
        </p:nvSpPr>
        <p:spPr>
          <a:xfrm>
            <a:off x="476100" y="445025"/>
            <a:ext cx="8192100" cy="5727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3">
  <p:cSld name="TITLE_ONLY_2_1">
    <p:spTree>
      <p:nvGrpSpPr>
        <p:cNvPr id="1" name="Shape 132"/>
        <p:cNvGrpSpPr/>
        <p:nvPr/>
      </p:nvGrpSpPr>
      <p:grpSpPr>
        <a:xfrm>
          <a:off x="0" y="0"/>
          <a:ext cx="0" cy="0"/>
          <a:chOff x="0" y="0"/>
          <a:chExt cx="0" cy="0"/>
        </a:xfrm>
      </p:grpSpPr>
      <p:pic>
        <p:nvPicPr>
          <p:cNvPr id="133" name="Google Shape;133;p23"/>
          <p:cNvPicPr preferRelativeResize="0"/>
          <p:nvPr/>
        </p:nvPicPr>
        <p:blipFill>
          <a:blip r:embed="rId2">
            <a:alphaModFix/>
          </a:blip>
          <a:stretch>
            <a:fillRect/>
          </a:stretch>
        </p:blipFill>
        <p:spPr>
          <a:xfrm>
            <a:off x="0" y="0"/>
            <a:ext cx="9144003" cy="5143501"/>
          </a:xfrm>
          <a:prstGeom prst="rect">
            <a:avLst/>
          </a:prstGeom>
          <a:noFill/>
          <a:ln>
            <a:noFill/>
          </a:ln>
        </p:spPr>
      </p:pic>
      <p:sp>
        <p:nvSpPr>
          <p:cNvPr id="134" name="Google Shape;134;p23"/>
          <p:cNvSpPr txBox="1">
            <a:spLocks noGrp="1"/>
          </p:cNvSpPr>
          <p:nvPr>
            <p:ph type="title"/>
          </p:nvPr>
        </p:nvSpPr>
        <p:spPr>
          <a:xfrm>
            <a:off x="476100" y="445025"/>
            <a:ext cx="8192100" cy="5727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4">
  <p:cSld name="TITLE_ONLY_2_1_1">
    <p:spTree>
      <p:nvGrpSpPr>
        <p:cNvPr id="1" name="Shape 135"/>
        <p:cNvGrpSpPr/>
        <p:nvPr/>
      </p:nvGrpSpPr>
      <p:grpSpPr>
        <a:xfrm>
          <a:off x="0" y="0"/>
          <a:ext cx="0" cy="0"/>
          <a:chOff x="0" y="0"/>
          <a:chExt cx="0" cy="0"/>
        </a:xfrm>
      </p:grpSpPr>
      <p:pic>
        <p:nvPicPr>
          <p:cNvPr id="136" name="Google Shape;136;p24"/>
          <p:cNvPicPr preferRelativeResize="0"/>
          <p:nvPr/>
        </p:nvPicPr>
        <p:blipFill>
          <a:blip r:embed="rId2">
            <a:alphaModFix/>
          </a:blip>
          <a:stretch>
            <a:fillRect/>
          </a:stretch>
        </p:blipFill>
        <p:spPr>
          <a:xfrm rot="10800000" flipH="1">
            <a:off x="0" y="-1"/>
            <a:ext cx="9144003" cy="5143501"/>
          </a:xfrm>
          <a:prstGeom prst="rect">
            <a:avLst/>
          </a:prstGeom>
          <a:noFill/>
          <a:ln>
            <a:noFill/>
          </a:ln>
        </p:spPr>
      </p:pic>
      <p:sp>
        <p:nvSpPr>
          <p:cNvPr id="137" name="Google Shape;137;p24"/>
          <p:cNvSpPr/>
          <p:nvPr/>
        </p:nvSpPr>
        <p:spPr>
          <a:xfrm>
            <a:off x="475975" y="444150"/>
            <a:ext cx="8192100" cy="4254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4"/>
          <p:cNvSpPr txBox="1">
            <a:spLocks noGrp="1"/>
          </p:cNvSpPr>
          <p:nvPr>
            <p:ph type="title"/>
          </p:nvPr>
        </p:nvSpPr>
        <p:spPr>
          <a:xfrm>
            <a:off x="476100" y="445025"/>
            <a:ext cx="8192100" cy="5727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5">
  <p:cSld name="CUSTOM_9">
    <p:spTree>
      <p:nvGrpSpPr>
        <p:cNvPr id="1" name="Shape 139"/>
        <p:cNvGrpSpPr/>
        <p:nvPr/>
      </p:nvGrpSpPr>
      <p:grpSpPr>
        <a:xfrm>
          <a:off x="0" y="0"/>
          <a:ext cx="0" cy="0"/>
          <a:chOff x="0" y="0"/>
          <a:chExt cx="0" cy="0"/>
        </a:xfrm>
      </p:grpSpPr>
      <p:pic>
        <p:nvPicPr>
          <p:cNvPr id="140" name="Google Shape;140;p25"/>
          <p:cNvPicPr preferRelativeResize="0"/>
          <p:nvPr/>
        </p:nvPicPr>
        <p:blipFill>
          <a:blip r:embed="rId2">
            <a:alphaModFix/>
          </a:blip>
          <a:stretch>
            <a:fillRect/>
          </a:stretch>
        </p:blipFill>
        <p:spPr>
          <a:xfrm flipH="1">
            <a:off x="0" y="0"/>
            <a:ext cx="9144003" cy="5143501"/>
          </a:xfrm>
          <a:prstGeom prst="rect">
            <a:avLst/>
          </a:prstGeom>
          <a:noFill/>
          <a:ln>
            <a:noFill/>
          </a:ln>
        </p:spPr>
      </p:pic>
      <p:sp>
        <p:nvSpPr>
          <p:cNvPr id="141" name="Google Shape;141;p25"/>
          <p:cNvSpPr/>
          <p:nvPr/>
        </p:nvSpPr>
        <p:spPr>
          <a:xfrm>
            <a:off x="475975" y="444150"/>
            <a:ext cx="8192100" cy="4254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5"/>
          <p:cNvSpPr txBox="1">
            <a:spLocks noGrp="1"/>
          </p:cNvSpPr>
          <p:nvPr>
            <p:ph type="title"/>
          </p:nvPr>
        </p:nvSpPr>
        <p:spPr>
          <a:xfrm>
            <a:off x="476100" y="445025"/>
            <a:ext cx="8192100" cy="5727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2">
  <p:cSld name="CUSTOM_8">
    <p:spTree>
      <p:nvGrpSpPr>
        <p:cNvPr id="1" name="Shape 143"/>
        <p:cNvGrpSpPr/>
        <p:nvPr/>
      </p:nvGrpSpPr>
      <p:grpSpPr>
        <a:xfrm>
          <a:off x="0" y="0"/>
          <a:ext cx="0" cy="0"/>
          <a:chOff x="0" y="0"/>
          <a:chExt cx="0" cy="0"/>
        </a:xfrm>
      </p:grpSpPr>
      <p:pic>
        <p:nvPicPr>
          <p:cNvPr id="144" name="Google Shape;144;p26"/>
          <p:cNvPicPr preferRelativeResize="0"/>
          <p:nvPr/>
        </p:nvPicPr>
        <p:blipFill>
          <a:blip r:embed="rId2">
            <a:alphaModFix/>
          </a:blip>
          <a:stretch>
            <a:fillRect/>
          </a:stretch>
        </p:blipFill>
        <p:spPr>
          <a:xfrm rot="10800000">
            <a:off x="0" y="0"/>
            <a:ext cx="9144003" cy="5143501"/>
          </a:xfrm>
          <a:prstGeom prst="rect">
            <a:avLst/>
          </a:prstGeom>
          <a:noFill/>
          <a:ln>
            <a:noFill/>
          </a:ln>
        </p:spPr>
      </p:pic>
      <p:sp>
        <p:nvSpPr>
          <p:cNvPr id="145" name="Google Shape;145;p26"/>
          <p:cNvSpPr/>
          <p:nvPr/>
        </p:nvSpPr>
        <p:spPr>
          <a:xfrm>
            <a:off x="475975" y="444150"/>
            <a:ext cx="8192100" cy="4254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txBox="1">
            <a:spLocks noGrp="1"/>
          </p:cNvSpPr>
          <p:nvPr>
            <p:ph type="title"/>
          </p:nvPr>
        </p:nvSpPr>
        <p:spPr>
          <a:xfrm>
            <a:off x="4039650" y="1736850"/>
            <a:ext cx="4294800" cy="1473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47" name="Google Shape;147;p26"/>
          <p:cNvSpPr txBox="1">
            <a:spLocks noGrp="1"/>
          </p:cNvSpPr>
          <p:nvPr>
            <p:ph type="subTitle" idx="1"/>
          </p:nvPr>
        </p:nvSpPr>
        <p:spPr>
          <a:xfrm>
            <a:off x="4039650" y="3645785"/>
            <a:ext cx="4294800" cy="76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48"/>
        <p:cNvGrpSpPr/>
        <p:nvPr/>
      </p:nvGrpSpPr>
      <p:grpSpPr>
        <a:xfrm>
          <a:off x="0" y="0"/>
          <a:ext cx="0" cy="0"/>
          <a:chOff x="0" y="0"/>
          <a:chExt cx="0" cy="0"/>
        </a:xfrm>
      </p:grpSpPr>
      <p:pic>
        <p:nvPicPr>
          <p:cNvPr id="149" name="Google Shape;149;p27"/>
          <p:cNvPicPr preferRelativeResize="0"/>
          <p:nvPr/>
        </p:nvPicPr>
        <p:blipFill>
          <a:blip r:embed="rId2">
            <a:alphaModFix/>
          </a:blip>
          <a:stretch>
            <a:fillRect/>
          </a:stretch>
        </p:blipFill>
        <p:spPr>
          <a:xfrm>
            <a:off x="0" y="0"/>
            <a:ext cx="9144003" cy="5143501"/>
          </a:xfrm>
          <a:prstGeom prst="rect">
            <a:avLst/>
          </a:prstGeom>
          <a:noFill/>
          <a:ln>
            <a:noFill/>
          </a:ln>
        </p:spPr>
      </p:pic>
      <p:sp>
        <p:nvSpPr>
          <p:cNvPr id="150" name="Google Shape;150;p27"/>
          <p:cNvSpPr/>
          <p:nvPr/>
        </p:nvSpPr>
        <p:spPr>
          <a:xfrm>
            <a:off x="475975" y="444150"/>
            <a:ext cx="8192100" cy="4254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7"/>
          <p:cNvSpPr txBox="1">
            <a:spLocks noGrp="1"/>
          </p:cNvSpPr>
          <p:nvPr>
            <p:ph type="title"/>
          </p:nvPr>
        </p:nvSpPr>
        <p:spPr>
          <a:xfrm>
            <a:off x="1101125" y="1356630"/>
            <a:ext cx="1986000" cy="56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2" name="Google Shape;152;p27"/>
          <p:cNvSpPr txBox="1">
            <a:spLocks noGrp="1"/>
          </p:cNvSpPr>
          <p:nvPr>
            <p:ph type="subTitle" idx="1"/>
          </p:nvPr>
        </p:nvSpPr>
        <p:spPr>
          <a:xfrm>
            <a:off x="1101175" y="204641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3" name="Google Shape;153;p27"/>
          <p:cNvSpPr txBox="1">
            <a:spLocks noGrp="1"/>
          </p:cNvSpPr>
          <p:nvPr>
            <p:ph type="title" idx="2"/>
          </p:nvPr>
        </p:nvSpPr>
        <p:spPr>
          <a:xfrm>
            <a:off x="3578947" y="1356630"/>
            <a:ext cx="1986000" cy="56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4" name="Google Shape;154;p27"/>
          <p:cNvSpPr txBox="1">
            <a:spLocks noGrp="1"/>
          </p:cNvSpPr>
          <p:nvPr>
            <p:ph type="subTitle" idx="3"/>
          </p:nvPr>
        </p:nvSpPr>
        <p:spPr>
          <a:xfrm>
            <a:off x="3578947" y="204641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5" name="Google Shape;155;p27"/>
          <p:cNvSpPr txBox="1">
            <a:spLocks noGrp="1"/>
          </p:cNvSpPr>
          <p:nvPr>
            <p:ph type="title" idx="4"/>
          </p:nvPr>
        </p:nvSpPr>
        <p:spPr>
          <a:xfrm>
            <a:off x="1101150" y="3210475"/>
            <a:ext cx="1986000" cy="55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6" name="Google Shape;156;p27"/>
          <p:cNvSpPr txBox="1">
            <a:spLocks noGrp="1"/>
          </p:cNvSpPr>
          <p:nvPr>
            <p:ph type="subTitle" idx="5"/>
          </p:nvPr>
        </p:nvSpPr>
        <p:spPr>
          <a:xfrm>
            <a:off x="1101150" y="3888089"/>
            <a:ext cx="1986000" cy="47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7" name="Google Shape;157;p27"/>
          <p:cNvSpPr txBox="1">
            <a:spLocks noGrp="1"/>
          </p:cNvSpPr>
          <p:nvPr>
            <p:ph type="title" idx="6"/>
          </p:nvPr>
        </p:nvSpPr>
        <p:spPr>
          <a:xfrm>
            <a:off x="3578922" y="3210475"/>
            <a:ext cx="1986000" cy="55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8" name="Google Shape;158;p27"/>
          <p:cNvSpPr txBox="1">
            <a:spLocks noGrp="1"/>
          </p:cNvSpPr>
          <p:nvPr>
            <p:ph type="subTitle" idx="7"/>
          </p:nvPr>
        </p:nvSpPr>
        <p:spPr>
          <a:xfrm>
            <a:off x="3578922" y="3888089"/>
            <a:ext cx="1986000" cy="47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9" name="Google Shape;159;p27"/>
          <p:cNvSpPr txBox="1">
            <a:spLocks noGrp="1"/>
          </p:cNvSpPr>
          <p:nvPr>
            <p:ph type="title" idx="8"/>
          </p:nvPr>
        </p:nvSpPr>
        <p:spPr>
          <a:xfrm>
            <a:off x="6056775" y="1356630"/>
            <a:ext cx="1986000" cy="56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0" name="Google Shape;160;p27"/>
          <p:cNvSpPr txBox="1">
            <a:spLocks noGrp="1"/>
          </p:cNvSpPr>
          <p:nvPr>
            <p:ph type="subTitle" idx="9"/>
          </p:nvPr>
        </p:nvSpPr>
        <p:spPr>
          <a:xfrm>
            <a:off x="6056776" y="204641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1" name="Google Shape;161;p27"/>
          <p:cNvSpPr txBox="1">
            <a:spLocks noGrp="1"/>
          </p:cNvSpPr>
          <p:nvPr>
            <p:ph type="title" idx="13"/>
          </p:nvPr>
        </p:nvSpPr>
        <p:spPr>
          <a:xfrm>
            <a:off x="6056749" y="3210475"/>
            <a:ext cx="1986000" cy="55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2" name="Google Shape;162;p27"/>
          <p:cNvSpPr txBox="1">
            <a:spLocks noGrp="1"/>
          </p:cNvSpPr>
          <p:nvPr>
            <p:ph type="subTitle" idx="14"/>
          </p:nvPr>
        </p:nvSpPr>
        <p:spPr>
          <a:xfrm>
            <a:off x="6056750" y="3888089"/>
            <a:ext cx="1986000" cy="47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3" name="Google Shape;163;p27"/>
          <p:cNvSpPr txBox="1">
            <a:spLocks noGrp="1"/>
          </p:cNvSpPr>
          <p:nvPr>
            <p:ph type="title" idx="15"/>
          </p:nvPr>
        </p:nvSpPr>
        <p:spPr>
          <a:xfrm>
            <a:off x="476100" y="445025"/>
            <a:ext cx="8192100" cy="5727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164"/>
        <p:cNvGrpSpPr/>
        <p:nvPr/>
      </p:nvGrpSpPr>
      <p:grpSpPr>
        <a:xfrm>
          <a:off x="0" y="0"/>
          <a:ext cx="0" cy="0"/>
          <a:chOff x="0" y="0"/>
          <a:chExt cx="0" cy="0"/>
        </a:xfrm>
      </p:grpSpPr>
      <p:pic>
        <p:nvPicPr>
          <p:cNvPr id="165" name="Google Shape;165;p28"/>
          <p:cNvPicPr preferRelativeResize="0"/>
          <p:nvPr/>
        </p:nvPicPr>
        <p:blipFill>
          <a:blip r:embed="rId2">
            <a:alphaModFix/>
          </a:blip>
          <a:stretch>
            <a:fillRect/>
          </a:stretch>
        </p:blipFill>
        <p:spPr>
          <a:xfrm flipH="1">
            <a:off x="0" y="0"/>
            <a:ext cx="9144003" cy="5143501"/>
          </a:xfrm>
          <a:prstGeom prst="rect">
            <a:avLst/>
          </a:prstGeom>
          <a:noFill/>
          <a:ln>
            <a:noFill/>
          </a:ln>
        </p:spPr>
      </p:pic>
      <p:sp>
        <p:nvSpPr>
          <p:cNvPr id="166" name="Google Shape;166;p28"/>
          <p:cNvSpPr/>
          <p:nvPr/>
        </p:nvSpPr>
        <p:spPr>
          <a:xfrm>
            <a:off x="475975" y="444150"/>
            <a:ext cx="8192100" cy="4254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8"/>
          <p:cNvSpPr txBox="1">
            <a:spLocks noGrp="1"/>
          </p:cNvSpPr>
          <p:nvPr>
            <p:ph type="title"/>
          </p:nvPr>
        </p:nvSpPr>
        <p:spPr>
          <a:xfrm>
            <a:off x="720000" y="1832050"/>
            <a:ext cx="5363700" cy="1667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8" name="Google Shape;168;p28"/>
          <p:cNvSpPr txBox="1">
            <a:spLocks noGrp="1"/>
          </p:cNvSpPr>
          <p:nvPr>
            <p:ph type="title" idx="2" hasCustomPrompt="1"/>
          </p:nvPr>
        </p:nvSpPr>
        <p:spPr>
          <a:xfrm>
            <a:off x="720000" y="578550"/>
            <a:ext cx="1056900" cy="1061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4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9" name="Google Shape;169;p28"/>
          <p:cNvSpPr txBox="1">
            <a:spLocks noGrp="1"/>
          </p:cNvSpPr>
          <p:nvPr>
            <p:ph type="subTitle" idx="1"/>
          </p:nvPr>
        </p:nvSpPr>
        <p:spPr>
          <a:xfrm>
            <a:off x="720000" y="3742115"/>
            <a:ext cx="3081000" cy="71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hree columns 1">
  <p:cSld name="CUSTOM_6_1_1">
    <p:spTree>
      <p:nvGrpSpPr>
        <p:cNvPr id="1" name="Shape 170"/>
        <p:cNvGrpSpPr/>
        <p:nvPr/>
      </p:nvGrpSpPr>
      <p:grpSpPr>
        <a:xfrm>
          <a:off x="0" y="0"/>
          <a:ext cx="0" cy="0"/>
          <a:chOff x="0" y="0"/>
          <a:chExt cx="0" cy="0"/>
        </a:xfrm>
      </p:grpSpPr>
      <p:pic>
        <p:nvPicPr>
          <p:cNvPr id="171" name="Google Shape;171;p29"/>
          <p:cNvPicPr preferRelativeResize="0"/>
          <p:nvPr/>
        </p:nvPicPr>
        <p:blipFill>
          <a:blip r:embed="rId2">
            <a:alphaModFix/>
          </a:blip>
          <a:stretch>
            <a:fillRect/>
          </a:stretch>
        </p:blipFill>
        <p:spPr>
          <a:xfrm flipH="1">
            <a:off x="0" y="0"/>
            <a:ext cx="9144003" cy="5143501"/>
          </a:xfrm>
          <a:prstGeom prst="rect">
            <a:avLst/>
          </a:prstGeom>
          <a:noFill/>
          <a:ln>
            <a:noFill/>
          </a:ln>
        </p:spPr>
      </p:pic>
      <p:sp>
        <p:nvSpPr>
          <p:cNvPr id="172" name="Google Shape;172;p29"/>
          <p:cNvSpPr/>
          <p:nvPr/>
        </p:nvSpPr>
        <p:spPr>
          <a:xfrm>
            <a:off x="475975" y="444150"/>
            <a:ext cx="8192100" cy="4254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txBox="1">
            <a:spLocks noGrp="1"/>
          </p:cNvSpPr>
          <p:nvPr>
            <p:ph type="title"/>
          </p:nvPr>
        </p:nvSpPr>
        <p:spPr>
          <a:xfrm>
            <a:off x="475750" y="2360479"/>
            <a:ext cx="2733000" cy="5277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4" name="Google Shape;174;p29"/>
          <p:cNvSpPr txBox="1">
            <a:spLocks noGrp="1"/>
          </p:cNvSpPr>
          <p:nvPr>
            <p:ph type="subTitle" idx="1"/>
          </p:nvPr>
        </p:nvSpPr>
        <p:spPr>
          <a:xfrm>
            <a:off x="753400" y="2890150"/>
            <a:ext cx="2175300" cy="107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5" name="Google Shape;175;p29"/>
          <p:cNvSpPr txBox="1">
            <a:spLocks noGrp="1"/>
          </p:cNvSpPr>
          <p:nvPr>
            <p:ph type="title" idx="2"/>
          </p:nvPr>
        </p:nvSpPr>
        <p:spPr>
          <a:xfrm>
            <a:off x="3208750" y="2360479"/>
            <a:ext cx="2733000" cy="5277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6" name="Google Shape;176;p29"/>
          <p:cNvSpPr txBox="1">
            <a:spLocks noGrp="1"/>
          </p:cNvSpPr>
          <p:nvPr>
            <p:ph type="subTitle" idx="3"/>
          </p:nvPr>
        </p:nvSpPr>
        <p:spPr>
          <a:xfrm>
            <a:off x="3484423" y="2890150"/>
            <a:ext cx="2175300" cy="107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7" name="Google Shape;177;p29"/>
          <p:cNvSpPr txBox="1">
            <a:spLocks noGrp="1"/>
          </p:cNvSpPr>
          <p:nvPr>
            <p:ph type="title" idx="4"/>
          </p:nvPr>
        </p:nvSpPr>
        <p:spPr>
          <a:xfrm>
            <a:off x="5939250" y="2360475"/>
            <a:ext cx="2726400" cy="5277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8" name="Google Shape;178;p29"/>
          <p:cNvSpPr txBox="1">
            <a:spLocks noGrp="1"/>
          </p:cNvSpPr>
          <p:nvPr>
            <p:ph type="subTitle" idx="5"/>
          </p:nvPr>
        </p:nvSpPr>
        <p:spPr>
          <a:xfrm>
            <a:off x="6214800" y="2890150"/>
            <a:ext cx="2175300" cy="107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9" name="Google Shape;179;p29"/>
          <p:cNvSpPr txBox="1">
            <a:spLocks noGrp="1"/>
          </p:cNvSpPr>
          <p:nvPr>
            <p:ph type="title" idx="6"/>
          </p:nvPr>
        </p:nvSpPr>
        <p:spPr>
          <a:xfrm>
            <a:off x="476100" y="445025"/>
            <a:ext cx="8192100" cy="5727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80"/>
        <p:cNvGrpSpPr/>
        <p:nvPr/>
      </p:nvGrpSpPr>
      <p:grpSpPr>
        <a:xfrm>
          <a:off x="0" y="0"/>
          <a:ext cx="0" cy="0"/>
          <a:chOff x="0" y="0"/>
          <a:chExt cx="0" cy="0"/>
        </a:xfrm>
      </p:grpSpPr>
      <p:pic>
        <p:nvPicPr>
          <p:cNvPr id="181" name="Google Shape;181;p30"/>
          <p:cNvPicPr preferRelativeResize="0"/>
          <p:nvPr/>
        </p:nvPicPr>
        <p:blipFill>
          <a:blip r:embed="rId2">
            <a:alphaModFix/>
          </a:blip>
          <a:stretch>
            <a:fillRect/>
          </a:stretch>
        </p:blipFill>
        <p:spPr>
          <a:xfrm>
            <a:off x="0" y="0"/>
            <a:ext cx="9144003" cy="5143501"/>
          </a:xfrm>
          <a:prstGeom prst="rect">
            <a:avLst/>
          </a:prstGeom>
          <a:noFill/>
          <a:ln>
            <a:noFill/>
          </a:ln>
        </p:spPr>
      </p:pic>
      <p:sp>
        <p:nvSpPr>
          <p:cNvPr id="182" name="Google Shape;182;p30"/>
          <p:cNvSpPr/>
          <p:nvPr/>
        </p:nvSpPr>
        <p:spPr>
          <a:xfrm>
            <a:off x="475975" y="444150"/>
            <a:ext cx="8192100" cy="4254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0"/>
          <p:cNvSpPr txBox="1">
            <a:spLocks noGrp="1"/>
          </p:cNvSpPr>
          <p:nvPr>
            <p:ph type="title"/>
          </p:nvPr>
        </p:nvSpPr>
        <p:spPr>
          <a:xfrm>
            <a:off x="2108775" y="1458775"/>
            <a:ext cx="2344500" cy="46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4" name="Google Shape;184;p30"/>
          <p:cNvSpPr txBox="1">
            <a:spLocks noGrp="1"/>
          </p:cNvSpPr>
          <p:nvPr>
            <p:ph type="subTitle" idx="1"/>
          </p:nvPr>
        </p:nvSpPr>
        <p:spPr>
          <a:xfrm>
            <a:off x="2108775" y="1844575"/>
            <a:ext cx="2344500" cy="61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5" name="Google Shape;185;p30"/>
          <p:cNvSpPr txBox="1">
            <a:spLocks noGrp="1"/>
          </p:cNvSpPr>
          <p:nvPr>
            <p:ph type="title" idx="2"/>
          </p:nvPr>
        </p:nvSpPr>
        <p:spPr>
          <a:xfrm>
            <a:off x="4690220" y="1458775"/>
            <a:ext cx="2344500" cy="46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6" name="Google Shape;186;p30"/>
          <p:cNvSpPr txBox="1">
            <a:spLocks noGrp="1"/>
          </p:cNvSpPr>
          <p:nvPr>
            <p:ph type="subTitle" idx="3"/>
          </p:nvPr>
        </p:nvSpPr>
        <p:spPr>
          <a:xfrm>
            <a:off x="4690220" y="1844575"/>
            <a:ext cx="2344500" cy="61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7" name="Google Shape;187;p30"/>
          <p:cNvSpPr txBox="1">
            <a:spLocks noGrp="1"/>
          </p:cNvSpPr>
          <p:nvPr>
            <p:ph type="title" idx="4"/>
          </p:nvPr>
        </p:nvSpPr>
        <p:spPr>
          <a:xfrm>
            <a:off x="2108775" y="3305237"/>
            <a:ext cx="2344500" cy="46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8" name="Google Shape;188;p30"/>
          <p:cNvSpPr txBox="1">
            <a:spLocks noGrp="1"/>
          </p:cNvSpPr>
          <p:nvPr>
            <p:ph type="subTitle" idx="5"/>
          </p:nvPr>
        </p:nvSpPr>
        <p:spPr>
          <a:xfrm>
            <a:off x="2108775" y="3691113"/>
            <a:ext cx="2344500" cy="61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9" name="Google Shape;189;p30"/>
          <p:cNvSpPr txBox="1">
            <a:spLocks noGrp="1"/>
          </p:cNvSpPr>
          <p:nvPr>
            <p:ph type="title" idx="6"/>
          </p:nvPr>
        </p:nvSpPr>
        <p:spPr>
          <a:xfrm>
            <a:off x="4690220" y="3305237"/>
            <a:ext cx="2344500" cy="46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0" name="Google Shape;190;p30"/>
          <p:cNvSpPr txBox="1">
            <a:spLocks noGrp="1"/>
          </p:cNvSpPr>
          <p:nvPr>
            <p:ph type="subTitle" idx="7"/>
          </p:nvPr>
        </p:nvSpPr>
        <p:spPr>
          <a:xfrm>
            <a:off x="4690220" y="3691113"/>
            <a:ext cx="2344500" cy="61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1" name="Google Shape;191;p30"/>
          <p:cNvSpPr txBox="1">
            <a:spLocks noGrp="1"/>
          </p:cNvSpPr>
          <p:nvPr>
            <p:ph type="title" idx="8"/>
          </p:nvPr>
        </p:nvSpPr>
        <p:spPr>
          <a:xfrm>
            <a:off x="476100" y="445025"/>
            <a:ext cx="8192100" cy="5727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pic>
        <p:nvPicPr>
          <p:cNvPr id="20" name="Google Shape;20;p4"/>
          <p:cNvPicPr preferRelativeResize="0"/>
          <p:nvPr/>
        </p:nvPicPr>
        <p:blipFill>
          <a:blip r:embed="rId2">
            <a:alphaModFix/>
          </a:blip>
          <a:stretch>
            <a:fillRect/>
          </a:stretch>
        </p:blipFill>
        <p:spPr>
          <a:xfrm flipH="1">
            <a:off x="0" y="0"/>
            <a:ext cx="9144003" cy="5143501"/>
          </a:xfrm>
          <a:prstGeom prst="rect">
            <a:avLst/>
          </a:prstGeom>
          <a:noFill/>
          <a:ln>
            <a:noFill/>
          </a:ln>
        </p:spPr>
      </p:pic>
      <p:sp>
        <p:nvSpPr>
          <p:cNvPr id="21" name="Google Shape;21;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00">
                <a:solidFill>
                  <a:srgbClr val="434343"/>
                </a:solidFill>
              </a:defRPr>
            </a:lvl1pPr>
            <a:lvl2pPr marL="914400" lvl="1" indent="-304800" rtl="0">
              <a:lnSpc>
                <a:spcPct val="115000"/>
              </a:lnSpc>
              <a:spcBef>
                <a:spcPts val="1600"/>
              </a:spcBef>
              <a:spcAft>
                <a:spcPts val="0"/>
              </a:spcAft>
              <a:buClr>
                <a:srgbClr val="434343"/>
              </a:buClr>
              <a:buSzPts val="1200"/>
              <a:buFont typeface="Roboto Condensed Light"/>
              <a:buChar char="○"/>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Char char="■"/>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Char char="●"/>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Char char="○"/>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Char char="■"/>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Char char="●"/>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Char char="○"/>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Char char="■"/>
              <a:defRPr>
                <a:solidFill>
                  <a:srgbClr val="434343"/>
                </a:solidFill>
              </a:defRPr>
            </a:lvl9pPr>
          </a:lstStyle>
          <a:p>
            <a:endParaRPr/>
          </a:p>
        </p:txBody>
      </p:sp>
      <p:sp>
        <p:nvSpPr>
          <p:cNvPr id="22" name="Google Shape;22;p4"/>
          <p:cNvSpPr/>
          <p:nvPr/>
        </p:nvSpPr>
        <p:spPr>
          <a:xfrm>
            <a:off x="475975" y="444150"/>
            <a:ext cx="8192100" cy="4254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title"/>
          </p:nvPr>
        </p:nvSpPr>
        <p:spPr>
          <a:xfrm>
            <a:off x="475975" y="445025"/>
            <a:ext cx="8192100" cy="5727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3">
  <p:cSld name="SECTION_HEADER_1_1">
    <p:spTree>
      <p:nvGrpSpPr>
        <p:cNvPr id="1" name="Shape 192"/>
        <p:cNvGrpSpPr/>
        <p:nvPr/>
      </p:nvGrpSpPr>
      <p:grpSpPr>
        <a:xfrm>
          <a:off x="0" y="0"/>
          <a:ext cx="0" cy="0"/>
          <a:chOff x="0" y="0"/>
          <a:chExt cx="0" cy="0"/>
        </a:xfrm>
      </p:grpSpPr>
      <p:pic>
        <p:nvPicPr>
          <p:cNvPr id="193" name="Google Shape;193;p31"/>
          <p:cNvPicPr preferRelativeResize="0"/>
          <p:nvPr/>
        </p:nvPicPr>
        <p:blipFill>
          <a:blip r:embed="rId2">
            <a:alphaModFix/>
          </a:blip>
          <a:stretch>
            <a:fillRect/>
          </a:stretch>
        </p:blipFill>
        <p:spPr>
          <a:xfrm>
            <a:off x="0" y="0"/>
            <a:ext cx="9144003" cy="5143501"/>
          </a:xfrm>
          <a:prstGeom prst="rect">
            <a:avLst/>
          </a:prstGeom>
          <a:noFill/>
          <a:ln>
            <a:noFill/>
          </a:ln>
        </p:spPr>
      </p:pic>
      <p:sp>
        <p:nvSpPr>
          <p:cNvPr id="194" name="Google Shape;194;p31"/>
          <p:cNvSpPr/>
          <p:nvPr/>
        </p:nvSpPr>
        <p:spPr>
          <a:xfrm>
            <a:off x="475975" y="444150"/>
            <a:ext cx="8192100" cy="4254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1"/>
          <p:cNvSpPr txBox="1">
            <a:spLocks noGrp="1"/>
          </p:cNvSpPr>
          <p:nvPr>
            <p:ph type="title"/>
          </p:nvPr>
        </p:nvSpPr>
        <p:spPr>
          <a:xfrm>
            <a:off x="3850850" y="1832050"/>
            <a:ext cx="4497900" cy="1959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6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96" name="Google Shape;196;p31"/>
          <p:cNvSpPr txBox="1">
            <a:spLocks noGrp="1"/>
          </p:cNvSpPr>
          <p:nvPr>
            <p:ph type="title" idx="2" hasCustomPrompt="1"/>
          </p:nvPr>
        </p:nvSpPr>
        <p:spPr>
          <a:xfrm>
            <a:off x="7291850" y="578550"/>
            <a:ext cx="1056900" cy="10611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6000"/>
              <a:buNone/>
              <a:defRPr sz="4600"/>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r>
              <a:t>xx%</a:t>
            </a:r>
          </a:p>
        </p:txBody>
      </p:sp>
      <p:sp>
        <p:nvSpPr>
          <p:cNvPr id="197" name="Google Shape;197;p31"/>
          <p:cNvSpPr txBox="1">
            <a:spLocks noGrp="1"/>
          </p:cNvSpPr>
          <p:nvPr>
            <p:ph type="subTitle" idx="1"/>
          </p:nvPr>
        </p:nvSpPr>
        <p:spPr>
          <a:xfrm>
            <a:off x="3993625" y="4092650"/>
            <a:ext cx="4355400" cy="3978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r" rtl="0">
              <a:lnSpc>
                <a:spcPct val="100000"/>
              </a:lnSpc>
              <a:spcBef>
                <a:spcPts val="160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hree columns 2">
  <p:cSld name="CUSTOM_6_2">
    <p:spTree>
      <p:nvGrpSpPr>
        <p:cNvPr id="1" name="Shape 198"/>
        <p:cNvGrpSpPr/>
        <p:nvPr/>
      </p:nvGrpSpPr>
      <p:grpSpPr>
        <a:xfrm>
          <a:off x="0" y="0"/>
          <a:ext cx="0" cy="0"/>
          <a:chOff x="0" y="0"/>
          <a:chExt cx="0" cy="0"/>
        </a:xfrm>
      </p:grpSpPr>
      <p:pic>
        <p:nvPicPr>
          <p:cNvPr id="199" name="Google Shape;199;p32"/>
          <p:cNvPicPr preferRelativeResize="0"/>
          <p:nvPr/>
        </p:nvPicPr>
        <p:blipFill>
          <a:blip r:embed="rId2">
            <a:alphaModFix/>
          </a:blip>
          <a:stretch>
            <a:fillRect/>
          </a:stretch>
        </p:blipFill>
        <p:spPr>
          <a:xfrm flipH="1">
            <a:off x="0" y="0"/>
            <a:ext cx="9144003" cy="5143501"/>
          </a:xfrm>
          <a:prstGeom prst="rect">
            <a:avLst/>
          </a:prstGeom>
          <a:noFill/>
          <a:ln>
            <a:noFill/>
          </a:ln>
        </p:spPr>
      </p:pic>
      <p:sp>
        <p:nvSpPr>
          <p:cNvPr id="200" name="Google Shape;200;p32"/>
          <p:cNvSpPr/>
          <p:nvPr/>
        </p:nvSpPr>
        <p:spPr>
          <a:xfrm>
            <a:off x="475975" y="444150"/>
            <a:ext cx="8192100" cy="4254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2"/>
          <p:cNvSpPr txBox="1">
            <a:spLocks noGrp="1"/>
          </p:cNvSpPr>
          <p:nvPr>
            <p:ph type="title"/>
          </p:nvPr>
        </p:nvSpPr>
        <p:spPr>
          <a:xfrm>
            <a:off x="758100" y="3431631"/>
            <a:ext cx="2243400" cy="45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2" name="Google Shape;202;p32"/>
          <p:cNvSpPr txBox="1">
            <a:spLocks noGrp="1"/>
          </p:cNvSpPr>
          <p:nvPr>
            <p:ph type="subTitle" idx="1"/>
          </p:nvPr>
        </p:nvSpPr>
        <p:spPr>
          <a:xfrm>
            <a:off x="758100" y="3885232"/>
            <a:ext cx="22434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3" name="Google Shape;203;p32"/>
          <p:cNvSpPr txBox="1">
            <a:spLocks noGrp="1"/>
          </p:cNvSpPr>
          <p:nvPr>
            <p:ph type="title" idx="2"/>
          </p:nvPr>
        </p:nvSpPr>
        <p:spPr>
          <a:xfrm>
            <a:off x="3450300" y="3431631"/>
            <a:ext cx="2243400" cy="45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4" name="Google Shape;204;p32"/>
          <p:cNvSpPr txBox="1">
            <a:spLocks noGrp="1"/>
          </p:cNvSpPr>
          <p:nvPr>
            <p:ph type="subTitle" idx="3"/>
          </p:nvPr>
        </p:nvSpPr>
        <p:spPr>
          <a:xfrm>
            <a:off x="3450300" y="3885232"/>
            <a:ext cx="22434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5" name="Google Shape;205;p32"/>
          <p:cNvSpPr txBox="1">
            <a:spLocks noGrp="1"/>
          </p:cNvSpPr>
          <p:nvPr>
            <p:ph type="title" idx="4"/>
          </p:nvPr>
        </p:nvSpPr>
        <p:spPr>
          <a:xfrm>
            <a:off x="6204527" y="3431631"/>
            <a:ext cx="2243400" cy="45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6" name="Google Shape;206;p32"/>
          <p:cNvSpPr txBox="1">
            <a:spLocks noGrp="1"/>
          </p:cNvSpPr>
          <p:nvPr>
            <p:ph type="subTitle" idx="5"/>
          </p:nvPr>
        </p:nvSpPr>
        <p:spPr>
          <a:xfrm>
            <a:off x="6204536" y="3885232"/>
            <a:ext cx="22434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7" name="Google Shape;207;p32"/>
          <p:cNvSpPr txBox="1">
            <a:spLocks noGrp="1"/>
          </p:cNvSpPr>
          <p:nvPr>
            <p:ph type="title" idx="6"/>
          </p:nvPr>
        </p:nvSpPr>
        <p:spPr>
          <a:xfrm>
            <a:off x="476100" y="445025"/>
            <a:ext cx="8192100" cy="5727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four columns 1">
  <p:cSld name="TITLE_ONLY_1_1">
    <p:spTree>
      <p:nvGrpSpPr>
        <p:cNvPr id="1" name="Shape 208"/>
        <p:cNvGrpSpPr/>
        <p:nvPr/>
      </p:nvGrpSpPr>
      <p:grpSpPr>
        <a:xfrm>
          <a:off x="0" y="0"/>
          <a:ext cx="0" cy="0"/>
          <a:chOff x="0" y="0"/>
          <a:chExt cx="0" cy="0"/>
        </a:xfrm>
      </p:grpSpPr>
      <p:pic>
        <p:nvPicPr>
          <p:cNvPr id="209" name="Google Shape;209;p33"/>
          <p:cNvPicPr preferRelativeResize="0"/>
          <p:nvPr/>
        </p:nvPicPr>
        <p:blipFill>
          <a:blip r:embed="rId2">
            <a:alphaModFix/>
          </a:blip>
          <a:stretch>
            <a:fillRect/>
          </a:stretch>
        </p:blipFill>
        <p:spPr>
          <a:xfrm rot="10800000" flipH="1">
            <a:off x="0" y="0"/>
            <a:ext cx="9144003" cy="5143501"/>
          </a:xfrm>
          <a:prstGeom prst="rect">
            <a:avLst/>
          </a:prstGeom>
          <a:noFill/>
          <a:ln>
            <a:noFill/>
          </a:ln>
        </p:spPr>
      </p:pic>
      <p:sp>
        <p:nvSpPr>
          <p:cNvPr id="210" name="Google Shape;210;p33"/>
          <p:cNvSpPr/>
          <p:nvPr/>
        </p:nvSpPr>
        <p:spPr>
          <a:xfrm>
            <a:off x="475975" y="444150"/>
            <a:ext cx="8192100" cy="4254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3"/>
          <p:cNvSpPr txBox="1">
            <a:spLocks noGrp="1"/>
          </p:cNvSpPr>
          <p:nvPr>
            <p:ph type="title"/>
          </p:nvPr>
        </p:nvSpPr>
        <p:spPr>
          <a:xfrm>
            <a:off x="2328994" y="1493727"/>
            <a:ext cx="1750200" cy="475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000"/>
              <a:buFont typeface="Montserrat Black"/>
              <a:buNone/>
              <a:defRPr sz="2000"/>
            </a:lvl1pPr>
            <a:lvl2pPr lvl="1" rtl="0">
              <a:spcBef>
                <a:spcPts val="100"/>
              </a:spcBef>
              <a:spcAft>
                <a:spcPts val="0"/>
              </a:spcAft>
              <a:buSzPts val="2000"/>
              <a:buFont typeface="Montserrat Black"/>
              <a:buNone/>
              <a:defRPr sz="2000">
                <a:latin typeface="Montserrat Black"/>
                <a:ea typeface="Montserrat Black"/>
                <a:cs typeface="Montserrat Black"/>
                <a:sym typeface="Montserrat Black"/>
              </a:defRPr>
            </a:lvl2pPr>
            <a:lvl3pPr lvl="2" rtl="0">
              <a:spcBef>
                <a:spcPts val="0"/>
              </a:spcBef>
              <a:spcAft>
                <a:spcPts val="0"/>
              </a:spcAft>
              <a:buSzPts val="2000"/>
              <a:buFont typeface="Montserrat Black"/>
              <a:buNone/>
              <a:defRPr sz="2000">
                <a:latin typeface="Montserrat Black"/>
                <a:ea typeface="Montserrat Black"/>
                <a:cs typeface="Montserrat Black"/>
                <a:sym typeface="Montserrat Black"/>
              </a:defRPr>
            </a:lvl3pPr>
            <a:lvl4pPr lvl="3" rtl="0">
              <a:spcBef>
                <a:spcPts val="0"/>
              </a:spcBef>
              <a:spcAft>
                <a:spcPts val="0"/>
              </a:spcAft>
              <a:buSzPts val="2000"/>
              <a:buFont typeface="Montserrat Black"/>
              <a:buNone/>
              <a:defRPr sz="2000">
                <a:latin typeface="Montserrat Black"/>
                <a:ea typeface="Montserrat Black"/>
                <a:cs typeface="Montserrat Black"/>
                <a:sym typeface="Montserrat Black"/>
              </a:defRPr>
            </a:lvl4pPr>
            <a:lvl5pPr lvl="4" rtl="0">
              <a:spcBef>
                <a:spcPts val="0"/>
              </a:spcBef>
              <a:spcAft>
                <a:spcPts val="0"/>
              </a:spcAft>
              <a:buSzPts val="2000"/>
              <a:buFont typeface="Montserrat Black"/>
              <a:buNone/>
              <a:defRPr sz="2000">
                <a:latin typeface="Montserrat Black"/>
                <a:ea typeface="Montserrat Black"/>
                <a:cs typeface="Montserrat Black"/>
                <a:sym typeface="Montserrat Black"/>
              </a:defRPr>
            </a:lvl5pPr>
            <a:lvl6pPr lvl="5" rtl="0">
              <a:spcBef>
                <a:spcPts val="0"/>
              </a:spcBef>
              <a:spcAft>
                <a:spcPts val="0"/>
              </a:spcAft>
              <a:buSzPts val="2000"/>
              <a:buFont typeface="Montserrat Black"/>
              <a:buNone/>
              <a:defRPr sz="2000">
                <a:latin typeface="Montserrat Black"/>
                <a:ea typeface="Montserrat Black"/>
                <a:cs typeface="Montserrat Black"/>
                <a:sym typeface="Montserrat Black"/>
              </a:defRPr>
            </a:lvl6pPr>
            <a:lvl7pPr lvl="6" rtl="0">
              <a:spcBef>
                <a:spcPts val="0"/>
              </a:spcBef>
              <a:spcAft>
                <a:spcPts val="0"/>
              </a:spcAft>
              <a:buSzPts val="2000"/>
              <a:buFont typeface="Montserrat Black"/>
              <a:buNone/>
              <a:defRPr sz="2000">
                <a:latin typeface="Montserrat Black"/>
                <a:ea typeface="Montserrat Black"/>
                <a:cs typeface="Montserrat Black"/>
                <a:sym typeface="Montserrat Black"/>
              </a:defRPr>
            </a:lvl7pPr>
            <a:lvl8pPr lvl="7" rtl="0">
              <a:spcBef>
                <a:spcPts val="0"/>
              </a:spcBef>
              <a:spcAft>
                <a:spcPts val="0"/>
              </a:spcAft>
              <a:buSzPts val="2000"/>
              <a:buFont typeface="Montserrat Black"/>
              <a:buNone/>
              <a:defRPr sz="2000">
                <a:latin typeface="Montserrat Black"/>
                <a:ea typeface="Montserrat Black"/>
                <a:cs typeface="Montserrat Black"/>
                <a:sym typeface="Montserrat Black"/>
              </a:defRPr>
            </a:lvl8pPr>
            <a:lvl9pPr lvl="8" rtl="0">
              <a:spcBef>
                <a:spcPts val="0"/>
              </a:spcBef>
              <a:spcAft>
                <a:spcPts val="0"/>
              </a:spcAft>
              <a:buSzPts val="2000"/>
              <a:buFont typeface="Montserrat Black"/>
              <a:buNone/>
              <a:defRPr sz="2000">
                <a:latin typeface="Montserrat Black"/>
                <a:ea typeface="Montserrat Black"/>
                <a:cs typeface="Montserrat Black"/>
                <a:sym typeface="Montserrat Black"/>
              </a:defRPr>
            </a:lvl9pPr>
          </a:lstStyle>
          <a:p>
            <a:endParaRPr/>
          </a:p>
        </p:txBody>
      </p:sp>
      <p:sp>
        <p:nvSpPr>
          <p:cNvPr id="212" name="Google Shape;212;p33"/>
          <p:cNvSpPr txBox="1">
            <a:spLocks noGrp="1"/>
          </p:cNvSpPr>
          <p:nvPr>
            <p:ph type="title" idx="2"/>
          </p:nvPr>
        </p:nvSpPr>
        <p:spPr>
          <a:xfrm>
            <a:off x="6538894" y="1493727"/>
            <a:ext cx="1750200" cy="475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000"/>
              <a:buFont typeface="Montserrat Black"/>
              <a:buNone/>
              <a:defRPr sz="2000"/>
            </a:lvl1pPr>
            <a:lvl2pPr lvl="1" rtl="0">
              <a:spcBef>
                <a:spcPts val="100"/>
              </a:spcBef>
              <a:spcAft>
                <a:spcPts val="0"/>
              </a:spcAft>
              <a:buSzPts val="2000"/>
              <a:buFont typeface="Montserrat Black"/>
              <a:buNone/>
              <a:defRPr sz="2000">
                <a:latin typeface="Montserrat Black"/>
                <a:ea typeface="Montserrat Black"/>
                <a:cs typeface="Montserrat Black"/>
                <a:sym typeface="Montserrat Black"/>
              </a:defRPr>
            </a:lvl2pPr>
            <a:lvl3pPr lvl="2" rtl="0">
              <a:spcBef>
                <a:spcPts val="0"/>
              </a:spcBef>
              <a:spcAft>
                <a:spcPts val="0"/>
              </a:spcAft>
              <a:buSzPts val="2000"/>
              <a:buFont typeface="Montserrat Black"/>
              <a:buNone/>
              <a:defRPr sz="2000">
                <a:latin typeface="Montserrat Black"/>
                <a:ea typeface="Montserrat Black"/>
                <a:cs typeface="Montserrat Black"/>
                <a:sym typeface="Montserrat Black"/>
              </a:defRPr>
            </a:lvl3pPr>
            <a:lvl4pPr lvl="3" rtl="0">
              <a:spcBef>
                <a:spcPts val="0"/>
              </a:spcBef>
              <a:spcAft>
                <a:spcPts val="0"/>
              </a:spcAft>
              <a:buSzPts val="2000"/>
              <a:buFont typeface="Montserrat Black"/>
              <a:buNone/>
              <a:defRPr sz="2000">
                <a:latin typeface="Montserrat Black"/>
                <a:ea typeface="Montserrat Black"/>
                <a:cs typeface="Montserrat Black"/>
                <a:sym typeface="Montserrat Black"/>
              </a:defRPr>
            </a:lvl4pPr>
            <a:lvl5pPr lvl="4" rtl="0">
              <a:spcBef>
                <a:spcPts val="0"/>
              </a:spcBef>
              <a:spcAft>
                <a:spcPts val="0"/>
              </a:spcAft>
              <a:buSzPts val="2000"/>
              <a:buFont typeface="Montserrat Black"/>
              <a:buNone/>
              <a:defRPr sz="2000">
                <a:latin typeface="Montserrat Black"/>
                <a:ea typeface="Montserrat Black"/>
                <a:cs typeface="Montserrat Black"/>
                <a:sym typeface="Montserrat Black"/>
              </a:defRPr>
            </a:lvl5pPr>
            <a:lvl6pPr lvl="5" rtl="0">
              <a:spcBef>
                <a:spcPts val="0"/>
              </a:spcBef>
              <a:spcAft>
                <a:spcPts val="0"/>
              </a:spcAft>
              <a:buSzPts val="2000"/>
              <a:buFont typeface="Montserrat Black"/>
              <a:buNone/>
              <a:defRPr sz="2000">
                <a:latin typeface="Montserrat Black"/>
                <a:ea typeface="Montserrat Black"/>
                <a:cs typeface="Montserrat Black"/>
                <a:sym typeface="Montserrat Black"/>
              </a:defRPr>
            </a:lvl6pPr>
            <a:lvl7pPr lvl="6" rtl="0">
              <a:spcBef>
                <a:spcPts val="0"/>
              </a:spcBef>
              <a:spcAft>
                <a:spcPts val="0"/>
              </a:spcAft>
              <a:buSzPts val="2000"/>
              <a:buFont typeface="Montserrat Black"/>
              <a:buNone/>
              <a:defRPr sz="2000">
                <a:latin typeface="Montserrat Black"/>
                <a:ea typeface="Montserrat Black"/>
                <a:cs typeface="Montserrat Black"/>
                <a:sym typeface="Montserrat Black"/>
              </a:defRPr>
            </a:lvl7pPr>
            <a:lvl8pPr lvl="7" rtl="0">
              <a:spcBef>
                <a:spcPts val="0"/>
              </a:spcBef>
              <a:spcAft>
                <a:spcPts val="0"/>
              </a:spcAft>
              <a:buSzPts val="2000"/>
              <a:buFont typeface="Montserrat Black"/>
              <a:buNone/>
              <a:defRPr sz="2000">
                <a:latin typeface="Montserrat Black"/>
                <a:ea typeface="Montserrat Black"/>
                <a:cs typeface="Montserrat Black"/>
                <a:sym typeface="Montserrat Black"/>
              </a:defRPr>
            </a:lvl8pPr>
            <a:lvl9pPr lvl="8" rtl="0">
              <a:spcBef>
                <a:spcPts val="0"/>
              </a:spcBef>
              <a:spcAft>
                <a:spcPts val="0"/>
              </a:spcAft>
              <a:buSzPts val="2000"/>
              <a:buFont typeface="Montserrat Black"/>
              <a:buNone/>
              <a:defRPr sz="2000">
                <a:latin typeface="Montserrat Black"/>
                <a:ea typeface="Montserrat Black"/>
                <a:cs typeface="Montserrat Black"/>
                <a:sym typeface="Montserrat Black"/>
              </a:defRPr>
            </a:lvl9pPr>
          </a:lstStyle>
          <a:p>
            <a:endParaRPr/>
          </a:p>
        </p:txBody>
      </p:sp>
      <p:sp>
        <p:nvSpPr>
          <p:cNvPr id="213" name="Google Shape;213;p33"/>
          <p:cNvSpPr txBox="1">
            <a:spLocks noGrp="1"/>
          </p:cNvSpPr>
          <p:nvPr>
            <p:ph type="subTitle" idx="1"/>
          </p:nvPr>
        </p:nvSpPr>
        <p:spPr>
          <a:xfrm>
            <a:off x="6538899" y="1919027"/>
            <a:ext cx="1750200" cy="47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10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4" name="Google Shape;214;p33"/>
          <p:cNvSpPr txBox="1">
            <a:spLocks noGrp="1"/>
          </p:cNvSpPr>
          <p:nvPr>
            <p:ph type="subTitle" idx="3"/>
          </p:nvPr>
        </p:nvSpPr>
        <p:spPr>
          <a:xfrm>
            <a:off x="2328999" y="1919027"/>
            <a:ext cx="1750200" cy="47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10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5" name="Google Shape;215;p33"/>
          <p:cNvSpPr txBox="1">
            <a:spLocks noGrp="1"/>
          </p:cNvSpPr>
          <p:nvPr>
            <p:ph type="title" idx="4"/>
          </p:nvPr>
        </p:nvSpPr>
        <p:spPr>
          <a:xfrm>
            <a:off x="2328994" y="3291765"/>
            <a:ext cx="1750200" cy="475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000"/>
              <a:buFont typeface="Montserrat Black"/>
              <a:buNone/>
              <a:defRPr sz="2000"/>
            </a:lvl1pPr>
            <a:lvl2pPr lvl="1" rtl="0">
              <a:spcBef>
                <a:spcPts val="100"/>
              </a:spcBef>
              <a:spcAft>
                <a:spcPts val="0"/>
              </a:spcAft>
              <a:buSzPts val="2000"/>
              <a:buFont typeface="Montserrat Black"/>
              <a:buNone/>
              <a:defRPr sz="2000">
                <a:latin typeface="Montserrat Black"/>
                <a:ea typeface="Montserrat Black"/>
                <a:cs typeface="Montserrat Black"/>
                <a:sym typeface="Montserrat Black"/>
              </a:defRPr>
            </a:lvl2pPr>
            <a:lvl3pPr lvl="2" rtl="0">
              <a:spcBef>
                <a:spcPts val="0"/>
              </a:spcBef>
              <a:spcAft>
                <a:spcPts val="0"/>
              </a:spcAft>
              <a:buSzPts val="2000"/>
              <a:buFont typeface="Montserrat Black"/>
              <a:buNone/>
              <a:defRPr sz="2000">
                <a:latin typeface="Montserrat Black"/>
                <a:ea typeface="Montserrat Black"/>
                <a:cs typeface="Montserrat Black"/>
                <a:sym typeface="Montserrat Black"/>
              </a:defRPr>
            </a:lvl3pPr>
            <a:lvl4pPr lvl="3" rtl="0">
              <a:spcBef>
                <a:spcPts val="0"/>
              </a:spcBef>
              <a:spcAft>
                <a:spcPts val="0"/>
              </a:spcAft>
              <a:buSzPts val="2000"/>
              <a:buFont typeface="Montserrat Black"/>
              <a:buNone/>
              <a:defRPr sz="2000">
                <a:latin typeface="Montserrat Black"/>
                <a:ea typeface="Montserrat Black"/>
                <a:cs typeface="Montserrat Black"/>
                <a:sym typeface="Montserrat Black"/>
              </a:defRPr>
            </a:lvl4pPr>
            <a:lvl5pPr lvl="4" rtl="0">
              <a:spcBef>
                <a:spcPts val="0"/>
              </a:spcBef>
              <a:spcAft>
                <a:spcPts val="0"/>
              </a:spcAft>
              <a:buSzPts val="2000"/>
              <a:buFont typeface="Montserrat Black"/>
              <a:buNone/>
              <a:defRPr sz="2000">
                <a:latin typeface="Montserrat Black"/>
                <a:ea typeface="Montserrat Black"/>
                <a:cs typeface="Montserrat Black"/>
                <a:sym typeface="Montserrat Black"/>
              </a:defRPr>
            </a:lvl5pPr>
            <a:lvl6pPr lvl="5" rtl="0">
              <a:spcBef>
                <a:spcPts val="0"/>
              </a:spcBef>
              <a:spcAft>
                <a:spcPts val="0"/>
              </a:spcAft>
              <a:buSzPts val="2000"/>
              <a:buFont typeface="Montserrat Black"/>
              <a:buNone/>
              <a:defRPr sz="2000">
                <a:latin typeface="Montserrat Black"/>
                <a:ea typeface="Montserrat Black"/>
                <a:cs typeface="Montserrat Black"/>
                <a:sym typeface="Montserrat Black"/>
              </a:defRPr>
            </a:lvl6pPr>
            <a:lvl7pPr lvl="6" rtl="0">
              <a:spcBef>
                <a:spcPts val="0"/>
              </a:spcBef>
              <a:spcAft>
                <a:spcPts val="0"/>
              </a:spcAft>
              <a:buSzPts val="2000"/>
              <a:buFont typeface="Montserrat Black"/>
              <a:buNone/>
              <a:defRPr sz="2000">
                <a:latin typeface="Montserrat Black"/>
                <a:ea typeface="Montserrat Black"/>
                <a:cs typeface="Montserrat Black"/>
                <a:sym typeface="Montserrat Black"/>
              </a:defRPr>
            </a:lvl7pPr>
            <a:lvl8pPr lvl="7" rtl="0">
              <a:spcBef>
                <a:spcPts val="0"/>
              </a:spcBef>
              <a:spcAft>
                <a:spcPts val="0"/>
              </a:spcAft>
              <a:buSzPts val="2000"/>
              <a:buFont typeface="Montserrat Black"/>
              <a:buNone/>
              <a:defRPr sz="2000">
                <a:latin typeface="Montserrat Black"/>
                <a:ea typeface="Montserrat Black"/>
                <a:cs typeface="Montserrat Black"/>
                <a:sym typeface="Montserrat Black"/>
              </a:defRPr>
            </a:lvl8pPr>
            <a:lvl9pPr lvl="8" rtl="0">
              <a:spcBef>
                <a:spcPts val="0"/>
              </a:spcBef>
              <a:spcAft>
                <a:spcPts val="0"/>
              </a:spcAft>
              <a:buSzPts val="2000"/>
              <a:buFont typeface="Montserrat Black"/>
              <a:buNone/>
              <a:defRPr sz="2000">
                <a:latin typeface="Montserrat Black"/>
                <a:ea typeface="Montserrat Black"/>
                <a:cs typeface="Montserrat Black"/>
                <a:sym typeface="Montserrat Black"/>
              </a:defRPr>
            </a:lvl9pPr>
          </a:lstStyle>
          <a:p>
            <a:endParaRPr/>
          </a:p>
        </p:txBody>
      </p:sp>
      <p:sp>
        <p:nvSpPr>
          <p:cNvPr id="216" name="Google Shape;216;p33"/>
          <p:cNvSpPr txBox="1">
            <a:spLocks noGrp="1"/>
          </p:cNvSpPr>
          <p:nvPr>
            <p:ph type="title" idx="5"/>
          </p:nvPr>
        </p:nvSpPr>
        <p:spPr>
          <a:xfrm>
            <a:off x="6538894" y="3291765"/>
            <a:ext cx="1750200" cy="475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000"/>
              <a:buFont typeface="Montserrat Black"/>
              <a:buNone/>
              <a:defRPr sz="2000"/>
            </a:lvl1pPr>
            <a:lvl2pPr lvl="1" rtl="0">
              <a:spcBef>
                <a:spcPts val="100"/>
              </a:spcBef>
              <a:spcAft>
                <a:spcPts val="0"/>
              </a:spcAft>
              <a:buSzPts val="2000"/>
              <a:buFont typeface="Montserrat Black"/>
              <a:buNone/>
              <a:defRPr sz="2000">
                <a:latin typeface="Montserrat Black"/>
                <a:ea typeface="Montserrat Black"/>
                <a:cs typeface="Montserrat Black"/>
                <a:sym typeface="Montserrat Black"/>
              </a:defRPr>
            </a:lvl2pPr>
            <a:lvl3pPr lvl="2" rtl="0">
              <a:spcBef>
                <a:spcPts val="0"/>
              </a:spcBef>
              <a:spcAft>
                <a:spcPts val="0"/>
              </a:spcAft>
              <a:buSzPts val="2000"/>
              <a:buFont typeface="Montserrat Black"/>
              <a:buNone/>
              <a:defRPr sz="2000">
                <a:latin typeface="Montserrat Black"/>
                <a:ea typeface="Montserrat Black"/>
                <a:cs typeface="Montserrat Black"/>
                <a:sym typeface="Montserrat Black"/>
              </a:defRPr>
            </a:lvl3pPr>
            <a:lvl4pPr lvl="3" rtl="0">
              <a:spcBef>
                <a:spcPts val="0"/>
              </a:spcBef>
              <a:spcAft>
                <a:spcPts val="0"/>
              </a:spcAft>
              <a:buSzPts val="2000"/>
              <a:buFont typeface="Montserrat Black"/>
              <a:buNone/>
              <a:defRPr sz="2000">
                <a:latin typeface="Montserrat Black"/>
                <a:ea typeface="Montserrat Black"/>
                <a:cs typeface="Montserrat Black"/>
                <a:sym typeface="Montserrat Black"/>
              </a:defRPr>
            </a:lvl4pPr>
            <a:lvl5pPr lvl="4" rtl="0">
              <a:spcBef>
                <a:spcPts val="0"/>
              </a:spcBef>
              <a:spcAft>
                <a:spcPts val="0"/>
              </a:spcAft>
              <a:buSzPts val="2000"/>
              <a:buFont typeface="Montserrat Black"/>
              <a:buNone/>
              <a:defRPr sz="2000">
                <a:latin typeface="Montserrat Black"/>
                <a:ea typeface="Montserrat Black"/>
                <a:cs typeface="Montserrat Black"/>
                <a:sym typeface="Montserrat Black"/>
              </a:defRPr>
            </a:lvl5pPr>
            <a:lvl6pPr lvl="5" rtl="0">
              <a:spcBef>
                <a:spcPts val="0"/>
              </a:spcBef>
              <a:spcAft>
                <a:spcPts val="0"/>
              </a:spcAft>
              <a:buSzPts val="2000"/>
              <a:buFont typeface="Montserrat Black"/>
              <a:buNone/>
              <a:defRPr sz="2000">
                <a:latin typeface="Montserrat Black"/>
                <a:ea typeface="Montserrat Black"/>
                <a:cs typeface="Montserrat Black"/>
                <a:sym typeface="Montserrat Black"/>
              </a:defRPr>
            </a:lvl6pPr>
            <a:lvl7pPr lvl="6" rtl="0">
              <a:spcBef>
                <a:spcPts val="0"/>
              </a:spcBef>
              <a:spcAft>
                <a:spcPts val="0"/>
              </a:spcAft>
              <a:buSzPts val="2000"/>
              <a:buFont typeface="Montserrat Black"/>
              <a:buNone/>
              <a:defRPr sz="2000">
                <a:latin typeface="Montserrat Black"/>
                <a:ea typeface="Montserrat Black"/>
                <a:cs typeface="Montserrat Black"/>
                <a:sym typeface="Montserrat Black"/>
              </a:defRPr>
            </a:lvl7pPr>
            <a:lvl8pPr lvl="7" rtl="0">
              <a:spcBef>
                <a:spcPts val="0"/>
              </a:spcBef>
              <a:spcAft>
                <a:spcPts val="0"/>
              </a:spcAft>
              <a:buSzPts val="2000"/>
              <a:buFont typeface="Montserrat Black"/>
              <a:buNone/>
              <a:defRPr sz="2000">
                <a:latin typeface="Montserrat Black"/>
                <a:ea typeface="Montserrat Black"/>
                <a:cs typeface="Montserrat Black"/>
                <a:sym typeface="Montserrat Black"/>
              </a:defRPr>
            </a:lvl8pPr>
            <a:lvl9pPr lvl="8" rtl="0">
              <a:spcBef>
                <a:spcPts val="0"/>
              </a:spcBef>
              <a:spcAft>
                <a:spcPts val="0"/>
              </a:spcAft>
              <a:buSzPts val="2000"/>
              <a:buFont typeface="Montserrat Black"/>
              <a:buNone/>
              <a:defRPr sz="2000">
                <a:latin typeface="Montserrat Black"/>
                <a:ea typeface="Montserrat Black"/>
                <a:cs typeface="Montserrat Black"/>
                <a:sym typeface="Montserrat Black"/>
              </a:defRPr>
            </a:lvl9pPr>
          </a:lstStyle>
          <a:p>
            <a:endParaRPr/>
          </a:p>
        </p:txBody>
      </p:sp>
      <p:sp>
        <p:nvSpPr>
          <p:cNvPr id="217" name="Google Shape;217;p33"/>
          <p:cNvSpPr txBox="1">
            <a:spLocks noGrp="1"/>
          </p:cNvSpPr>
          <p:nvPr>
            <p:ph type="subTitle" idx="6"/>
          </p:nvPr>
        </p:nvSpPr>
        <p:spPr>
          <a:xfrm>
            <a:off x="6538899" y="3720668"/>
            <a:ext cx="1750200" cy="47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10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8" name="Google Shape;218;p33"/>
          <p:cNvSpPr txBox="1">
            <a:spLocks noGrp="1"/>
          </p:cNvSpPr>
          <p:nvPr>
            <p:ph type="subTitle" idx="7"/>
          </p:nvPr>
        </p:nvSpPr>
        <p:spPr>
          <a:xfrm>
            <a:off x="2329010" y="3720667"/>
            <a:ext cx="1750200" cy="47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10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9" name="Google Shape;219;p33"/>
          <p:cNvSpPr txBox="1">
            <a:spLocks noGrp="1"/>
          </p:cNvSpPr>
          <p:nvPr>
            <p:ph type="title" idx="8"/>
          </p:nvPr>
        </p:nvSpPr>
        <p:spPr>
          <a:xfrm>
            <a:off x="476100" y="445025"/>
            <a:ext cx="8192100" cy="5727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header 4">
  <p:cSld name="SECTION_HEADER_2_1">
    <p:spTree>
      <p:nvGrpSpPr>
        <p:cNvPr id="1" name="Shape 220"/>
        <p:cNvGrpSpPr/>
        <p:nvPr/>
      </p:nvGrpSpPr>
      <p:grpSpPr>
        <a:xfrm>
          <a:off x="0" y="0"/>
          <a:ext cx="0" cy="0"/>
          <a:chOff x="0" y="0"/>
          <a:chExt cx="0" cy="0"/>
        </a:xfrm>
      </p:grpSpPr>
      <p:pic>
        <p:nvPicPr>
          <p:cNvPr id="221" name="Google Shape;221;p34"/>
          <p:cNvPicPr preferRelativeResize="0"/>
          <p:nvPr/>
        </p:nvPicPr>
        <p:blipFill>
          <a:blip r:embed="rId2">
            <a:alphaModFix/>
          </a:blip>
          <a:stretch>
            <a:fillRect/>
          </a:stretch>
        </p:blipFill>
        <p:spPr>
          <a:xfrm>
            <a:off x="0" y="0"/>
            <a:ext cx="9144003" cy="5143501"/>
          </a:xfrm>
          <a:prstGeom prst="rect">
            <a:avLst/>
          </a:prstGeom>
          <a:noFill/>
          <a:ln>
            <a:noFill/>
          </a:ln>
        </p:spPr>
      </p:pic>
      <p:sp>
        <p:nvSpPr>
          <p:cNvPr id="222" name="Google Shape;222;p34"/>
          <p:cNvSpPr/>
          <p:nvPr/>
        </p:nvSpPr>
        <p:spPr>
          <a:xfrm>
            <a:off x="475975" y="444150"/>
            <a:ext cx="8192100" cy="4254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4"/>
          <p:cNvSpPr txBox="1">
            <a:spLocks noGrp="1"/>
          </p:cNvSpPr>
          <p:nvPr>
            <p:ph type="title"/>
          </p:nvPr>
        </p:nvSpPr>
        <p:spPr>
          <a:xfrm>
            <a:off x="3405000" y="1832050"/>
            <a:ext cx="5262600" cy="166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24" name="Google Shape;224;p34"/>
          <p:cNvSpPr txBox="1">
            <a:spLocks noGrp="1"/>
          </p:cNvSpPr>
          <p:nvPr>
            <p:ph type="title" idx="2" hasCustomPrompt="1"/>
          </p:nvPr>
        </p:nvSpPr>
        <p:spPr>
          <a:xfrm>
            <a:off x="5507850" y="578550"/>
            <a:ext cx="1056900" cy="1061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4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5" name="Google Shape;225;p34"/>
          <p:cNvSpPr txBox="1">
            <a:spLocks noGrp="1"/>
          </p:cNvSpPr>
          <p:nvPr>
            <p:ph type="subTitle" idx="1"/>
          </p:nvPr>
        </p:nvSpPr>
        <p:spPr>
          <a:xfrm>
            <a:off x="4495800" y="3756050"/>
            <a:ext cx="3081000" cy="713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header 5">
  <p:cSld name="SECTION_HEADER_2_2">
    <p:spTree>
      <p:nvGrpSpPr>
        <p:cNvPr id="1" name="Shape 226"/>
        <p:cNvGrpSpPr/>
        <p:nvPr/>
      </p:nvGrpSpPr>
      <p:grpSpPr>
        <a:xfrm>
          <a:off x="0" y="0"/>
          <a:ext cx="0" cy="0"/>
          <a:chOff x="0" y="0"/>
          <a:chExt cx="0" cy="0"/>
        </a:xfrm>
      </p:grpSpPr>
      <p:pic>
        <p:nvPicPr>
          <p:cNvPr id="227" name="Google Shape;227;p35"/>
          <p:cNvPicPr preferRelativeResize="0"/>
          <p:nvPr/>
        </p:nvPicPr>
        <p:blipFill>
          <a:blip r:embed="rId2">
            <a:alphaModFix/>
          </a:blip>
          <a:stretch>
            <a:fillRect/>
          </a:stretch>
        </p:blipFill>
        <p:spPr>
          <a:xfrm>
            <a:off x="0" y="0"/>
            <a:ext cx="9144003" cy="5143501"/>
          </a:xfrm>
          <a:prstGeom prst="rect">
            <a:avLst/>
          </a:prstGeom>
          <a:noFill/>
          <a:ln>
            <a:noFill/>
          </a:ln>
        </p:spPr>
      </p:pic>
      <p:sp>
        <p:nvSpPr>
          <p:cNvPr id="228" name="Google Shape;228;p35"/>
          <p:cNvSpPr txBox="1">
            <a:spLocks noGrp="1"/>
          </p:cNvSpPr>
          <p:nvPr>
            <p:ph type="title"/>
          </p:nvPr>
        </p:nvSpPr>
        <p:spPr>
          <a:xfrm>
            <a:off x="720000" y="1832050"/>
            <a:ext cx="3739200" cy="1667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29" name="Google Shape;229;p35"/>
          <p:cNvSpPr txBox="1">
            <a:spLocks noGrp="1"/>
          </p:cNvSpPr>
          <p:nvPr>
            <p:ph type="title" idx="2" hasCustomPrompt="1"/>
          </p:nvPr>
        </p:nvSpPr>
        <p:spPr>
          <a:xfrm>
            <a:off x="720000" y="578550"/>
            <a:ext cx="1056900" cy="1061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4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0" name="Google Shape;230;p35"/>
          <p:cNvSpPr txBox="1">
            <a:spLocks noGrp="1"/>
          </p:cNvSpPr>
          <p:nvPr>
            <p:ph type="subTitle" idx="1"/>
          </p:nvPr>
        </p:nvSpPr>
        <p:spPr>
          <a:xfrm>
            <a:off x="720000" y="3727625"/>
            <a:ext cx="3081000" cy="71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Numbers and text">
  <p:cSld name="CUSTOM_6_2_1_1">
    <p:spTree>
      <p:nvGrpSpPr>
        <p:cNvPr id="1" name="Shape 231"/>
        <p:cNvGrpSpPr/>
        <p:nvPr/>
      </p:nvGrpSpPr>
      <p:grpSpPr>
        <a:xfrm>
          <a:off x="0" y="0"/>
          <a:ext cx="0" cy="0"/>
          <a:chOff x="0" y="0"/>
          <a:chExt cx="0" cy="0"/>
        </a:xfrm>
      </p:grpSpPr>
      <p:pic>
        <p:nvPicPr>
          <p:cNvPr id="232" name="Google Shape;232;p36"/>
          <p:cNvPicPr preferRelativeResize="0"/>
          <p:nvPr/>
        </p:nvPicPr>
        <p:blipFill>
          <a:blip r:embed="rId2">
            <a:alphaModFix/>
          </a:blip>
          <a:stretch>
            <a:fillRect/>
          </a:stretch>
        </p:blipFill>
        <p:spPr>
          <a:xfrm flipH="1">
            <a:off x="0" y="0"/>
            <a:ext cx="9144003" cy="5143501"/>
          </a:xfrm>
          <a:prstGeom prst="rect">
            <a:avLst/>
          </a:prstGeom>
          <a:noFill/>
          <a:ln>
            <a:noFill/>
          </a:ln>
        </p:spPr>
      </p:pic>
      <p:sp>
        <p:nvSpPr>
          <p:cNvPr id="233" name="Google Shape;233;p36"/>
          <p:cNvSpPr/>
          <p:nvPr/>
        </p:nvSpPr>
        <p:spPr>
          <a:xfrm>
            <a:off x="475975" y="444150"/>
            <a:ext cx="8192100" cy="4254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6"/>
          <p:cNvSpPr txBox="1">
            <a:spLocks noGrp="1"/>
          </p:cNvSpPr>
          <p:nvPr>
            <p:ph type="title"/>
          </p:nvPr>
        </p:nvSpPr>
        <p:spPr>
          <a:xfrm>
            <a:off x="829625" y="3053400"/>
            <a:ext cx="2023800" cy="45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5" name="Google Shape;235;p36"/>
          <p:cNvSpPr txBox="1">
            <a:spLocks noGrp="1"/>
          </p:cNvSpPr>
          <p:nvPr>
            <p:ph type="subTitle" idx="1"/>
          </p:nvPr>
        </p:nvSpPr>
        <p:spPr>
          <a:xfrm>
            <a:off x="829638" y="3507000"/>
            <a:ext cx="2023800" cy="84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36" name="Google Shape;236;p36"/>
          <p:cNvSpPr txBox="1">
            <a:spLocks noGrp="1"/>
          </p:cNvSpPr>
          <p:nvPr>
            <p:ph type="title" idx="2"/>
          </p:nvPr>
        </p:nvSpPr>
        <p:spPr>
          <a:xfrm>
            <a:off x="3560092" y="3053400"/>
            <a:ext cx="2023800" cy="45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7" name="Google Shape;237;p36"/>
          <p:cNvSpPr txBox="1">
            <a:spLocks noGrp="1"/>
          </p:cNvSpPr>
          <p:nvPr>
            <p:ph type="subTitle" idx="3"/>
          </p:nvPr>
        </p:nvSpPr>
        <p:spPr>
          <a:xfrm>
            <a:off x="3560098" y="3507000"/>
            <a:ext cx="2023800" cy="84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38" name="Google Shape;238;p36"/>
          <p:cNvSpPr txBox="1">
            <a:spLocks noGrp="1"/>
          </p:cNvSpPr>
          <p:nvPr>
            <p:ph type="title" idx="4"/>
          </p:nvPr>
        </p:nvSpPr>
        <p:spPr>
          <a:xfrm>
            <a:off x="6290546" y="3053400"/>
            <a:ext cx="2023800" cy="45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9" name="Google Shape;239;p36"/>
          <p:cNvSpPr txBox="1">
            <a:spLocks noGrp="1"/>
          </p:cNvSpPr>
          <p:nvPr>
            <p:ph type="subTitle" idx="5"/>
          </p:nvPr>
        </p:nvSpPr>
        <p:spPr>
          <a:xfrm>
            <a:off x="6290553" y="3507000"/>
            <a:ext cx="2023800" cy="84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40" name="Google Shape;240;p36"/>
          <p:cNvSpPr txBox="1">
            <a:spLocks noGrp="1"/>
          </p:cNvSpPr>
          <p:nvPr>
            <p:ph type="title" idx="6" hasCustomPrompt="1"/>
          </p:nvPr>
        </p:nvSpPr>
        <p:spPr>
          <a:xfrm>
            <a:off x="1125400" y="1504625"/>
            <a:ext cx="1431300" cy="78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3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1" name="Google Shape;241;p36"/>
          <p:cNvSpPr txBox="1">
            <a:spLocks noGrp="1"/>
          </p:cNvSpPr>
          <p:nvPr>
            <p:ph type="title" idx="7" hasCustomPrompt="1"/>
          </p:nvPr>
        </p:nvSpPr>
        <p:spPr>
          <a:xfrm>
            <a:off x="3856314" y="1504625"/>
            <a:ext cx="1431300" cy="78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3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2" name="Google Shape;242;p36"/>
          <p:cNvSpPr txBox="1">
            <a:spLocks noGrp="1"/>
          </p:cNvSpPr>
          <p:nvPr>
            <p:ph type="title" idx="8" hasCustomPrompt="1"/>
          </p:nvPr>
        </p:nvSpPr>
        <p:spPr>
          <a:xfrm>
            <a:off x="6586804" y="1504625"/>
            <a:ext cx="1431300" cy="78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3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3" name="Google Shape;243;p36"/>
          <p:cNvSpPr txBox="1">
            <a:spLocks noGrp="1"/>
          </p:cNvSpPr>
          <p:nvPr>
            <p:ph type="title" idx="9"/>
          </p:nvPr>
        </p:nvSpPr>
        <p:spPr>
          <a:xfrm>
            <a:off x="476100" y="445025"/>
            <a:ext cx="8192100" cy="5727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ext 3">
  <p:cSld name="CUSTOM_8_1">
    <p:spTree>
      <p:nvGrpSpPr>
        <p:cNvPr id="1" name="Shape 244"/>
        <p:cNvGrpSpPr/>
        <p:nvPr/>
      </p:nvGrpSpPr>
      <p:grpSpPr>
        <a:xfrm>
          <a:off x="0" y="0"/>
          <a:ext cx="0" cy="0"/>
          <a:chOff x="0" y="0"/>
          <a:chExt cx="0" cy="0"/>
        </a:xfrm>
      </p:grpSpPr>
      <p:pic>
        <p:nvPicPr>
          <p:cNvPr id="245" name="Google Shape;245;p37"/>
          <p:cNvPicPr preferRelativeResize="0"/>
          <p:nvPr/>
        </p:nvPicPr>
        <p:blipFill>
          <a:blip r:embed="rId2">
            <a:alphaModFix/>
          </a:blip>
          <a:stretch>
            <a:fillRect/>
          </a:stretch>
        </p:blipFill>
        <p:spPr>
          <a:xfrm rot="10800000" flipH="1">
            <a:off x="0" y="0"/>
            <a:ext cx="9144003" cy="5143501"/>
          </a:xfrm>
          <a:prstGeom prst="rect">
            <a:avLst/>
          </a:prstGeom>
          <a:noFill/>
          <a:ln>
            <a:noFill/>
          </a:ln>
        </p:spPr>
      </p:pic>
      <p:sp>
        <p:nvSpPr>
          <p:cNvPr id="246" name="Google Shape;246;p37"/>
          <p:cNvSpPr/>
          <p:nvPr/>
        </p:nvSpPr>
        <p:spPr>
          <a:xfrm>
            <a:off x="475975" y="444150"/>
            <a:ext cx="8192100" cy="4254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7"/>
          <p:cNvSpPr txBox="1">
            <a:spLocks noGrp="1"/>
          </p:cNvSpPr>
          <p:nvPr>
            <p:ph type="title"/>
          </p:nvPr>
        </p:nvSpPr>
        <p:spPr>
          <a:xfrm>
            <a:off x="4259650" y="1776075"/>
            <a:ext cx="3873000" cy="586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48" name="Google Shape;248;p37"/>
          <p:cNvSpPr txBox="1">
            <a:spLocks noGrp="1"/>
          </p:cNvSpPr>
          <p:nvPr>
            <p:ph type="subTitle" idx="1"/>
          </p:nvPr>
        </p:nvSpPr>
        <p:spPr>
          <a:xfrm>
            <a:off x="4259650" y="2362725"/>
            <a:ext cx="38730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ckground ">
  <p:cSld name="CUSTOM_8_2">
    <p:spTree>
      <p:nvGrpSpPr>
        <p:cNvPr id="1" name="Shape 255"/>
        <p:cNvGrpSpPr/>
        <p:nvPr/>
      </p:nvGrpSpPr>
      <p:grpSpPr>
        <a:xfrm>
          <a:off x="0" y="0"/>
          <a:ext cx="0" cy="0"/>
          <a:chOff x="0" y="0"/>
          <a:chExt cx="0" cy="0"/>
        </a:xfrm>
      </p:grpSpPr>
      <p:pic>
        <p:nvPicPr>
          <p:cNvPr id="256" name="Google Shape;256;p39"/>
          <p:cNvPicPr preferRelativeResize="0"/>
          <p:nvPr/>
        </p:nvPicPr>
        <p:blipFill>
          <a:blip r:embed="rId2">
            <a:alphaModFix/>
          </a:blip>
          <a:stretch>
            <a:fillRect/>
          </a:stretch>
        </p:blipFill>
        <p:spPr>
          <a:xfrm rot="10800000">
            <a:off x="0" y="0"/>
            <a:ext cx="9144003" cy="5143501"/>
          </a:xfrm>
          <a:prstGeom prst="rect">
            <a:avLst/>
          </a:prstGeom>
          <a:noFill/>
          <a:ln>
            <a:noFill/>
          </a:ln>
        </p:spPr>
      </p:pic>
      <p:sp>
        <p:nvSpPr>
          <p:cNvPr id="257" name="Google Shape;257;p39"/>
          <p:cNvSpPr/>
          <p:nvPr/>
        </p:nvSpPr>
        <p:spPr>
          <a:xfrm>
            <a:off x="475975" y="444150"/>
            <a:ext cx="8192100" cy="4254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258"/>
        <p:cNvGrpSpPr/>
        <p:nvPr/>
      </p:nvGrpSpPr>
      <p:grpSpPr>
        <a:xfrm>
          <a:off x="0" y="0"/>
          <a:ext cx="0" cy="0"/>
          <a:chOff x="0" y="0"/>
          <a:chExt cx="0" cy="0"/>
        </a:xfrm>
      </p:grpSpPr>
      <p:pic>
        <p:nvPicPr>
          <p:cNvPr id="259" name="Google Shape;259;p40"/>
          <p:cNvPicPr preferRelativeResize="0"/>
          <p:nvPr/>
        </p:nvPicPr>
        <p:blipFill>
          <a:blip r:embed="rId2">
            <a:alphaModFix/>
          </a:blip>
          <a:stretch>
            <a:fillRect/>
          </a:stretch>
        </p:blipFill>
        <p:spPr>
          <a:xfrm>
            <a:off x="0" y="9152"/>
            <a:ext cx="9144003" cy="5143501"/>
          </a:xfrm>
          <a:prstGeom prst="rect">
            <a:avLst/>
          </a:prstGeom>
          <a:noFill/>
          <a:ln>
            <a:noFill/>
          </a:ln>
        </p:spPr>
      </p:pic>
      <p:sp>
        <p:nvSpPr>
          <p:cNvPr id="260" name="Google Shape;260;p40"/>
          <p:cNvSpPr/>
          <p:nvPr/>
        </p:nvSpPr>
        <p:spPr>
          <a:xfrm>
            <a:off x="475975" y="453302"/>
            <a:ext cx="8192100" cy="4254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pic>
        <p:nvPicPr>
          <p:cNvPr id="25" name="Google Shape;25;p5"/>
          <p:cNvPicPr preferRelativeResize="0"/>
          <p:nvPr/>
        </p:nvPicPr>
        <p:blipFill>
          <a:blip r:embed="rId2">
            <a:alphaModFix/>
          </a:blip>
          <a:stretch>
            <a:fillRect/>
          </a:stretch>
        </p:blipFill>
        <p:spPr>
          <a:xfrm rot="10800000" flipH="1">
            <a:off x="0" y="0"/>
            <a:ext cx="9144003" cy="5143501"/>
          </a:xfrm>
          <a:prstGeom prst="rect">
            <a:avLst/>
          </a:prstGeom>
          <a:noFill/>
          <a:ln>
            <a:noFill/>
          </a:ln>
        </p:spPr>
      </p:pic>
      <p:sp>
        <p:nvSpPr>
          <p:cNvPr id="26" name="Google Shape;26;p5"/>
          <p:cNvSpPr/>
          <p:nvPr/>
        </p:nvSpPr>
        <p:spPr>
          <a:xfrm>
            <a:off x="475975" y="444150"/>
            <a:ext cx="8192100" cy="4254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6100" y="445025"/>
            <a:ext cx="8192100" cy="5727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8" name="Google Shape;28;p5"/>
          <p:cNvSpPr txBox="1">
            <a:spLocks noGrp="1"/>
          </p:cNvSpPr>
          <p:nvPr>
            <p:ph type="title" idx="2"/>
          </p:nvPr>
        </p:nvSpPr>
        <p:spPr>
          <a:xfrm>
            <a:off x="4571794" y="2747775"/>
            <a:ext cx="4096200" cy="5589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2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9" name="Google Shape;29;p5"/>
          <p:cNvSpPr txBox="1">
            <a:spLocks noGrp="1"/>
          </p:cNvSpPr>
          <p:nvPr>
            <p:ph type="title" idx="3"/>
          </p:nvPr>
        </p:nvSpPr>
        <p:spPr>
          <a:xfrm>
            <a:off x="475749" y="2747775"/>
            <a:ext cx="4096200" cy="5589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2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0" name="Google Shape;30;p5"/>
          <p:cNvSpPr txBox="1">
            <a:spLocks noGrp="1"/>
          </p:cNvSpPr>
          <p:nvPr>
            <p:ph type="subTitle" idx="1"/>
          </p:nvPr>
        </p:nvSpPr>
        <p:spPr>
          <a:xfrm>
            <a:off x="5316554" y="3465750"/>
            <a:ext cx="2606700" cy="102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1" name="Google Shape;31;p5"/>
          <p:cNvSpPr txBox="1">
            <a:spLocks noGrp="1"/>
          </p:cNvSpPr>
          <p:nvPr>
            <p:ph type="subTitle" idx="4"/>
          </p:nvPr>
        </p:nvSpPr>
        <p:spPr>
          <a:xfrm>
            <a:off x="1134300" y="3465750"/>
            <a:ext cx="2606700" cy="102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pic>
        <p:nvPicPr>
          <p:cNvPr id="33" name="Google Shape;33;p6"/>
          <p:cNvPicPr preferRelativeResize="0"/>
          <p:nvPr/>
        </p:nvPicPr>
        <p:blipFill>
          <a:blip r:embed="rId2">
            <a:alphaModFix/>
          </a:blip>
          <a:stretch>
            <a:fillRect/>
          </a:stretch>
        </p:blipFill>
        <p:spPr>
          <a:xfrm rot="10800000" flipH="1">
            <a:off x="0" y="-1"/>
            <a:ext cx="9144003" cy="5143501"/>
          </a:xfrm>
          <a:prstGeom prst="rect">
            <a:avLst/>
          </a:prstGeom>
          <a:noFill/>
          <a:ln>
            <a:noFill/>
          </a:ln>
        </p:spPr>
      </p:pic>
      <p:sp>
        <p:nvSpPr>
          <p:cNvPr id="34" name="Google Shape;34;p6"/>
          <p:cNvSpPr/>
          <p:nvPr/>
        </p:nvSpPr>
        <p:spPr>
          <a:xfrm>
            <a:off x="475975" y="444150"/>
            <a:ext cx="8192100" cy="4254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476100" y="445025"/>
            <a:ext cx="8192100" cy="5727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pic>
        <p:nvPicPr>
          <p:cNvPr id="37" name="Google Shape;37;p7"/>
          <p:cNvPicPr preferRelativeResize="0"/>
          <p:nvPr/>
        </p:nvPicPr>
        <p:blipFill>
          <a:blip r:embed="rId2">
            <a:alphaModFix/>
          </a:blip>
          <a:stretch>
            <a:fillRect/>
          </a:stretch>
        </p:blipFill>
        <p:spPr>
          <a:xfrm rot="10800000" flipH="1">
            <a:off x="0" y="0"/>
            <a:ext cx="9144003" cy="5143501"/>
          </a:xfrm>
          <a:prstGeom prst="rect">
            <a:avLst/>
          </a:prstGeom>
          <a:noFill/>
          <a:ln>
            <a:noFill/>
          </a:ln>
        </p:spPr>
      </p:pic>
      <p:sp>
        <p:nvSpPr>
          <p:cNvPr id="38" name="Google Shape;38;p7"/>
          <p:cNvSpPr txBox="1">
            <a:spLocks noGrp="1"/>
          </p:cNvSpPr>
          <p:nvPr>
            <p:ph type="body" idx="1"/>
          </p:nvPr>
        </p:nvSpPr>
        <p:spPr>
          <a:xfrm>
            <a:off x="720000" y="1215751"/>
            <a:ext cx="4413900" cy="1986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AutoNum type="arabicPeriod"/>
              <a:defRPr>
                <a:solidFill>
                  <a:srgbClr val="434343"/>
                </a:solidFill>
              </a:defRPr>
            </a:lvl1pPr>
            <a:lvl2pPr marL="914400" lvl="1" indent="-317500" rtl="0">
              <a:lnSpc>
                <a:spcPct val="115000"/>
              </a:lnSpc>
              <a:spcBef>
                <a:spcPts val="1600"/>
              </a:spcBef>
              <a:spcAft>
                <a:spcPts val="0"/>
              </a:spcAft>
              <a:buClr>
                <a:srgbClr val="434343"/>
              </a:buClr>
              <a:buSzPts val="1400"/>
              <a:buFont typeface="Roboto Condensed Light"/>
              <a:buAutoNum type="alphaLcPeriod"/>
              <a:defRPr>
                <a:solidFill>
                  <a:srgbClr val="434343"/>
                </a:solidFill>
              </a:defRPr>
            </a:lvl2pPr>
            <a:lvl3pPr marL="1371600" lvl="2" indent="-317500" rtl="0">
              <a:lnSpc>
                <a:spcPct val="115000"/>
              </a:lnSpc>
              <a:spcBef>
                <a:spcPts val="1600"/>
              </a:spcBef>
              <a:spcAft>
                <a:spcPts val="0"/>
              </a:spcAft>
              <a:buClr>
                <a:srgbClr val="434343"/>
              </a:buClr>
              <a:buSzPts val="1400"/>
              <a:buFont typeface="Roboto Condensed Light"/>
              <a:buAutoNum type="romanLcPeriod"/>
              <a:defRPr>
                <a:solidFill>
                  <a:srgbClr val="434343"/>
                </a:solidFill>
              </a:defRPr>
            </a:lvl3pPr>
            <a:lvl4pPr marL="1828800" lvl="3" indent="-317500" rtl="0">
              <a:lnSpc>
                <a:spcPct val="115000"/>
              </a:lnSpc>
              <a:spcBef>
                <a:spcPts val="1600"/>
              </a:spcBef>
              <a:spcAft>
                <a:spcPts val="0"/>
              </a:spcAft>
              <a:buClr>
                <a:srgbClr val="434343"/>
              </a:buClr>
              <a:buSzPts val="1400"/>
              <a:buFont typeface="Roboto Condensed Light"/>
              <a:buAutoNum type="arabicPeriod"/>
              <a:defRPr>
                <a:solidFill>
                  <a:srgbClr val="434343"/>
                </a:solidFill>
              </a:defRPr>
            </a:lvl4pPr>
            <a:lvl5pPr marL="2286000" lvl="4" indent="-317500" rtl="0">
              <a:lnSpc>
                <a:spcPct val="115000"/>
              </a:lnSpc>
              <a:spcBef>
                <a:spcPts val="1600"/>
              </a:spcBef>
              <a:spcAft>
                <a:spcPts val="0"/>
              </a:spcAft>
              <a:buClr>
                <a:srgbClr val="434343"/>
              </a:buClr>
              <a:buSzPts val="1400"/>
              <a:buFont typeface="Roboto Condensed Light"/>
              <a:buAutoNum type="alphaLcPeriod"/>
              <a:defRPr>
                <a:solidFill>
                  <a:srgbClr val="434343"/>
                </a:solidFill>
              </a:defRPr>
            </a:lvl5pPr>
            <a:lvl6pPr marL="2743200" lvl="5" indent="-317500" rtl="0">
              <a:lnSpc>
                <a:spcPct val="115000"/>
              </a:lnSpc>
              <a:spcBef>
                <a:spcPts val="1600"/>
              </a:spcBef>
              <a:spcAft>
                <a:spcPts val="0"/>
              </a:spcAft>
              <a:buClr>
                <a:srgbClr val="434343"/>
              </a:buClr>
              <a:buSzPts val="1400"/>
              <a:buFont typeface="Roboto Condensed Light"/>
              <a:buAutoNum type="romanLcPeriod"/>
              <a:defRPr>
                <a:solidFill>
                  <a:srgbClr val="434343"/>
                </a:solidFill>
              </a:defRPr>
            </a:lvl6pPr>
            <a:lvl7pPr marL="3200400" lvl="6" indent="-317500" rtl="0">
              <a:lnSpc>
                <a:spcPct val="115000"/>
              </a:lnSpc>
              <a:spcBef>
                <a:spcPts val="1600"/>
              </a:spcBef>
              <a:spcAft>
                <a:spcPts val="0"/>
              </a:spcAft>
              <a:buClr>
                <a:srgbClr val="434343"/>
              </a:buClr>
              <a:buSzPts val="1400"/>
              <a:buFont typeface="Roboto Condensed Light"/>
              <a:buAutoNum type="arabicPeriod"/>
              <a:defRPr>
                <a:solidFill>
                  <a:srgbClr val="434343"/>
                </a:solidFill>
              </a:defRPr>
            </a:lvl7pPr>
            <a:lvl8pPr marL="3657600" lvl="7" indent="-317500" rtl="0">
              <a:lnSpc>
                <a:spcPct val="115000"/>
              </a:lnSpc>
              <a:spcBef>
                <a:spcPts val="1600"/>
              </a:spcBef>
              <a:spcAft>
                <a:spcPts val="0"/>
              </a:spcAft>
              <a:buClr>
                <a:srgbClr val="434343"/>
              </a:buClr>
              <a:buSzPts val="1400"/>
              <a:buFont typeface="Roboto Condensed Light"/>
              <a:buAutoNum type="alphaLcPeriod"/>
              <a:defRPr>
                <a:solidFill>
                  <a:srgbClr val="434343"/>
                </a:solidFill>
              </a:defRPr>
            </a:lvl8pPr>
            <a:lvl9pPr marL="4114800" lvl="8" indent="-317500" rtl="0">
              <a:lnSpc>
                <a:spcPct val="115000"/>
              </a:lnSpc>
              <a:spcBef>
                <a:spcPts val="1600"/>
              </a:spcBef>
              <a:spcAft>
                <a:spcPts val="1600"/>
              </a:spcAft>
              <a:buClr>
                <a:srgbClr val="434343"/>
              </a:buClr>
              <a:buSzPts val="1400"/>
              <a:buFont typeface="Roboto Condensed Light"/>
              <a:buAutoNum type="romanLcPeriod"/>
              <a:defRPr>
                <a:solidFill>
                  <a:srgbClr val="434343"/>
                </a:solidFill>
              </a:defRPr>
            </a:lvl9pPr>
          </a:lstStyle>
          <a:p>
            <a:endParaRPr/>
          </a:p>
        </p:txBody>
      </p:sp>
      <p:sp>
        <p:nvSpPr>
          <p:cNvPr id="39" name="Google Shape;39;p7"/>
          <p:cNvSpPr/>
          <p:nvPr/>
        </p:nvSpPr>
        <p:spPr>
          <a:xfrm>
            <a:off x="475975" y="444150"/>
            <a:ext cx="8192100" cy="4254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476100" y="445025"/>
            <a:ext cx="8192100" cy="5727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pic>
        <p:nvPicPr>
          <p:cNvPr id="42" name="Google Shape;42;p8"/>
          <p:cNvPicPr preferRelativeResize="0"/>
          <p:nvPr/>
        </p:nvPicPr>
        <p:blipFill>
          <a:blip r:embed="rId2">
            <a:alphaModFix/>
          </a:blip>
          <a:stretch>
            <a:fillRect/>
          </a:stretch>
        </p:blipFill>
        <p:spPr>
          <a:xfrm>
            <a:off x="0" y="0"/>
            <a:ext cx="9144003" cy="5143501"/>
          </a:xfrm>
          <a:prstGeom prst="rect">
            <a:avLst/>
          </a:prstGeom>
          <a:noFill/>
          <a:ln>
            <a:noFill/>
          </a:ln>
        </p:spPr>
      </p:pic>
      <p:sp>
        <p:nvSpPr>
          <p:cNvPr id="43" name="Google Shape;43;p8"/>
          <p:cNvSpPr txBox="1">
            <a:spLocks noGrp="1"/>
          </p:cNvSpPr>
          <p:nvPr>
            <p:ph type="title"/>
          </p:nvPr>
        </p:nvSpPr>
        <p:spPr>
          <a:xfrm>
            <a:off x="1263450" y="1307100"/>
            <a:ext cx="6617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4" name="Google Shape;44;p8"/>
          <p:cNvSpPr/>
          <p:nvPr/>
        </p:nvSpPr>
        <p:spPr>
          <a:xfrm>
            <a:off x="475975" y="444150"/>
            <a:ext cx="8192100" cy="4254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pic>
        <p:nvPicPr>
          <p:cNvPr id="46" name="Google Shape;46;p9"/>
          <p:cNvPicPr preferRelativeResize="0"/>
          <p:nvPr/>
        </p:nvPicPr>
        <p:blipFill>
          <a:blip r:embed="rId2">
            <a:alphaModFix/>
          </a:blip>
          <a:stretch>
            <a:fillRect/>
          </a:stretch>
        </p:blipFill>
        <p:spPr>
          <a:xfrm flipH="1">
            <a:off x="0" y="0"/>
            <a:ext cx="9144003" cy="5143501"/>
          </a:xfrm>
          <a:prstGeom prst="rect">
            <a:avLst/>
          </a:prstGeom>
          <a:noFill/>
          <a:ln>
            <a:noFill/>
          </a:ln>
        </p:spPr>
      </p:pic>
      <p:sp>
        <p:nvSpPr>
          <p:cNvPr id="47" name="Google Shape;47;p9"/>
          <p:cNvSpPr txBox="1">
            <a:spLocks noGrp="1"/>
          </p:cNvSpPr>
          <p:nvPr>
            <p:ph type="subTitle" idx="1"/>
          </p:nvPr>
        </p:nvSpPr>
        <p:spPr>
          <a:xfrm>
            <a:off x="3350213" y="2178781"/>
            <a:ext cx="4314900" cy="149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900"/>
              <a:buNone/>
              <a:defRPr sz="1800"/>
            </a:lvl1pPr>
            <a:lvl2pPr lvl="1" algn="ctr" rtl="0">
              <a:lnSpc>
                <a:spcPct val="100000"/>
              </a:lnSpc>
              <a:spcBef>
                <a:spcPts val="1600"/>
              </a:spcBef>
              <a:spcAft>
                <a:spcPts val="0"/>
              </a:spcAft>
              <a:buSzPts val="1900"/>
              <a:buNone/>
              <a:defRPr sz="1900"/>
            </a:lvl2pPr>
            <a:lvl3pPr lvl="2" algn="ctr" rtl="0">
              <a:lnSpc>
                <a:spcPct val="100000"/>
              </a:lnSpc>
              <a:spcBef>
                <a:spcPts val="1600"/>
              </a:spcBef>
              <a:spcAft>
                <a:spcPts val="0"/>
              </a:spcAft>
              <a:buSzPts val="1900"/>
              <a:buNone/>
              <a:defRPr sz="1900"/>
            </a:lvl3pPr>
            <a:lvl4pPr lvl="3" algn="ctr" rtl="0">
              <a:lnSpc>
                <a:spcPct val="100000"/>
              </a:lnSpc>
              <a:spcBef>
                <a:spcPts val="1600"/>
              </a:spcBef>
              <a:spcAft>
                <a:spcPts val="0"/>
              </a:spcAft>
              <a:buSzPts val="1900"/>
              <a:buNone/>
              <a:defRPr sz="1900"/>
            </a:lvl4pPr>
            <a:lvl5pPr lvl="4" algn="ctr" rtl="0">
              <a:lnSpc>
                <a:spcPct val="100000"/>
              </a:lnSpc>
              <a:spcBef>
                <a:spcPts val="1600"/>
              </a:spcBef>
              <a:spcAft>
                <a:spcPts val="0"/>
              </a:spcAft>
              <a:buSzPts val="1900"/>
              <a:buNone/>
              <a:defRPr sz="1900"/>
            </a:lvl5pPr>
            <a:lvl6pPr lvl="5" algn="ctr" rtl="0">
              <a:lnSpc>
                <a:spcPct val="100000"/>
              </a:lnSpc>
              <a:spcBef>
                <a:spcPts val="1600"/>
              </a:spcBef>
              <a:spcAft>
                <a:spcPts val="0"/>
              </a:spcAft>
              <a:buSzPts val="1900"/>
              <a:buNone/>
              <a:defRPr sz="1900"/>
            </a:lvl6pPr>
            <a:lvl7pPr lvl="6" algn="ctr" rtl="0">
              <a:lnSpc>
                <a:spcPct val="100000"/>
              </a:lnSpc>
              <a:spcBef>
                <a:spcPts val="1600"/>
              </a:spcBef>
              <a:spcAft>
                <a:spcPts val="0"/>
              </a:spcAft>
              <a:buSzPts val="1900"/>
              <a:buNone/>
              <a:defRPr sz="1900"/>
            </a:lvl7pPr>
            <a:lvl8pPr lvl="7" algn="ctr" rtl="0">
              <a:lnSpc>
                <a:spcPct val="100000"/>
              </a:lnSpc>
              <a:spcBef>
                <a:spcPts val="1600"/>
              </a:spcBef>
              <a:spcAft>
                <a:spcPts val="0"/>
              </a:spcAft>
              <a:buSzPts val="1900"/>
              <a:buNone/>
              <a:defRPr sz="1900"/>
            </a:lvl8pPr>
            <a:lvl9pPr lvl="8" algn="ctr" rtl="0">
              <a:lnSpc>
                <a:spcPct val="100000"/>
              </a:lnSpc>
              <a:spcBef>
                <a:spcPts val="1600"/>
              </a:spcBef>
              <a:spcAft>
                <a:spcPts val="1600"/>
              </a:spcAft>
              <a:buSzPts val="1900"/>
              <a:buNone/>
              <a:defRPr sz="1900"/>
            </a:lvl9pPr>
          </a:lstStyle>
          <a:p>
            <a:endParaRPr/>
          </a:p>
        </p:txBody>
      </p:sp>
      <p:sp>
        <p:nvSpPr>
          <p:cNvPr id="48" name="Google Shape;48;p9"/>
          <p:cNvSpPr txBox="1">
            <a:spLocks noGrp="1"/>
          </p:cNvSpPr>
          <p:nvPr>
            <p:ph type="title"/>
          </p:nvPr>
        </p:nvSpPr>
        <p:spPr>
          <a:xfrm>
            <a:off x="3350236" y="1468025"/>
            <a:ext cx="4314900" cy="648300"/>
          </a:xfrm>
          <a:prstGeom prst="rect">
            <a:avLst/>
          </a:prstGeom>
        </p:spPr>
        <p:txBody>
          <a:bodyPr spcFirstLastPara="1" wrap="square" lIns="91425" tIns="91425" rIns="91425" bIns="91425" anchor="ctr" anchorCtr="0">
            <a:noAutofit/>
          </a:bodyPr>
          <a:lstStyle>
            <a:lvl1pPr lvl="0" rtl="0">
              <a:spcBef>
                <a:spcPts val="0"/>
              </a:spcBef>
              <a:spcAft>
                <a:spcPts val="0"/>
              </a:spcAft>
              <a:buSzPts val="3900"/>
              <a:buNone/>
              <a:defRPr sz="34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p:nvPr/>
        </p:nvSpPr>
        <p:spPr>
          <a:xfrm>
            <a:off x="475975" y="444150"/>
            <a:ext cx="8192100" cy="4254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0"/>
          <p:cNvSpPr txBox="1">
            <a:spLocks noGrp="1"/>
          </p:cNvSpPr>
          <p:nvPr>
            <p:ph type="title"/>
          </p:nvPr>
        </p:nvSpPr>
        <p:spPr>
          <a:xfrm>
            <a:off x="990850" y="2770150"/>
            <a:ext cx="3658500" cy="1617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00925" y="445025"/>
            <a:ext cx="81420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3000"/>
              <a:buFont typeface="Montserrat ExtraBold"/>
              <a:buNone/>
              <a:defRPr sz="3000">
                <a:solidFill>
                  <a:schemeClr val="dk1"/>
                </a:solidFill>
                <a:latin typeface="Montserrat ExtraBold"/>
                <a:ea typeface="Montserrat ExtraBold"/>
                <a:cs typeface="Montserrat ExtraBold"/>
                <a:sym typeface="Montserrat ExtraBold"/>
              </a:defRPr>
            </a:lvl1pPr>
            <a:lvl2pPr lvl="1" rtl="0">
              <a:spcBef>
                <a:spcPts val="0"/>
              </a:spcBef>
              <a:spcAft>
                <a:spcPts val="0"/>
              </a:spcAft>
              <a:buClr>
                <a:schemeClr val="dk1"/>
              </a:buClr>
              <a:buSzPts val="3200"/>
              <a:buFont typeface="Montserrat ExtraBold"/>
              <a:buNone/>
              <a:defRPr sz="3200">
                <a:solidFill>
                  <a:schemeClr val="dk1"/>
                </a:solidFill>
                <a:latin typeface="Montserrat ExtraBold"/>
                <a:ea typeface="Montserrat ExtraBold"/>
                <a:cs typeface="Montserrat ExtraBold"/>
                <a:sym typeface="Montserrat ExtraBold"/>
              </a:defRPr>
            </a:lvl2pPr>
            <a:lvl3pPr lvl="2" rtl="0">
              <a:spcBef>
                <a:spcPts val="0"/>
              </a:spcBef>
              <a:spcAft>
                <a:spcPts val="0"/>
              </a:spcAft>
              <a:buClr>
                <a:schemeClr val="dk1"/>
              </a:buClr>
              <a:buSzPts val="3200"/>
              <a:buFont typeface="Montserrat ExtraBold"/>
              <a:buNone/>
              <a:defRPr sz="3200">
                <a:solidFill>
                  <a:schemeClr val="dk1"/>
                </a:solidFill>
                <a:latin typeface="Montserrat ExtraBold"/>
                <a:ea typeface="Montserrat ExtraBold"/>
                <a:cs typeface="Montserrat ExtraBold"/>
                <a:sym typeface="Montserrat ExtraBold"/>
              </a:defRPr>
            </a:lvl3pPr>
            <a:lvl4pPr lvl="3" rtl="0">
              <a:spcBef>
                <a:spcPts val="0"/>
              </a:spcBef>
              <a:spcAft>
                <a:spcPts val="0"/>
              </a:spcAft>
              <a:buClr>
                <a:schemeClr val="dk1"/>
              </a:buClr>
              <a:buSzPts val="3200"/>
              <a:buFont typeface="Montserrat ExtraBold"/>
              <a:buNone/>
              <a:defRPr sz="3200">
                <a:solidFill>
                  <a:schemeClr val="dk1"/>
                </a:solidFill>
                <a:latin typeface="Montserrat ExtraBold"/>
                <a:ea typeface="Montserrat ExtraBold"/>
                <a:cs typeface="Montserrat ExtraBold"/>
                <a:sym typeface="Montserrat ExtraBold"/>
              </a:defRPr>
            </a:lvl4pPr>
            <a:lvl5pPr lvl="4" rtl="0">
              <a:spcBef>
                <a:spcPts val="0"/>
              </a:spcBef>
              <a:spcAft>
                <a:spcPts val="0"/>
              </a:spcAft>
              <a:buClr>
                <a:schemeClr val="dk1"/>
              </a:buClr>
              <a:buSzPts val="3200"/>
              <a:buFont typeface="Montserrat ExtraBold"/>
              <a:buNone/>
              <a:defRPr sz="3200">
                <a:solidFill>
                  <a:schemeClr val="dk1"/>
                </a:solidFill>
                <a:latin typeface="Montserrat ExtraBold"/>
                <a:ea typeface="Montserrat ExtraBold"/>
                <a:cs typeface="Montserrat ExtraBold"/>
                <a:sym typeface="Montserrat ExtraBold"/>
              </a:defRPr>
            </a:lvl5pPr>
            <a:lvl6pPr lvl="5" rtl="0">
              <a:spcBef>
                <a:spcPts val="0"/>
              </a:spcBef>
              <a:spcAft>
                <a:spcPts val="0"/>
              </a:spcAft>
              <a:buClr>
                <a:schemeClr val="dk1"/>
              </a:buClr>
              <a:buSzPts val="3200"/>
              <a:buFont typeface="Montserrat ExtraBold"/>
              <a:buNone/>
              <a:defRPr sz="3200">
                <a:solidFill>
                  <a:schemeClr val="dk1"/>
                </a:solidFill>
                <a:latin typeface="Montserrat ExtraBold"/>
                <a:ea typeface="Montserrat ExtraBold"/>
                <a:cs typeface="Montserrat ExtraBold"/>
                <a:sym typeface="Montserrat ExtraBold"/>
              </a:defRPr>
            </a:lvl6pPr>
            <a:lvl7pPr lvl="6" rtl="0">
              <a:spcBef>
                <a:spcPts val="0"/>
              </a:spcBef>
              <a:spcAft>
                <a:spcPts val="0"/>
              </a:spcAft>
              <a:buClr>
                <a:schemeClr val="dk1"/>
              </a:buClr>
              <a:buSzPts val="3200"/>
              <a:buFont typeface="Montserrat ExtraBold"/>
              <a:buNone/>
              <a:defRPr sz="3200">
                <a:solidFill>
                  <a:schemeClr val="dk1"/>
                </a:solidFill>
                <a:latin typeface="Montserrat ExtraBold"/>
                <a:ea typeface="Montserrat ExtraBold"/>
                <a:cs typeface="Montserrat ExtraBold"/>
                <a:sym typeface="Montserrat ExtraBold"/>
              </a:defRPr>
            </a:lvl7pPr>
            <a:lvl8pPr lvl="7" rtl="0">
              <a:spcBef>
                <a:spcPts val="0"/>
              </a:spcBef>
              <a:spcAft>
                <a:spcPts val="0"/>
              </a:spcAft>
              <a:buClr>
                <a:schemeClr val="dk1"/>
              </a:buClr>
              <a:buSzPts val="3200"/>
              <a:buFont typeface="Montserrat ExtraBold"/>
              <a:buNone/>
              <a:defRPr sz="3200">
                <a:solidFill>
                  <a:schemeClr val="dk1"/>
                </a:solidFill>
                <a:latin typeface="Montserrat ExtraBold"/>
                <a:ea typeface="Montserrat ExtraBold"/>
                <a:cs typeface="Montserrat ExtraBold"/>
                <a:sym typeface="Montserrat ExtraBold"/>
              </a:defRPr>
            </a:lvl8pPr>
            <a:lvl9pPr lvl="8" rtl="0">
              <a:spcBef>
                <a:spcPts val="0"/>
              </a:spcBef>
              <a:spcAft>
                <a:spcPts val="0"/>
              </a:spcAft>
              <a:buClr>
                <a:schemeClr val="dk1"/>
              </a:buClr>
              <a:buSzPts val="3200"/>
              <a:buFont typeface="Montserrat ExtraBold"/>
              <a:buNone/>
              <a:defRPr sz="3200">
                <a:solidFill>
                  <a:schemeClr val="dk1"/>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500925" y="1152475"/>
            <a:ext cx="8142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Hind Medium"/>
              <a:buChar char="●"/>
              <a:defRPr>
                <a:solidFill>
                  <a:schemeClr val="dk1"/>
                </a:solidFill>
                <a:latin typeface="Hind Medium"/>
                <a:ea typeface="Hind Medium"/>
                <a:cs typeface="Hind Medium"/>
                <a:sym typeface="Hind Medium"/>
              </a:defRPr>
            </a:lvl1pPr>
            <a:lvl2pPr marL="914400" lvl="1" indent="-317500">
              <a:lnSpc>
                <a:spcPct val="100000"/>
              </a:lnSpc>
              <a:spcBef>
                <a:spcPts val="1600"/>
              </a:spcBef>
              <a:spcAft>
                <a:spcPts val="0"/>
              </a:spcAft>
              <a:buClr>
                <a:schemeClr val="dk1"/>
              </a:buClr>
              <a:buSzPts val="1400"/>
              <a:buFont typeface="Hind Medium"/>
              <a:buChar char="○"/>
              <a:defRPr>
                <a:solidFill>
                  <a:schemeClr val="dk1"/>
                </a:solidFill>
                <a:latin typeface="Hind Medium"/>
                <a:ea typeface="Hind Medium"/>
                <a:cs typeface="Hind Medium"/>
                <a:sym typeface="Hind Medium"/>
              </a:defRPr>
            </a:lvl2pPr>
            <a:lvl3pPr marL="1371600" lvl="2" indent="-317500">
              <a:lnSpc>
                <a:spcPct val="100000"/>
              </a:lnSpc>
              <a:spcBef>
                <a:spcPts val="1600"/>
              </a:spcBef>
              <a:spcAft>
                <a:spcPts val="0"/>
              </a:spcAft>
              <a:buClr>
                <a:schemeClr val="dk1"/>
              </a:buClr>
              <a:buSzPts val="1400"/>
              <a:buFont typeface="Hind Medium"/>
              <a:buChar char="■"/>
              <a:defRPr>
                <a:solidFill>
                  <a:schemeClr val="dk1"/>
                </a:solidFill>
                <a:latin typeface="Hind Medium"/>
                <a:ea typeface="Hind Medium"/>
                <a:cs typeface="Hind Medium"/>
                <a:sym typeface="Hind Medium"/>
              </a:defRPr>
            </a:lvl3pPr>
            <a:lvl4pPr marL="1828800" lvl="3" indent="-317500">
              <a:lnSpc>
                <a:spcPct val="100000"/>
              </a:lnSpc>
              <a:spcBef>
                <a:spcPts val="1600"/>
              </a:spcBef>
              <a:spcAft>
                <a:spcPts val="0"/>
              </a:spcAft>
              <a:buClr>
                <a:schemeClr val="dk1"/>
              </a:buClr>
              <a:buSzPts val="1400"/>
              <a:buFont typeface="Hind Medium"/>
              <a:buChar char="●"/>
              <a:defRPr>
                <a:solidFill>
                  <a:schemeClr val="dk1"/>
                </a:solidFill>
                <a:latin typeface="Hind Medium"/>
                <a:ea typeface="Hind Medium"/>
                <a:cs typeface="Hind Medium"/>
                <a:sym typeface="Hind Medium"/>
              </a:defRPr>
            </a:lvl4pPr>
            <a:lvl5pPr marL="2286000" lvl="4" indent="-317500">
              <a:lnSpc>
                <a:spcPct val="100000"/>
              </a:lnSpc>
              <a:spcBef>
                <a:spcPts val="1600"/>
              </a:spcBef>
              <a:spcAft>
                <a:spcPts val="0"/>
              </a:spcAft>
              <a:buClr>
                <a:schemeClr val="dk1"/>
              </a:buClr>
              <a:buSzPts val="1400"/>
              <a:buFont typeface="Hind Medium"/>
              <a:buChar char="○"/>
              <a:defRPr>
                <a:solidFill>
                  <a:schemeClr val="dk1"/>
                </a:solidFill>
                <a:latin typeface="Hind Medium"/>
                <a:ea typeface="Hind Medium"/>
                <a:cs typeface="Hind Medium"/>
                <a:sym typeface="Hind Medium"/>
              </a:defRPr>
            </a:lvl5pPr>
            <a:lvl6pPr marL="2743200" lvl="5" indent="-317500">
              <a:lnSpc>
                <a:spcPct val="100000"/>
              </a:lnSpc>
              <a:spcBef>
                <a:spcPts val="1600"/>
              </a:spcBef>
              <a:spcAft>
                <a:spcPts val="0"/>
              </a:spcAft>
              <a:buClr>
                <a:schemeClr val="dk1"/>
              </a:buClr>
              <a:buSzPts val="1400"/>
              <a:buFont typeface="Hind Medium"/>
              <a:buChar char="■"/>
              <a:defRPr>
                <a:solidFill>
                  <a:schemeClr val="dk1"/>
                </a:solidFill>
                <a:latin typeface="Hind Medium"/>
                <a:ea typeface="Hind Medium"/>
                <a:cs typeface="Hind Medium"/>
                <a:sym typeface="Hind Medium"/>
              </a:defRPr>
            </a:lvl6pPr>
            <a:lvl7pPr marL="3200400" lvl="6" indent="-317500">
              <a:lnSpc>
                <a:spcPct val="100000"/>
              </a:lnSpc>
              <a:spcBef>
                <a:spcPts val="1600"/>
              </a:spcBef>
              <a:spcAft>
                <a:spcPts val="0"/>
              </a:spcAft>
              <a:buClr>
                <a:schemeClr val="dk1"/>
              </a:buClr>
              <a:buSzPts val="1400"/>
              <a:buFont typeface="Hind Medium"/>
              <a:buChar char="●"/>
              <a:defRPr>
                <a:solidFill>
                  <a:schemeClr val="dk1"/>
                </a:solidFill>
                <a:latin typeface="Hind Medium"/>
                <a:ea typeface="Hind Medium"/>
                <a:cs typeface="Hind Medium"/>
                <a:sym typeface="Hind Medium"/>
              </a:defRPr>
            </a:lvl7pPr>
            <a:lvl8pPr marL="3657600" lvl="7" indent="-317500">
              <a:lnSpc>
                <a:spcPct val="100000"/>
              </a:lnSpc>
              <a:spcBef>
                <a:spcPts val="1600"/>
              </a:spcBef>
              <a:spcAft>
                <a:spcPts val="0"/>
              </a:spcAft>
              <a:buClr>
                <a:schemeClr val="dk1"/>
              </a:buClr>
              <a:buSzPts val="1400"/>
              <a:buFont typeface="Hind Medium"/>
              <a:buChar char="○"/>
              <a:defRPr>
                <a:solidFill>
                  <a:schemeClr val="dk1"/>
                </a:solidFill>
                <a:latin typeface="Hind Medium"/>
                <a:ea typeface="Hind Medium"/>
                <a:cs typeface="Hind Medium"/>
                <a:sym typeface="Hind Medium"/>
              </a:defRPr>
            </a:lvl8pPr>
            <a:lvl9pPr marL="4114800" lvl="8" indent="-317500">
              <a:lnSpc>
                <a:spcPct val="100000"/>
              </a:lnSpc>
              <a:spcBef>
                <a:spcPts val="1600"/>
              </a:spcBef>
              <a:spcAft>
                <a:spcPts val="1600"/>
              </a:spcAft>
              <a:buClr>
                <a:schemeClr val="dk1"/>
              </a:buClr>
              <a:buSzPts val="1400"/>
              <a:buFont typeface="Hind Medium"/>
              <a:buChar char="■"/>
              <a:defRPr>
                <a:solidFill>
                  <a:schemeClr val="dk1"/>
                </a:solidFill>
                <a:latin typeface="Hind Medium"/>
                <a:ea typeface="Hind Medium"/>
                <a:cs typeface="Hind Medium"/>
                <a:sym typeface="Hind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5" r:id="rId37"/>
    <p:sldLayoutId id="2147483686" r:id="rId3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31.xml"/><Relationship Id="rId5" Type="http://schemas.openxmlformats.org/officeDocument/2006/relationships/image" Target="../media/image18.jpg"/><Relationship Id="rId4" Type="http://schemas.openxmlformats.org/officeDocument/2006/relationships/image" Target="../media/image17.jpg"/></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hyperlink" Target="https://docs.google.com/spreadsheets/d/1bgH3aeTYxcpCxVtNTRgq0c9KC0HHcM9Z7kOMvjgoj_o/copy"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google.com/spreadsheets/d/1bgH3aeTYxcpCxVtNTRgq0c9KC0HHcM9Z7kOMvjgoj_o/copy" TargetMode="External"/><Relationship Id="rId2" Type="http://schemas.openxmlformats.org/officeDocument/2006/relationships/notesSlide" Target="../notesSlides/notesSlide24.xml"/><Relationship Id="rId1" Type="http://schemas.openxmlformats.org/officeDocument/2006/relationships/slideLayout" Target="../slideLayouts/slideLayout23.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2.xml"/></Relationships>
</file>

<file path=ppt/slides/_rels/slide4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hyperlink" Target="https://docs.google.com/spreadsheets/d/1bgH3aeTYxcpCxVtNTRgq0c9KC0HHcM9Z7kOMvjgoj_o/copy" TargetMode="External"/><Relationship Id="rId2" Type="http://schemas.openxmlformats.org/officeDocument/2006/relationships/notesSlide" Target="../notesSlides/notesSlide38.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24.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40.xml"/><Relationship Id="rId1" Type="http://schemas.openxmlformats.org/officeDocument/2006/relationships/slideLayout" Target="../slideLayouts/slideLayout3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8" Type="http://schemas.openxmlformats.org/officeDocument/2006/relationships/hyperlink" Target="https://www.freepik.com/free-photo/close-up-delivery-man-car_16379924.htm/?utm_source=slidesgo_template&amp;utm_medium=referral-link&amp;utm_campaign=sg_resources&amp;utm_content=freepik" TargetMode="External"/><Relationship Id="rId13" Type="http://schemas.openxmlformats.org/officeDocument/2006/relationships/hyperlink" Target="https://www.freepik.com/free-photo/medium-shot-delivery-man-talking-phone_16379997.htm/?utm_source=slidesgo_template&amp;utm_medium=referral-link&amp;utm_campaign=sg_resources&amp;utm_content=freepik" TargetMode="External"/><Relationship Id="rId3" Type="http://schemas.openxmlformats.org/officeDocument/2006/relationships/hyperlink" Target="https://www.freepik.com/free-photo/medium-shot-delivery-woman-with-van_18492591.htm/?utm_source=slidesgo_template&amp;utm_medium=referral-link&amp;utm_campaign=sg_resources&amp;utm_content=freepik" TargetMode="External"/><Relationship Id="rId7" Type="http://schemas.openxmlformats.org/officeDocument/2006/relationships/hyperlink" Target="https://www.freepik.com/free-photo/close-up-delivery-man-holding-box_16379933.htm/?utm_source=slidesgo_template&amp;utm_medium=referral-link&amp;utm_campaign=sg_resources&amp;utm_content=freepik" TargetMode="External"/><Relationship Id="rId12" Type="http://schemas.openxmlformats.org/officeDocument/2006/relationships/hyperlink" Target="https://www.freepik.com/free-photo/close-up-man-delivering-pack_16379926.htm/?utm_source=slidesgo_template&amp;utm_medium=referral-link&amp;utm_campaign=sg_resources&amp;utm_content=freepik" TargetMode="External"/><Relationship Id="rId2" Type="http://schemas.openxmlformats.org/officeDocument/2006/relationships/notesSlide" Target="../notesSlides/notesSlide42.xml"/><Relationship Id="rId1" Type="http://schemas.openxmlformats.org/officeDocument/2006/relationships/slideLayout" Target="../slideLayouts/slideLayout15.xml"/><Relationship Id="rId6" Type="http://schemas.openxmlformats.org/officeDocument/2006/relationships/hyperlink" Target="https://www.freepik.com/free-photo/close-up-delivery-man-with-tablet_16379920.htm/?utm_source=slidesgo_template&amp;utm_medium=referral-link&amp;utm_campaign=sg_resources&amp;utm_content=freepik" TargetMode="External"/><Relationship Id="rId11" Type="http://schemas.openxmlformats.org/officeDocument/2006/relationships/hyperlink" Target="https://www.freepik.com/free-photo/close-up-delivery-man-with-clipboard_16380028.htm/?utm_source=slidesgo_template&amp;utm_medium=referral-link&amp;utm_campaign=sg_resources&amp;utm_content=freepik" TargetMode="External"/><Relationship Id="rId5" Type="http://schemas.openxmlformats.org/officeDocument/2006/relationships/hyperlink" Target="https://www.freepik.com/free-photo/close-up-hands-holding-box_16380025.htm/?utm_source=slidesgo_template&amp;utm_medium=referral-link&amp;utm_campaign=sg_resources&amp;utm_content=freepik" TargetMode="External"/><Relationship Id="rId10" Type="http://schemas.openxmlformats.org/officeDocument/2006/relationships/hyperlink" Target="https://www.freepik.com/premium-photo/cheerful-courier-car-smiling-camera_1907233.htm/?utm_source=slidesgo_template&amp;utm_medium=referral-link&amp;utm_campaign=sg_resources&amp;utm_content=freepik" TargetMode="External"/><Relationship Id="rId4" Type="http://schemas.openxmlformats.org/officeDocument/2006/relationships/hyperlink" Target="https://www.freepik.com/free-photo/close-up-delivery-man-with-device_18492584.htm/?utm_source=slidesgo_template&amp;utm_medium=referral-link&amp;utm_campaign=sg_resources&amp;utm_content=freepik" TargetMode="External"/><Relationship Id="rId9" Type="http://schemas.openxmlformats.org/officeDocument/2006/relationships/hyperlink" Target="https://www.freepik.com/free-photo/pretty-woman-working-delivery-service_1915693.htm/?utm_source=slidesgo_template&amp;utm_medium=referral-link&amp;utm_campaign=sg_resources&amp;utm_content=freepik" TargetMode="External"/><Relationship Id="rId14" Type="http://schemas.openxmlformats.org/officeDocument/2006/relationships/hyperlink" Target="https://www.freepik.com/free-photo/medium-shot-delivery-man-talking-phone_16379995.htm/?utm_source=slidesgo_template&amp;utm_medium=referral-link&amp;utm_campaign=sg_resources&amp;utm_content=freepik" TargetMode="External"/></Relationships>
</file>

<file path=ppt/slides/_rels/slide49.xml.rels><?xml version="1.0" encoding="UTF-8" standalone="yes"?>
<Relationships xmlns="http://schemas.openxmlformats.org/package/2006/relationships"><Relationship Id="rId8" Type="http://schemas.openxmlformats.org/officeDocument/2006/relationships/hyperlink" Target="https://www.freepik.com/free-photo/medium-shot-delivery-man-with-tablet_18492615.htm/?utm_source=slidesgo_template&amp;utm_medium=referral-link&amp;utm_campaign=sg_resources&amp;utm_content=freepik" TargetMode="External"/><Relationship Id="rId13" Type="http://schemas.openxmlformats.org/officeDocument/2006/relationships/hyperlink" Target="https://www.freepik.com/free-photo/medium-shot-man-holding-box_16379983.htm/?utm_source=slidesgo_template&amp;utm_medium=referral-link&amp;utm_campaign=sg_resources&amp;utm_content=freepik" TargetMode="External"/><Relationship Id="rId3" Type="http://schemas.openxmlformats.org/officeDocument/2006/relationships/hyperlink" Target="https://www.freepik.com/free-photo/medium-shot-delivery-people-working_18492623.htm/?utm_source=slidesgo_template&amp;utm_medium=referral-link&amp;utm_campaign=sg_resources&amp;utm_content=freepik" TargetMode="External"/><Relationship Id="rId7" Type="http://schemas.openxmlformats.org/officeDocument/2006/relationships/hyperlink" Target="https://www.freepik.com/free-photo/close-up-delivery-person-with-parcel_18262754.htm/?utm_source=slidesgo_template&amp;utm_medium=referral-link&amp;utm_campaign=sg_resources&amp;utm_content=freepik" TargetMode="External"/><Relationship Id="rId12" Type="http://schemas.openxmlformats.org/officeDocument/2006/relationships/hyperlink" Target="https://www.freepik.com/free-photo/close-up-smiley-man-receiving-pack_18492589.htm/?utm_source=slidesgo_template&amp;utm_medium=referral-link&amp;utm_campaign=sg_resources&amp;utm_content=freepik" TargetMode="External"/><Relationship Id="rId17" Type="http://schemas.openxmlformats.org/officeDocument/2006/relationships/hyperlink" Target="https://www.flaticon.com/packs/delivery-254/?utm_source=slidesgo_template&amp;utm_medium=referral-link&amp;utm_campaign=sg_resources&amp;utm_content=freepik" TargetMode="External"/><Relationship Id="rId2" Type="http://schemas.openxmlformats.org/officeDocument/2006/relationships/notesSlide" Target="../notesSlides/notesSlide43.xml"/><Relationship Id="rId16" Type="http://schemas.openxmlformats.org/officeDocument/2006/relationships/hyperlink" Target="https://www.freepik.com/free-photo/person-posing-coworkers_14667548.htm/?utm_source=slidesgo_template&amp;utm_medium=referral-link&amp;utm_campaign=sg_resources&amp;utm_content=freepik" TargetMode="External"/><Relationship Id="rId1" Type="http://schemas.openxmlformats.org/officeDocument/2006/relationships/slideLayout" Target="../slideLayouts/slideLayout15.xml"/><Relationship Id="rId6" Type="http://schemas.openxmlformats.org/officeDocument/2006/relationships/hyperlink" Target="https://www.freepik.com/free-photo/medium-shot-man-delivering-box_18492635.htm/?utm_source=slidesgo_template&amp;utm_medium=referral-link&amp;utm_campaign=sg_resources&amp;utm_content=freepik" TargetMode="External"/><Relationship Id="rId11" Type="http://schemas.openxmlformats.org/officeDocument/2006/relationships/hyperlink" Target="https://www.freepik.com/free-photo/close-up-smiley-woman-receiving-pack_18492580.htm/?utm_source=slidesgo_template&amp;utm_medium=referral-link&amp;utm_campaign=sg_resources&amp;utm_content=freepik" TargetMode="External"/><Relationship Id="rId5" Type="http://schemas.openxmlformats.org/officeDocument/2006/relationships/hyperlink" Target="https://www.freepik.com/free-photo/full-shot-delivery-man-holding-box_18492637.htm/?utm_source=slidesgo_template&amp;utm_medium=referral-link&amp;utm_campaign=sg_resources&amp;utm_content=freepik" TargetMode="External"/><Relationship Id="rId15" Type="http://schemas.openxmlformats.org/officeDocument/2006/relationships/hyperlink" Target="https://www.freepik.com/free-photo/people-working-as-team-company_19534497.htm/?utm_source=slidesgo_template&amp;utm_medium=referral-link&amp;utm_campaign=sg_resources&amp;utm_content=freepik" TargetMode="External"/><Relationship Id="rId10" Type="http://schemas.openxmlformats.org/officeDocument/2006/relationships/hyperlink" Target="https://www.freepik.com/free-photo/group-coworkers-office-posing_14667000.htm/?utm_source=slidesgo_template&amp;utm_medium=referral-link&amp;utm_campaign=sg_resources&amp;utm_content=freepik" TargetMode="External"/><Relationship Id="rId4" Type="http://schemas.openxmlformats.org/officeDocument/2006/relationships/hyperlink" Target="https://www.freepik.com/free-photo/medium-shot-delivery-woman-holding-pack_18492630.htm/?utm_source=slidesgo_template&amp;utm_medium=referral-link&amp;utm_campaign=sg_resources&amp;utm_content=freepik" TargetMode="External"/><Relationship Id="rId9" Type="http://schemas.openxmlformats.org/officeDocument/2006/relationships/hyperlink" Target="https://www.freepik.com/free-photo/medium-shot-delivery-people_18492607.htm/?utm_source=slidesgo_template&amp;utm_medium=referral-link&amp;utm_campaign=sg_resources&amp;utm_content=freepik" TargetMode="External"/><Relationship Id="rId14" Type="http://schemas.openxmlformats.org/officeDocument/2006/relationships/hyperlink" Target="https://www.freepik.com/free-photo/people-working-as-team-company_19534465.htm/?utm_source=slidesgo_template&amp;utm_medium=referral-link&amp;utm_campaign=sg_resources&amp;utm_content=freepik"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Google Shape;271;p44"/>
          <p:cNvPicPr preferRelativeResize="0"/>
          <p:nvPr/>
        </p:nvPicPr>
        <p:blipFill rotWithShape="1">
          <a:blip r:embed="rId3">
            <a:alphaModFix/>
          </a:blip>
          <a:srcRect l="17251" r="20107"/>
          <a:stretch/>
        </p:blipFill>
        <p:spPr>
          <a:xfrm>
            <a:off x="5950475" y="634550"/>
            <a:ext cx="2467200" cy="2625726"/>
          </a:xfrm>
          <a:prstGeom prst="rect">
            <a:avLst/>
          </a:prstGeom>
          <a:noFill/>
          <a:ln w="9525" cap="flat" cmpd="sng">
            <a:solidFill>
              <a:schemeClr val="lt2"/>
            </a:solidFill>
            <a:prstDash val="solid"/>
            <a:round/>
            <a:headEnd type="none" w="sm" len="sm"/>
            <a:tailEnd type="none" w="sm" len="sm"/>
          </a:ln>
        </p:spPr>
      </p:pic>
      <p:sp>
        <p:nvSpPr>
          <p:cNvPr id="272" name="Google Shape;272;p44"/>
          <p:cNvSpPr txBox="1">
            <a:spLocks noGrp="1"/>
          </p:cNvSpPr>
          <p:nvPr>
            <p:ph type="ctrTitle"/>
          </p:nvPr>
        </p:nvSpPr>
        <p:spPr>
          <a:xfrm>
            <a:off x="1035225" y="1080900"/>
            <a:ext cx="4910700" cy="24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dirty="0"/>
              <a:t>UPS project</a:t>
            </a:r>
            <a:endParaRPr sz="6000" dirty="0"/>
          </a:p>
        </p:txBody>
      </p:sp>
      <p:sp>
        <p:nvSpPr>
          <p:cNvPr id="273" name="Google Shape;273;p44"/>
          <p:cNvSpPr txBox="1">
            <a:spLocks noGrp="1"/>
          </p:cNvSpPr>
          <p:nvPr>
            <p:ph type="subTitle" idx="1"/>
          </p:nvPr>
        </p:nvSpPr>
        <p:spPr>
          <a:xfrm>
            <a:off x="720000" y="3895700"/>
            <a:ext cx="5226000" cy="632400"/>
          </a:xfrm>
          <a:prstGeom prst="rect">
            <a:avLst/>
          </a:prstGeom>
        </p:spPr>
        <p:txBody>
          <a:bodyPr spcFirstLastPara="1" wrap="square" lIns="457200" tIns="91425" rIns="91425" bIns="91425" anchor="ctr" anchorCtr="0">
            <a:noAutofit/>
          </a:bodyPr>
          <a:lstStyle/>
          <a:p>
            <a:pPr marL="0" lvl="0" indent="0" algn="ctr" rtl="0">
              <a:spcBef>
                <a:spcPts val="0"/>
              </a:spcBef>
              <a:spcAft>
                <a:spcPts val="0"/>
              </a:spcAft>
              <a:buNone/>
            </a:pPr>
            <a:r>
              <a:rPr lang="en" dirty="0"/>
              <a:t>Group 3</a:t>
            </a:r>
            <a:endParaRPr dirty="0"/>
          </a:p>
        </p:txBody>
      </p:sp>
      <p:grpSp>
        <p:nvGrpSpPr>
          <p:cNvPr id="274" name="Google Shape;274;p44"/>
          <p:cNvGrpSpPr/>
          <p:nvPr/>
        </p:nvGrpSpPr>
        <p:grpSpPr>
          <a:xfrm>
            <a:off x="6253936" y="3586924"/>
            <a:ext cx="1916346" cy="632397"/>
            <a:chOff x="-2476825" y="3203450"/>
            <a:chExt cx="1795340" cy="335400"/>
          </a:xfrm>
        </p:grpSpPr>
        <p:sp>
          <p:nvSpPr>
            <p:cNvPr id="275" name="Google Shape;275;p44"/>
            <p:cNvSpPr/>
            <p:nvPr/>
          </p:nvSpPr>
          <p:spPr>
            <a:xfrm>
              <a:off x="-2476825"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4"/>
            <p:cNvSpPr/>
            <p:nvPr/>
          </p:nvSpPr>
          <p:spPr>
            <a:xfrm>
              <a:off x="-2400120"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4"/>
            <p:cNvSpPr/>
            <p:nvPr/>
          </p:nvSpPr>
          <p:spPr>
            <a:xfrm>
              <a:off x="-2352195"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4"/>
            <p:cNvSpPr/>
            <p:nvPr/>
          </p:nvSpPr>
          <p:spPr>
            <a:xfrm>
              <a:off x="-2275490"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4"/>
            <p:cNvSpPr/>
            <p:nvPr/>
          </p:nvSpPr>
          <p:spPr>
            <a:xfrm>
              <a:off x="-2227420"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4"/>
            <p:cNvSpPr/>
            <p:nvPr/>
          </p:nvSpPr>
          <p:spPr>
            <a:xfrm>
              <a:off x="-2179350"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4"/>
            <p:cNvSpPr/>
            <p:nvPr/>
          </p:nvSpPr>
          <p:spPr>
            <a:xfrm>
              <a:off x="-2102644"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4"/>
            <p:cNvSpPr/>
            <p:nvPr/>
          </p:nvSpPr>
          <p:spPr>
            <a:xfrm>
              <a:off x="-2021447"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4"/>
            <p:cNvSpPr/>
            <p:nvPr/>
          </p:nvSpPr>
          <p:spPr>
            <a:xfrm>
              <a:off x="-1944741"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4"/>
            <p:cNvSpPr/>
            <p:nvPr/>
          </p:nvSpPr>
          <p:spPr>
            <a:xfrm>
              <a:off x="-1896817"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4"/>
            <p:cNvSpPr/>
            <p:nvPr/>
          </p:nvSpPr>
          <p:spPr>
            <a:xfrm>
              <a:off x="-1820112"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4"/>
            <p:cNvSpPr/>
            <p:nvPr/>
          </p:nvSpPr>
          <p:spPr>
            <a:xfrm>
              <a:off x="-1772041"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4"/>
            <p:cNvSpPr/>
            <p:nvPr/>
          </p:nvSpPr>
          <p:spPr>
            <a:xfrm>
              <a:off x="-1723971"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4"/>
            <p:cNvSpPr/>
            <p:nvPr/>
          </p:nvSpPr>
          <p:spPr>
            <a:xfrm>
              <a:off x="-1647266"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4"/>
            <p:cNvSpPr/>
            <p:nvPr/>
          </p:nvSpPr>
          <p:spPr>
            <a:xfrm>
              <a:off x="-1563844"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4"/>
            <p:cNvSpPr/>
            <p:nvPr/>
          </p:nvSpPr>
          <p:spPr>
            <a:xfrm>
              <a:off x="-1487138"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4"/>
            <p:cNvSpPr/>
            <p:nvPr/>
          </p:nvSpPr>
          <p:spPr>
            <a:xfrm>
              <a:off x="-1439214"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4"/>
            <p:cNvSpPr/>
            <p:nvPr/>
          </p:nvSpPr>
          <p:spPr>
            <a:xfrm>
              <a:off x="-1362508"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4"/>
            <p:cNvSpPr/>
            <p:nvPr/>
          </p:nvSpPr>
          <p:spPr>
            <a:xfrm>
              <a:off x="-1314438"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4"/>
            <p:cNvSpPr/>
            <p:nvPr/>
          </p:nvSpPr>
          <p:spPr>
            <a:xfrm>
              <a:off x="-1266368"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4"/>
            <p:cNvSpPr/>
            <p:nvPr/>
          </p:nvSpPr>
          <p:spPr>
            <a:xfrm>
              <a:off x="-1189663"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4"/>
            <p:cNvSpPr/>
            <p:nvPr/>
          </p:nvSpPr>
          <p:spPr>
            <a:xfrm>
              <a:off x="-1108465"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4"/>
            <p:cNvSpPr/>
            <p:nvPr/>
          </p:nvSpPr>
          <p:spPr>
            <a:xfrm>
              <a:off x="-1031760"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4"/>
            <p:cNvSpPr/>
            <p:nvPr/>
          </p:nvSpPr>
          <p:spPr>
            <a:xfrm>
              <a:off x="-983836"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4"/>
            <p:cNvSpPr/>
            <p:nvPr/>
          </p:nvSpPr>
          <p:spPr>
            <a:xfrm>
              <a:off x="-907130"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4"/>
            <p:cNvSpPr/>
            <p:nvPr/>
          </p:nvSpPr>
          <p:spPr>
            <a:xfrm>
              <a:off x="-859060"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4"/>
            <p:cNvSpPr/>
            <p:nvPr/>
          </p:nvSpPr>
          <p:spPr>
            <a:xfrm>
              <a:off x="-810990"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4"/>
            <p:cNvSpPr/>
            <p:nvPr/>
          </p:nvSpPr>
          <p:spPr>
            <a:xfrm>
              <a:off x="-734285"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DB8FA0-FE49-DB54-6E38-AE9FE7806137}"/>
              </a:ext>
            </a:extLst>
          </p:cNvPr>
          <p:cNvSpPr>
            <a:spLocks noGrp="1"/>
          </p:cNvSpPr>
          <p:nvPr>
            <p:ph type="title"/>
          </p:nvPr>
        </p:nvSpPr>
        <p:spPr>
          <a:xfrm>
            <a:off x="2947178" y="211771"/>
            <a:ext cx="4314900" cy="648300"/>
          </a:xfrm>
        </p:spPr>
        <p:txBody>
          <a:bodyPr/>
          <a:lstStyle/>
          <a:p>
            <a:r>
              <a:rPr lang="en-US" sz="2400" dirty="0"/>
              <a:t>Package Status</a:t>
            </a:r>
          </a:p>
        </p:txBody>
      </p:sp>
      <p:pic>
        <p:nvPicPr>
          <p:cNvPr id="5" name="Picture 4">
            <a:extLst>
              <a:ext uri="{FF2B5EF4-FFF2-40B4-BE49-F238E27FC236}">
                <a16:creationId xmlns:a16="http://schemas.microsoft.com/office/drawing/2014/main" id="{56BDECAE-5447-A0AF-B218-DB50824CBE92}"/>
              </a:ext>
            </a:extLst>
          </p:cNvPr>
          <p:cNvPicPr>
            <a:picLocks noChangeAspect="1"/>
          </p:cNvPicPr>
          <p:nvPr/>
        </p:nvPicPr>
        <p:blipFill>
          <a:blip r:embed="rId2"/>
          <a:srcRect/>
          <a:stretch/>
        </p:blipFill>
        <p:spPr>
          <a:xfrm>
            <a:off x="921790" y="763817"/>
            <a:ext cx="6688183" cy="42031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07800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DB8FA0-FE49-DB54-6E38-AE9FE7806137}"/>
              </a:ext>
            </a:extLst>
          </p:cNvPr>
          <p:cNvSpPr>
            <a:spLocks noGrp="1"/>
          </p:cNvSpPr>
          <p:nvPr>
            <p:ph type="title"/>
          </p:nvPr>
        </p:nvSpPr>
        <p:spPr>
          <a:xfrm>
            <a:off x="2947178" y="211771"/>
            <a:ext cx="4314900" cy="648300"/>
          </a:xfrm>
        </p:spPr>
        <p:txBody>
          <a:bodyPr/>
          <a:lstStyle/>
          <a:p>
            <a:r>
              <a:rPr lang="en-US" sz="2400" dirty="0"/>
              <a:t>Package Not found</a:t>
            </a:r>
          </a:p>
        </p:txBody>
      </p:sp>
      <p:pic>
        <p:nvPicPr>
          <p:cNvPr id="5" name="Picture 4">
            <a:extLst>
              <a:ext uri="{FF2B5EF4-FFF2-40B4-BE49-F238E27FC236}">
                <a16:creationId xmlns:a16="http://schemas.microsoft.com/office/drawing/2014/main" id="{56BDECAE-5447-A0AF-B218-DB50824CBE92}"/>
              </a:ext>
            </a:extLst>
          </p:cNvPr>
          <p:cNvPicPr>
            <a:picLocks noChangeAspect="1"/>
          </p:cNvPicPr>
          <p:nvPr/>
        </p:nvPicPr>
        <p:blipFill>
          <a:blip r:embed="rId2"/>
          <a:srcRect/>
          <a:stretch/>
        </p:blipFill>
        <p:spPr>
          <a:xfrm>
            <a:off x="921790" y="773404"/>
            <a:ext cx="6688183" cy="418395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46876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DB8FA0-FE49-DB54-6E38-AE9FE7806137}"/>
              </a:ext>
            </a:extLst>
          </p:cNvPr>
          <p:cNvSpPr>
            <a:spLocks noGrp="1"/>
          </p:cNvSpPr>
          <p:nvPr>
            <p:ph type="title"/>
          </p:nvPr>
        </p:nvSpPr>
        <p:spPr>
          <a:xfrm>
            <a:off x="3440473" y="211771"/>
            <a:ext cx="4314900" cy="648300"/>
          </a:xfrm>
        </p:spPr>
        <p:txBody>
          <a:bodyPr/>
          <a:lstStyle/>
          <a:p>
            <a:r>
              <a:rPr lang="en-US" sz="2400" dirty="0"/>
              <a:t>Rating</a:t>
            </a:r>
          </a:p>
        </p:txBody>
      </p:sp>
      <p:pic>
        <p:nvPicPr>
          <p:cNvPr id="5" name="Picture 4">
            <a:extLst>
              <a:ext uri="{FF2B5EF4-FFF2-40B4-BE49-F238E27FC236}">
                <a16:creationId xmlns:a16="http://schemas.microsoft.com/office/drawing/2014/main" id="{56BDECAE-5447-A0AF-B218-DB50824CBE92}"/>
              </a:ext>
            </a:extLst>
          </p:cNvPr>
          <p:cNvPicPr>
            <a:picLocks noChangeAspect="1"/>
          </p:cNvPicPr>
          <p:nvPr/>
        </p:nvPicPr>
        <p:blipFill>
          <a:blip r:embed="rId2"/>
          <a:srcRect/>
          <a:stretch/>
        </p:blipFill>
        <p:spPr>
          <a:xfrm>
            <a:off x="1226200" y="751787"/>
            <a:ext cx="6366745" cy="403857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09813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DB8FA0-FE49-DB54-6E38-AE9FE7806137}"/>
              </a:ext>
            </a:extLst>
          </p:cNvPr>
          <p:cNvSpPr>
            <a:spLocks noGrp="1"/>
          </p:cNvSpPr>
          <p:nvPr>
            <p:ph type="title"/>
          </p:nvPr>
        </p:nvSpPr>
        <p:spPr>
          <a:xfrm>
            <a:off x="3440473" y="211771"/>
            <a:ext cx="4314900" cy="648300"/>
          </a:xfrm>
        </p:spPr>
        <p:txBody>
          <a:bodyPr/>
          <a:lstStyle/>
          <a:p>
            <a:r>
              <a:rPr lang="en-US" sz="2400" dirty="0"/>
              <a:t>Contact Us</a:t>
            </a:r>
          </a:p>
        </p:txBody>
      </p:sp>
      <p:pic>
        <p:nvPicPr>
          <p:cNvPr id="5" name="Picture 4">
            <a:extLst>
              <a:ext uri="{FF2B5EF4-FFF2-40B4-BE49-F238E27FC236}">
                <a16:creationId xmlns:a16="http://schemas.microsoft.com/office/drawing/2014/main" id="{56BDECAE-5447-A0AF-B218-DB50824CBE92}"/>
              </a:ext>
            </a:extLst>
          </p:cNvPr>
          <p:cNvPicPr>
            <a:picLocks noChangeAspect="1"/>
          </p:cNvPicPr>
          <p:nvPr/>
        </p:nvPicPr>
        <p:blipFill>
          <a:blip r:embed="rId2"/>
          <a:srcRect/>
          <a:stretch/>
        </p:blipFill>
        <p:spPr>
          <a:xfrm>
            <a:off x="990876" y="703660"/>
            <a:ext cx="6661208" cy="414903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28920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67"/>
          <p:cNvSpPr txBox="1">
            <a:spLocks noGrp="1"/>
          </p:cNvSpPr>
          <p:nvPr>
            <p:ph type="title"/>
          </p:nvPr>
        </p:nvSpPr>
        <p:spPr>
          <a:xfrm>
            <a:off x="3850850" y="1832050"/>
            <a:ext cx="4497900" cy="1959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Driver Detection</a:t>
            </a:r>
            <a:endParaRPr dirty="0"/>
          </a:p>
        </p:txBody>
      </p:sp>
      <p:sp>
        <p:nvSpPr>
          <p:cNvPr id="1043" name="Google Shape;1043;p67"/>
          <p:cNvSpPr txBox="1">
            <a:spLocks noGrp="1"/>
          </p:cNvSpPr>
          <p:nvPr>
            <p:ph type="title" idx="2"/>
          </p:nvPr>
        </p:nvSpPr>
        <p:spPr>
          <a:xfrm>
            <a:off x="7291850" y="578550"/>
            <a:ext cx="1056900" cy="1061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1044" name="Google Shape;1044;p67"/>
          <p:cNvSpPr txBox="1">
            <a:spLocks noGrp="1"/>
          </p:cNvSpPr>
          <p:nvPr>
            <p:ph type="subTitle" idx="1"/>
          </p:nvPr>
        </p:nvSpPr>
        <p:spPr>
          <a:xfrm>
            <a:off x="3993625" y="4092650"/>
            <a:ext cx="4355400" cy="397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a:t>How application detect the driver</a:t>
            </a:r>
            <a:endParaRPr dirty="0"/>
          </a:p>
        </p:txBody>
      </p:sp>
      <p:pic>
        <p:nvPicPr>
          <p:cNvPr id="1045" name="Google Shape;1045;p67"/>
          <p:cNvPicPr preferRelativeResize="0"/>
          <p:nvPr/>
        </p:nvPicPr>
        <p:blipFill rotWithShape="1">
          <a:blip r:embed="rId3">
            <a:alphaModFix/>
          </a:blip>
          <a:srcRect/>
          <a:stretch/>
        </p:blipFill>
        <p:spPr>
          <a:xfrm>
            <a:off x="475975" y="450075"/>
            <a:ext cx="2758050" cy="4248976"/>
          </a:xfrm>
          <a:prstGeom prst="rect">
            <a:avLst/>
          </a:prstGeom>
          <a:noFill/>
          <a:ln w="9525" cap="flat" cmpd="sng">
            <a:solidFill>
              <a:schemeClr val="lt2"/>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8"/>
          <p:cNvSpPr/>
          <p:nvPr/>
        </p:nvSpPr>
        <p:spPr>
          <a:xfrm flipH="1">
            <a:off x="2590625" y="616075"/>
            <a:ext cx="5834100" cy="3911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8"/>
          <p:cNvSpPr txBox="1">
            <a:spLocks noGrp="1"/>
          </p:cNvSpPr>
          <p:nvPr>
            <p:ph type="title"/>
          </p:nvPr>
        </p:nvSpPr>
        <p:spPr>
          <a:xfrm>
            <a:off x="2964137" y="818855"/>
            <a:ext cx="5276407" cy="64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Driver Detection</a:t>
            </a:r>
            <a:endParaRPr dirty="0"/>
          </a:p>
        </p:txBody>
      </p:sp>
      <p:sp>
        <p:nvSpPr>
          <p:cNvPr id="376" name="Google Shape;376;p48"/>
          <p:cNvSpPr txBox="1">
            <a:spLocks noGrp="1"/>
          </p:cNvSpPr>
          <p:nvPr>
            <p:ph type="subTitle" idx="1"/>
          </p:nvPr>
        </p:nvSpPr>
        <p:spPr>
          <a:xfrm>
            <a:off x="3412023" y="1545473"/>
            <a:ext cx="4314900" cy="2710004"/>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0" i="0" dirty="0">
                <a:solidFill>
                  <a:schemeClr val="tx2"/>
                </a:solidFill>
                <a:effectLst/>
                <a:latin typeface="Söhne"/>
              </a:rPr>
              <a:t>We will use Python to retrieve the driver's location in real-time from a database that contains GPS information updated in real-time. </a:t>
            </a:r>
          </a:p>
          <a:p>
            <a:pPr marL="0" lvl="0" indent="0" algn="l" rtl="0">
              <a:spcBef>
                <a:spcPts val="0"/>
              </a:spcBef>
              <a:spcAft>
                <a:spcPts val="1600"/>
              </a:spcAft>
              <a:buNone/>
            </a:pPr>
            <a:r>
              <a:rPr lang="en-US" b="0" i="0" dirty="0">
                <a:solidFill>
                  <a:schemeClr val="tx2"/>
                </a:solidFill>
                <a:effectLst/>
                <a:latin typeface="Söhne"/>
              </a:rPr>
              <a:t>Additionally, we will develop a backend application that the driver can use to change the package status by scanning a barcode and clicking 'done' once the package is delivered."</a:t>
            </a:r>
            <a:endParaRPr lang="en-US" dirty="0">
              <a:solidFill>
                <a:schemeClr val="tx2"/>
              </a:solidFill>
            </a:endParaRPr>
          </a:p>
        </p:txBody>
      </p:sp>
      <p:grpSp>
        <p:nvGrpSpPr>
          <p:cNvPr id="377" name="Google Shape;377;p48"/>
          <p:cNvGrpSpPr/>
          <p:nvPr/>
        </p:nvGrpSpPr>
        <p:grpSpPr>
          <a:xfrm flipH="1">
            <a:off x="1173849" y="3303473"/>
            <a:ext cx="879062" cy="879062"/>
            <a:chOff x="1190625" y="238125"/>
            <a:chExt cx="5238750" cy="5238750"/>
          </a:xfrm>
        </p:grpSpPr>
        <p:sp>
          <p:nvSpPr>
            <p:cNvPr id="378" name="Google Shape;378;p48"/>
            <p:cNvSpPr/>
            <p:nvPr/>
          </p:nvSpPr>
          <p:spPr>
            <a:xfrm>
              <a:off x="1190625" y="238125"/>
              <a:ext cx="1741275" cy="1741275"/>
            </a:xfrm>
            <a:custGeom>
              <a:avLst/>
              <a:gdLst/>
              <a:ahLst/>
              <a:cxnLst/>
              <a:rect l="l" t="t" r="r" b="b"/>
              <a:pathLst>
                <a:path w="69651" h="69651" extrusionOk="0">
                  <a:moveTo>
                    <a:pt x="59472" y="9979"/>
                  </a:moveTo>
                  <a:lnTo>
                    <a:pt x="59472" y="59472"/>
                  </a:lnTo>
                  <a:lnTo>
                    <a:pt x="10178" y="59472"/>
                  </a:lnTo>
                  <a:lnTo>
                    <a:pt x="10178" y="9979"/>
                  </a:lnTo>
                  <a:close/>
                  <a:moveTo>
                    <a:pt x="0" y="0"/>
                  </a:moveTo>
                  <a:lnTo>
                    <a:pt x="0" y="69650"/>
                  </a:lnTo>
                  <a:lnTo>
                    <a:pt x="69650" y="69650"/>
                  </a:lnTo>
                  <a:lnTo>
                    <a:pt x="696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8"/>
            <p:cNvSpPr/>
            <p:nvPr/>
          </p:nvSpPr>
          <p:spPr>
            <a:xfrm>
              <a:off x="4688100" y="238125"/>
              <a:ext cx="1736300" cy="1736275"/>
            </a:xfrm>
            <a:custGeom>
              <a:avLst/>
              <a:gdLst/>
              <a:ahLst/>
              <a:cxnLst/>
              <a:rect l="l" t="t" r="r" b="b"/>
              <a:pathLst>
                <a:path w="69452" h="69451" extrusionOk="0">
                  <a:moveTo>
                    <a:pt x="59473" y="10178"/>
                  </a:moveTo>
                  <a:lnTo>
                    <a:pt x="59473" y="59472"/>
                  </a:lnTo>
                  <a:lnTo>
                    <a:pt x="9979" y="59472"/>
                  </a:lnTo>
                  <a:lnTo>
                    <a:pt x="9979" y="10178"/>
                  </a:lnTo>
                  <a:close/>
                  <a:moveTo>
                    <a:pt x="1" y="0"/>
                  </a:moveTo>
                  <a:lnTo>
                    <a:pt x="1" y="69451"/>
                  </a:lnTo>
                  <a:lnTo>
                    <a:pt x="69451" y="69451"/>
                  </a:lnTo>
                  <a:lnTo>
                    <a:pt x="694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8"/>
            <p:cNvSpPr/>
            <p:nvPr/>
          </p:nvSpPr>
          <p:spPr>
            <a:xfrm>
              <a:off x="1190625" y="3735600"/>
              <a:ext cx="1736275" cy="1741275"/>
            </a:xfrm>
            <a:custGeom>
              <a:avLst/>
              <a:gdLst/>
              <a:ahLst/>
              <a:cxnLst/>
              <a:rect l="l" t="t" r="r" b="b"/>
              <a:pathLst>
                <a:path w="69451" h="69651" extrusionOk="0">
                  <a:moveTo>
                    <a:pt x="59472" y="9979"/>
                  </a:moveTo>
                  <a:lnTo>
                    <a:pt x="59472" y="59473"/>
                  </a:lnTo>
                  <a:lnTo>
                    <a:pt x="10178" y="59473"/>
                  </a:lnTo>
                  <a:lnTo>
                    <a:pt x="10178" y="9979"/>
                  </a:lnTo>
                  <a:close/>
                  <a:moveTo>
                    <a:pt x="0" y="1"/>
                  </a:moveTo>
                  <a:lnTo>
                    <a:pt x="0" y="69651"/>
                  </a:lnTo>
                  <a:lnTo>
                    <a:pt x="69451" y="69651"/>
                  </a:lnTo>
                  <a:lnTo>
                    <a:pt x="694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8"/>
            <p:cNvSpPr/>
            <p:nvPr/>
          </p:nvSpPr>
          <p:spPr>
            <a:xfrm>
              <a:off x="1934025" y="2737750"/>
              <a:ext cx="1990750" cy="1247350"/>
            </a:xfrm>
            <a:custGeom>
              <a:avLst/>
              <a:gdLst/>
              <a:ahLst/>
              <a:cxnLst/>
              <a:rect l="l" t="t" r="r" b="b"/>
              <a:pathLst>
                <a:path w="79630" h="49894" extrusionOk="0">
                  <a:moveTo>
                    <a:pt x="599" y="19159"/>
                  </a:moveTo>
                  <a:lnTo>
                    <a:pt x="797" y="19172"/>
                  </a:lnTo>
                  <a:lnTo>
                    <a:pt x="797" y="19172"/>
                  </a:lnTo>
                  <a:lnTo>
                    <a:pt x="798" y="19159"/>
                  </a:lnTo>
                  <a:close/>
                  <a:moveTo>
                    <a:pt x="40513" y="10178"/>
                  </a:moveTo>
                  <a:lnTo>
                    <a:pt x="39715" y="19359"/>
                  </a:lnTo>
                  <a:lnTo>
                    <a:pt x="20356" y="19359"/>
                  </a:lnTo>
                  <a:lnTo>
                    <a:pt x="20356" y="10178"/>
                  </a:lnTo>
                  <a:close/>
                  <a:moveTo>
                    <a:pt x="9979" y="0"/>
                  </a:moveTo>
                  <a:lnTo>
                    <a:pt x="9979" y="19758"/>
                  </a:lnTo>
                  <a:lnTo>
                    <a:pt x="797" y="19172"/>
                  </a:lnTo>
                  <a:lnTo>
                    <a:pt x="797" y="19172"/>
                  </a:lnTo>
                  <a:lnTo>
                    <a:pt x="0" y="29736"/>
                  </a:lnTo>
                  <a:lnTo>
                    <a:pt x="5389" y="29736"/>
                  </a:lnTo>
                  <a:lnTo>
                    <a:pt x="49893" y="29936"/>
                  </a:lnTo>
                  <a:lnTo>
                    <a:pt x="49893" y="19957"/>
                  </a:lnTo>
                  <a:lnTo>
                    <a:pt x="59872" y="19957"/>
                  </a:lnTo>
                  <a:lnTo>
                    <a:pt x="59872" y="29936"/>
                  </a:lnTo>
                  <a:lnTo>
                    <a:pt x="49693" y="29936"/>
                  </a:lnTo>
                  <a:lnTo>
                    <a:pt x="49693" y="39715"/>
                  </a:lnTo>
                  <a:lnTo>
                    <a:pt x="59872" y="39715"/>
                  </a:lnTo>
                  <a:lnTo>
                    <a:pt x="60263" y="49694"/>
                  </a:lnTo>
                  <a:lnTo>
                    <a:pt x="69662" y="49694"/>
                  </a:lnTo>
                  <a:lnTo>
                    <a:pt x="70249" y="39515"/>
                  </a:lnTo>
                  <a:lnTo>
                    <a:pt x="79629" y="39515"/>
                  </a:lnTo>
                  <a:lnTo>
                    <a:pt x="79629" y="19359"/>
                  </a:lnTo>
                  <a:lnTo>
                    <a:pt x="69651" y="19359"/>
                  </a:lnTo>
                  <a:lnTo>
                    <a:pt x="69651" y="9580"/>
                  </a:lnTo>
                  <a:lnTo>
                    <a:pt x="59872" y="9580"/>
                  </a:lnTo>
                  <a:lnTo>
                    <a:pt x="59872" y="0"/>
                  </a:lnTo>
                  <a:lnTo>
                    <a:pt x="49893" y="0"/>
                  </a:lnTo>
                  <a:lnTo>
                    <a:pt x="49893" y="9580"/>
                  </a:lnTo>
                  <a:lnTo>
                    <a:pt x="40711" y="10166"/>
                  </a:lnTo>
                  <a:lnTo>
                    <a:pt x="40711" y="10166"/>
                  </a:lnTo>
                  <a:lnTo>
                    <a:pt x="39715" y="0"/>
                  </a:lnTo>
                  <a:close/>
                  <a:moveTo>
                    <a:pt x="69662" y="49694"/>
                  </a:moveTo>
                  <a:lnTo>
                    <a:pt x="69651" y="49893"/>
                  </a:lnTo>
                  <a:lnTo>
                    <a:pt x="69651" y="49893"/>
                  </a:lnTo>
                  <a:lnTo>
                    <a:pt x="69850" y="49694"/>
                  </a:lnTo>
                  <a:close/>
                  <a:moveTo>
                    <a:pt x="60071" y="49694"/>
                  </a:moveTo>
                  <a:lnTo>
                    <a:pt x="60271" y="49893"/>
                  </a:lnTo>
                  <a:lnTo>
                    <a:pt x="60263" y="4969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8"/>
            <p:cNvSpPr/>
            <p:nvPr/>
          </p:nvSpPr>
          <p:spPr>
            <a:xfrm>
              <a:off x="5172075" y="2233825"/>
              <a:ext cx="1252325" cy="1242350"/>
            </a:xfrm>
            <a:custGeom>
              <a:avLst/>
              <a:gdLst/>
              <a:ahLst/>
              <a:cxnLst/>
              <a:rect l="l" t="t" r="r" b="b"/>
              <a:pathLst>
                <a:path w="50093" h="49694" extrusionOk="0">
                  <a:moveTo>
                    <a:pt x="200" y="9979"/>
                  </a:moveTo>
                  <a:lnTo>
                    <a:pt x="0" y="10179"/>
                  </a:lnTo>
                  <a:lnTo>
                    <a:pt x="200" y="10179"/>
                  </a:lnTo>
                  <a:lnTo>
                    <a:pt x="200" y="9979"/>
                  </a:lnTo>
                  <a:close/>
                  <a:moveTo>
                    <a:pt x="0" y="39516"/>
                  </a:moveTo>
                  <a:lnTo>
                    <a:pt x="200" y="39715"/>
                  </a:lnTo>
                  <a:lnTo>
                    <a:pt x="200" y="39516"/>
                  </a:lnTo>
                  <a:close/>
                  <a:moveTo>
                    <a:pt x="10378" y="39516"/>
                  </a:moveTo>
                  <a:lnTo>
                    <a:pt x="10378" y="39715"/>
                  </a:lnTo>
                  <a:lnTo>
                    <a:pt x="10577" y="39516"/>
                  </a:lnTo>
                  <a:close/>
                  <a:moveTo>
                    <a:pt x="10378" y="1"/>
                  </a:moveTo>
                  <a:lnTo>
                    <a:pt x="10378" y="10179"/>
                  </a:lnTo>
                  <a:lnTo>
                    <a:pt x="200" y="10179"/>
                  </a:lnTo>
                  <a:lnTo>
                    <a:pt x="200" y="39516"/>
                  </a:lnTo>
                  <a:lnTo>
                    <a:pt x="10378" y="39516"/>
                  </a:lnTo>
                  <a:lnTo>
                    <a:pt x="10378" y="19958"/>
                  </a:lnTo>
                  <a:lnTo>
                    <a:pt x="20356" y="19958"/>
                  </a:lnTo>
                  <a:lnTo>
                    <a:pt x="20356" y="29936"/>
                  </a:lnTo>
                  <a:lnTo>
                    <a:pt x="30534" y="29936"/>
                  </a:lnTo>
                  <a:lnTo>
                    <a:pt x="30534" y="39915"/>
                  </a:lnTo>
                  <a:lnTo>
                    <a:pt x="40313" y="39915"/>
                  </a:lnTo>
                  <a:lnTo>
                    <a:pt x="40313" y="49694"/>
                  </a:lnTo>
                  <a:lnTo>
                    <a:pt x="50092" y="49694"/>
                  </a:lnTo>
                  <a:lnTo>
                    <a:pt x="50092" y="29936"/>
                  </a:lnTo>
                  <a:lnTo>
                    <a:pt x="40513" y="29936"/>
                  </a:lnTo>
                  <a:lnTo>
                    <a:pt x="40114" y="19758"/>
                  </a:lnTo>
                  <a:lnTo>
                    <a:pt x="30734" y="19758"/>
                  </a:lnTo>
                  <a:lnTo>
                    <a:pt x="30734" y="9780"/>
                  </a:lnTo>
                  <a:lnTo>
                    <a:pt x="50092" y="9780"/>
                  </a:lnTo>
                  <a:lnTo>
                    <a:pt x="500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8"/>
            <p:cNvSpPr/>
            <p:nvPr/>
          </p:nvSpPr>
          <p:spPr>
            <a:xfrm>
              <a:off x="3675275" y="3980075"/>
              <a:ext cx="997875" cy="1491825"/>
            </a:xfrm>
            <a:custGeom>
              <a:avLst/>
              <a:gdLst/>
              <a:ahLst/>
              <a:cxnLst/>
              <a:rect l="l" t="t" r="r" b="b"/>
              <a:pathLst>
                <a:path w="39915" h="59673" extrusionOk="0">
                  <a:moveTo>
                    <a:pt x="200" y="1"/>
                  </a:moveTo>
                  <a:lnTo>
                    <a:pt x="1" y="200"/>
                  </a:lnTo>
                  <a:lnTo>
                    <a:pt x="200" y="200"/>
                  </a:lnTo>
                  <a:lnTo>
                    <a:pt x="200" y="1"/>
                  </a:lnTo>
                  <a:close/>
                  <a:moveTo>
                    <a:pt x="1" y="19958"/>
                  </a:moveTo>
                  <a:lnTo>
                    <a:pt x="200" y="20157"/>
                  </a:lnTo>
                  <a:lnTo>
                    <a:pt x="200" y="19958"/>
                  </a:lnTo>
                  <a:close/>
                  <a:moveTo>
                    <a:pt x="200" y="200"/>
                  </a:moveTo>
                  <a:lnTo>
                    <a:pt x="200" y="19958"/>
                  </a:lnTo>
                  <a:lnTo>
                    <a:pt x="20357" y="19958"/>
                  </a:lnTo>
                  <a:lnTo>
                    <a:pt x="20357" y="10179"/>
                  </a:lnTo>
                  <a:lnTo>
                    <a:pt x="30136" y="10179"/>
                  </a:lnTo>
                  <a:lnTo>
                    <a:pt x="30136" y="39715"/>
                  </a:lnTo>
                  <a:lnTo>
                    <a:pt x="19758" y="40314"/>
                  </a:lnTo>
                  <a:lnTo>
                    <a:pt x="20556" y="50093"/>
                  </a:lnTo>
                  <a:lnTo>
                    <a:pt x="30535" y="50093"/>
                  </a:lnTo>
                  <a:lnTo>
                    <a:pt x="30535" y="59672"/>
                  </a:lnTo>
                  <a:lnTo>
                    <a:pt x="39915" y="59672"/>
                  </a:lnTo>
                  <a:lnTo>
                    <a:pt x="39915" y="20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8"/>
            <p:cNvSpPr/>
            <p:nvPr/>
          </p:nvSpPr>
          <p:spPr>
            <a:xfrm>
              <a:off x="3186325" y="243100"/>
              <a:ext cx="743425" cy="982925"/>
            </a:xfrm>
            <a:custGeom>
              <a:avLst/>
              <a:gdLst/>
              <a:ahLst/>
              <a:cxnLst/>
              <a:rect l="l" t="t" r="r" b="b"/>
              <a:pathLst>
                <a:path w="29737" h="39317" extrusionOk="0">
                  <a:moveTo>
                    <a:pt x="1" y="1"/>
                  </a:moveTo>
                  <a:lnTo>
                    <a:pt x="1" y="39316"/>
                  </a:lnTo>
                  <a:lnTo>
                    <a:pt x="29737" y="39316"/>
                  </a:lnTo>
                  <a:lnTo>
                    <a:pt x="29737" y="29537"/>
                  </a:lnTo>
                  <a:lnTo>
                    <a:pt x="10179" y="29537"/>
                  </a:lnTo>
                  <a:lnTo>
                    <a:pt x="10179" y="9979"/>
                  </a:lnTo>
                  <a:lnTo>
                    <a:pt x="19758" y="9979"/>
                  </a:lnTo>
                  <a:lnTo>
                    <a:pt x="19758" y="19359"/>
                  </a:lnTo>
                  <a:lnTo>
                    <a:pt x="29537" y="19359"/>
                  </a:lnTo>
                  <a:lnTo>
                    <a:pt x="295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8"/>
            <p:cNvSpPr/>
            <p:nvPr/>
          </p:nvSpPr>
          <p:spPr>
            <a:xfrm>
              <a:off x="5167075" y="3221700"/>
              <a:ext cx="1257325" cy="997875"/>
            </a:xfrm>
            <a:custGeom>
              <a:avLst/>
              <a:gdLst/>
              <a:ahLst/>
              <a:cxnLst/>
              <a:rect l="l" t="t" r="r" b="b"/>
              <a:pathLst>
                <a:path w="50293" h="39915" extrusionOk="0">
                  <a:moveTo>
                    <a:pt x="10777" y="1"/>
                  </a:moveTo>
                  <a:lnTo>
                    <a:pt x="10578" y="200"/>
                  </a:lnTo>
                  <a:lnTo>
                    <a:pt x="10777" y="200"/>
                  </a:lnTo>
                  <a:lnTo>
                    <a:pt x="10777" y="1"/>
                  </a:lnTo>
                  <a:close/>
                  <a:moveTo>
                    <a:pt x="0" y="30136"/>
                  </a:moveTo>
                  <a:lnTo>
                    <a:pt x="200" y="30336"/>
                  </a:lnTo>
                  <a:lnTo>
                    <a:pt x="202" y="30140"/>
                  </a:lnTo>
                  <a:lnTo>
                    <a:pt x="202" y="30140"/>
                  </a:lnTo>
                  <a:lnTo>
                    <a:pt x="0" y="30136"/>
                  </a:lnTo>
                  <a:close/>
                  <a:moveTo>
                    <a:pt x="10578" y="30332"/>
                  </a:moveTo>
                  <a:lnTo>
                    <a:pt x="10578" y="30535"/>
                  </a:lnTo>
                  <a:lnTo>
                    <a:pt x="10777" y="30336"/>
                  </a:lnTo>
                  <a:lnTo>
                    <a:pt x="10578" y="30332"/>
                  </a:lnTo>
                  <a:close/>
                  <a:moveTo>
                    <a:pt x="20157" y="30336"/>
                  </a:moveTo>
                  <a:lnTo>
                    <a:pt x="20357" y="30535"/>
                  </a:lnTo>
                  <a:lnTo>
                    <a:pt x="20357" y="30336"/>
                  </a:lnTo>
                  <a:close/>
                  <a:moveTo>
                    <a:pt x="10777" y="200"/>
                  </a:moveTo>
                  <a:lnTo>
                    <a:pt x="10777" y="10578"/>
                  </a:lnTo>
                  <a:lnTo>
                    <a:pt x="400" y="10578"/>
                  </a:lnTo>
                  <a:lnTo>
                    <a:pt x="202" y="30140"/>
                  </a:lnTo>
                  <a:lnTo>
                    <a:pt x="202" y="30140"/>
                  </a:lnTo>
                  <a:lnTo>
                    <a:pt x="10578" y="30332"/>
                  </a:lnTo>
                  <a:lnTo>
                    <a:pt x="10578" y="30332"/>
                  </a:lnTo>
                  <a:lnTo>
                    <a:pt x="10578" y="20557"/>
                  </a:lnTo>
                  <a:lnTo>
                    <a:pt x="20357" y="20557"/>
                  </a:lnTo>
                  <a:lnTo>
                    <a:pt x="20357" y="30336"/>
                  </a:lnTo>
                  <a:lnTo>
                    <a:pt x="30734" y="30336"/>
                  </a:lnTo>
                  <a:lnTo>
                    <a:pt x="30734" y="39915"/>
                  </a:lnTo>
                  <a:lnTo>
                    <a:pt x="50292" y="39915"/>
                  </a:lnTo>
                  <a:lnTo>
                    <a:pt x="50292" y="30336"/>
                  </a:lnTo>
                  <a:lnTo>
                    <a:pt x="40513" y="30336"/>
                  </a:lnTo>
                  <a:lnTo>
                    <a:pt x="40513" y="20157"/>
                  </a:lnTo>
                  <a:lnTo>
                    <a:pt x="30535" y="20157"/>
                  </a:lnTo>
                  <a:lnTo>
                    <a:pt x="30535" y="10378"/>
                  </a:lnTo>
                  <a:lnTo>
                    <a:pt x="20556" y="10378"/>
                  </a:lnTo>
                  <a:lnTo>
                    <a:pt x="20556" y="20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8"/>
            <p:cNvSpPr/>
            <p:nvPr/>
          </p:nvSpPr>
          <p:spPr>
            <a:xfrm>
              <a:off x="1190625" y="2238825"/>
              <a:ext cx="738425" cy="758375"/>
            </a:xfrm>
            <a:custGeom>
              <a:avLst/>
              <a:gdLst/>
              <a:ahLst/>
              <a:cxnLst/>
              <a:rect l="l" t="t" r="r" b="b"/>
              <a:pathLst>
                <a:path w="29537" h="30335" extrusionOk="0">
                  <a:moveTo>
                    <a:pt x="0" y="0"/>
                  </a:moveTo>
                  <a:lnTo>
                    <a:pt x="0" y="19758"/>
                  </a:lnTo>
                  <a:lnTo>
                    <a:pt x="9380" y="19758"/>
                  </a:lnTo>
                  <a:lnTo>
                    <a:pt x="10555" y="30135"/>
                  </a:lnTo>
                  <a:lnTo>
                    <a:pt x="19358" y="30135"/>
                  </a:lnTo>
                  <a:lnTo>
                    <a:pt x="19957" y="19558"/>
                  </a:lnTo>
                  <a:lnTo>
                    <a:pt x="29537" y="19558"/>
                  </a:lnTo>
                  <a:lnTo>
                    <a:pt x="29537" y="9580"/>
                  </a:lnTo>
                  <a:lnTo>
                    <a:pt x="19558" y="9580"/>
                  </a:lnTo>
                  <a:lnTo>
                    <a:pt x="19558" y="0"/>
                  </a:lnTo>
                  <a:close/>
                  <a:moveTo>
                    <a:pt x="10378" y="30135"/>
                  </a:moveTo>
                  <a:lnTo>
                    <a:pt x="10577" y="30335"/>
                  </a:lnTo>
                  <a:lnTo>
                    <a:pt x="10555" y="3013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8"/>
            <p:cNvSpPr/>
            <p:nvPr/>
          </p:nvSpPr>
          <p:spPr>
            <a:xfrm>
              <a:off x="4942550" y="4488975"/>
              <a:ext cx="987900" cy="488975"/>
            </a:xfrm>
            <a:custGeom>
              <a:avLst/>
              <a:gdLst/>
              <a:ahLst/>
              <a:cxnLst/>
              <a:rect l="l" t="t" r="r" b="b"/>
              <a:pathLst>
                <a:path w="39516" h="19559" extrusionOk="0">
                  <a:moveTo>
                    <a:pt x="39316" y="8982"/>
                  </a:moveTo>
                  <a:lnTo>
                    <a:pt x="39316" y="8997"/>
                  </a:lnTo>
                  <a:lnTo>
                    <a:pt x="39316" y="8997"/>
                  </a:lnTo>
                  <a:lnTo>
                    <a:pt x="39516" y="8982"/>
                  </a:lnTo>
                  <a:close/>
                  <a:moveTo>
                    <a:pt x="1" y="1"/>
                  </a:moveTo>
                  <a:lnTo>
                    <a:pt x="1" y="9780"/>
                  </a:lnTo>
                  <a:lnTo>
                    <a:pt x="9780" y="9780"/>
                  </a:lnTo>
                  <a:lnTo>
                    <a:pt x="8998" y="19359"/>
                  </a:lnTo>
                  <a:lnTo>
                    <a:pt x="39316" y="19359"/>
                  </a:lnTo>
                  <a:lnTo>
                    <a:pt x="39316" y="8997"/>
                  </a:lnTo>
                  <a:lnTo>
                    <a:pt x="39316" y="8997"/>
                  </a:lnTo>
                  <a:lnTo>
                    <a:pt x="29338" y="9780"/>
                  </a:lnTo>
                  <a:lnTo>
                    <a:pt x="29338" y="1"/>
                  </a:lnTo>
                  <a:close/>
                  <a:moveTo>
                    <a:pt x="8981" y="19359"/>
                  </a:moveTo>
                  <a:lnTo>
                    <a:pt x="8981" y="19559"/>
                  </a:lnTo>
                  <a:lnTo>
                    <a:pt x="8998" y="1935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8"/>
            <p:cNvSpPr/>
            <p:nvPr/>
          </p:nvSpPr>
          <p:spPr>
            <a:xfrm>
              <a:off x="4189175" y="2722775"/>
              <a:ext cx="488975" cy="763375"/>
            </a:xfrm>
            <a:custGeom>
              <a:avLst/>
              <a:gdLst/>
              <a:ahLst/>
              <a:cxnLst/>
              <a:rect l="l" t="t" r="r" b="b"/>
              <a:pathLst>
                <a:path w="19559" h="30535" extrusionOk="0">
                  <a:moveTo>
                    <a:pt x="19359" y="1"/>
                  </a:moveTo>
                  <a:lnTo>
                    <a:pt x="19359" y="200"/>
                  </a:lnTo>
                  <a:lnTo>
                    <a:pt x="19558" y="200"/>
                  </a:lnTo>
                  <a:lnTo>
                    <a:pt x="19359" y="1"/>
                  </a:lnTo>
                  <a:close/>
                  <a:moveTo>
                    <a:pt x="9580" y="200"/>
                  </a:moveTo>
                  <a:lnTo>
                    <a:pt x="9580" y="10578"/>
                  </a:lnTo>
                  <a:lnTo>
                    <a:pt x="0" y="10578"/>
                  </a:lnTo>
                  <a:lnTo>
                    <a:pt x="0" y="30335"/>
                  </a:lnTo>
                  <a:lnTo>
                    <a:pt x="9779" y="30335"/>
                  </a:lnTo>
                  <a:lnTo>
                    <a:pt x="9779" y="20357"/>
                  </a:lnTo>
                  <a:lnTo>
                    <a:pt x="19359" y="20357"/>
                  </a:lnTo>
                  <a:lnTo>
                    <a:pt x="19359" y="200"/>
                  </a:lnTo>
                  <a:close/>
                  <a:moveTo>
                    <a:pt x="9779" y="30335"/>
                  </a:moveTo>
                  <a:lnTo>
                    <a:pt x="9779" y="30535"/>
                  </a:lnTo>
                  <a:lnTo>
                    <a:pt x="9979" y="3033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8"/>
            <p:cNvSpPr/>
            <p:nvPr/>
          </p:nvSpPr>
          <p:spPr>
            <a:xfrm>
              <a:off x="3934725" y="1490425"/>
              <a:ext cx="493950" cy="738425"/>
            </a:xfrm>
            <a:custGeom>
              <a:avLst/>
              <a:gdLst/>
              <a:ahLst/>
              <a:cxnLst/>
              <a:rect l="l" t="t" r="r" b="b"/>
              <a:pathLst>
                <a:path w="19758" h="29537" extrusionOk="0">
                  <a:moveTo>
                    <a:pt x="0" y="9380"/>
                  </a:moveTo>
                  <a:lnTo>
                    <a:pt x="200" y="9580"/>
                  </a:lnTo>
                  <a:lnTo>
                    <a:pt x="200" y="9380"/>
                  </a:lnTo>
                  <a:close/>
                  <a:moveTo>
                    <a:pt x="200" y="0"/>
                  </a:moveTo>
                  <a:lnTo>
                    <a:pt x="200" y="9380"/>
                  </a:lnTo>
                  <a:lnTo>
                    <a:pt x="9779" y="9380"/>
                  </a:lnTo>
                  <a:lnTo>
                    <a:pt x="9779" y="29337"/>
                  </a:lnTo>
                  <a:lnTo>
                    <a:pt x="19758" y="29337"/>
                  </a:lnTo>
                  <a:lnTo>
                    <a:pt x="19758" y="0"/>
                  </a:lnTo>
                  <a:close/>
                  <a:moveTo>
                    <a:pt x="9580" y="29337"/>
                  </a:moveTo>
                  <a:lnTo>
                    <a:pt x="9779" y="29537"/>
                  </a:lnTo>
                  <a:lnTo>
                    <a:pt x="9779" y="2933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8"/>
            <p:cNvSpPr/>
            <p:nvPr/>
          </p:nvSpPr>
          <p:spPr>
            <a:xfrm>
              <a:off x="3435800" y="1724925"/>
              <a:ext cx="503925" cy="763375"/>
            </a:xfrm>
            <a:custGeom>
              <a:avLst/>
              <a:gdLst/>
              <a:ahLst/>
              <a:cxnLst/>
              <a:rect l="l" t="t" r="r" b="b"/>
              <a:pathLst>
                <a:path w="20157" h="30535" extrusionOk="0">
                  <a:moveTo>
                    <a:pt x="9779" y="0"/>
                  </a:moveTo>
                  <a:lnTo>
                    <a:pt x="9580" y="200"/>
                  </a:lnTo>
                  <a:lnTo>
                    <a:pt x="9779" y="200"/>
                  </a:lnTo>
                  <a:lnTo>
                    <a:pt x="9779" y="0"/>
                  </a:lnTo>
                  <a:close/>
                  <a:moveTo>
                    <a:pt x="19957" y="0"/>
                  </a:moveTo>
                  <a:lnTo>
                    <a:pt x="19957" y="200"/>
                  </a:lnTo>
                  <a:lnTo>
                    <a:pt x="20157" y="200"/>
                  </a:lnTo>
                  <a:lnTo>
                    <a:pt x="19957" y="0"/>
                  </a:lnTo>
                  <a:close/>
                  <a:moveTo>
                    <a:pt x="19957" y="19957"/>
                  </a:moveTo>
                  <a:lnTo>
                    <a:pt x="19957" y="20157"/>
                  </a:lnTo>
                  <a:lnTo>
                    <a:pt x="20157" y="19957"/>
                  </a:lnTo>
                  <a:close/>
                  <a:moveTo>
                    <a:pt x="9779" y="200"/>
                  </a:moveTo>
                  <a:lnTo>
                    <a:pt x="9779" y="10178"/>
                  </a:lnTo>
                  <a:lnTo>
                    <a:pt x="0" y="10578"/>
                  </a:lnTo>
                  <a:lnTo>
                    <a:pt x="200" y="10578"/>
                  </a:lnTo>
                  <a:lnTo>
                    <a:pt x="200" y="30335"/>
                  </a:lnTo>
                  <a:lnTo>
                    <a:pt x="9580" y="30335"/>
                  </a:lnTo>
                  <a:lnTo>
                    <a:pt x="9580" y="19957"/>
                  </a:lnTo>
                  <a:lnTo>
                    <a:pt x="19957" y="19957"/>
                  </a:lnTo>
                  <a:lnTo>
                    <a:pt x="19957" y="200"/>
                  </a:lnTo>
                  <a:close/>
                  <a:moveTo>
                    <a:pt x="9580" y="30335"/>
                  </a:moveTo>
                  <a:lnTo>
                    <a:pt x="9580" y="30535"/>
                  </a:lnTo>
                  <a:lnTo>
                    <a:pt x="9779" y="3033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8"/>
            <p:cNvSpPr/>
            <p:nvPr/>
          </p:nvSpPr>
          <p:spPr>
            <a:xfrm>
              <a:off x="2188475" y="2233825"/>
              <a:ext cx="743425" cy="239500"/>
            </a:xfrm>
            <a:custGeom>
              <a:avLst/>
              <a:gdLst/>
              <a:ahLst/>
              <a:cxnLst/>
              <a:rect l="l" t="t" r="r" b="b"/>
              <a:pathLst>
                <a:path w="29737" h="9580" extrusionOk="0">
                  <a:moveTo>
                    <a:pt x="0" y="1"/>
                  </a:moveTo>
                  <a:lnTo>
                    <a:pt x="0" y="9580"/>
                  </a:lnTo>
                  <a:lnTo>
                    <a:pt x="29736" y="9580"/>
                  </a:lnTo>
                  <a:lnTo>
                    <a:pt x="297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8"/>
            <p:cNvSpPr/>
            <p:nvPr/>
          </p:nvSpPr>
          <p:spPr>
            <a:xfrm>
              <a:off x="3186325" y="1490425"/>
              <a:ext cx="493975" cy="498950"/>
            </a:xfrm>
            <a:custGeom>
              <a:avLst/>
              <a:gdLst/>
              <a:ahLst/>
              <a:cxnLst/>
              <a:rect l="l" t="t" r="r" b="b"/>
              <a:pathLst>
                <a:path w="19759" h="19958" extrusionOk="0">
                  <a:moveTo>
                    <a:pt x="19559" y="9380"/>
                  </a:moveTo>
                  <a:lnTo>
                    <a:pt x="19559" y="9580"/>
                  </a:lnTo>
                  <a:lnTo>
                    <a:pt x="19758" y="9380"/>
                  </a:lnTo>
                  <a:close/>
                  <a:moveTo>
                    <a:pt x="1" y="0"/>
                  </a:moveTo>
                  <a:lnTo>
                    <a:pt x="1" y="19958"/>
                  </a:lnTo>
                  <a:lnTo>
                    <a:pt x="9979" y="19958"/>
                  </a:lnTo>
                  <a:lnTo>
                    <a:pt x="9979" y="9380"/>
                  </a:lnTo>
                  <a:lnTo>
                    <a:pt x="19559" y="9380"/>
                  </a:lnTo>
                  <a:lnTo>
                    <a:pt x="195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8"/>
            <p:cNvSpPr/>
            <p:nvPr/>
          </p:nvSpPr>
          <p:spPr>
            <a:xfrm>
              <a:off x="3186325" y="4987925"/>
              <a:ext cx="493975" cy="483975"/>
            </a:xfrm>
            <a:custGeom>
              <a:avLst/>
              <a:gdLst/>
              <a:ahLst/>
              <a:cxnLst/>
              <a:rect l="l" t="t" r="r" b="b"/>
              <a:pathLst>
                <a:path w="19759" h="19359" extrusionOk="0">
                  <a:moveTo>
                    <a:pt x="1" y="0"/>
                  </a:moveTo>
                  <a:lnTo>
                    <a:pt x="1" y="19358"/>
                  </a:lnTo>
                  <a:lnTo>
                    <a:pt x="9979" y="19358"/>
                  </a:lnTo>
                  <a:lnTo>
                    <a:pt x="9979" y="9579"/>
                  </a:lnTo>
                  <a:lnTo>
                    <a:pt x="19758" y="9579"/>
                  </a:lnTo>
                  <a:lnTo>
                    <a:pt x="197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8"/>
            <p:cNvSpPr/>
            <p:nvPr/>
          </p:nvSpPr>
          <p:spPr>
            <a:xfrm>
              <a:off x="3186325" y="3980075"/>
              <a:ext cx="254475" cy="503950"/>
            </a:xfrm>
            <a:custGeom>
              <a:avLst/>
              <a:gdLst/>
              <a:ahLst/>
              <a:cxnLst/>
              <a:rect l="l" t="t" r="r" b="b"/>
              <a:pathLst>
                <a:path w="10179" h="20158" extrusionOk="0">
                  <a:moveTo>
                    <a:pt x="9979" y="1"/>
                  </a:moveTo>
                  <a:lnTo>
                    <a:pt x="9979" y="200"/>
                  </a:lnTo>
                  <a:lnTo>
                    <a:pt x="10179" y="200"/>
                  </a:lnTo>
                  <a:lnTo>
                    <a:pt x="9979" y="1"/>
                  </a:lnTo>
                  <a:close/>
                  <a:moveTo>
                    <a:pt x="1" y="200"/>
                  </a:moveTo>
                  <a:lnTo>
                    <a:pt x="1" y="19958"/>
                  </a:lnTo>
                  <a:lnTo>
                    <a:pt x="9979" y="19958"/>
                  </a:lnTo>
                  <a:lnTo>
                    <a:pt x="9979" y="200"/>
                  </a:lnTo>
                  <a:close/>
                  <a:moveTo>
                    <a:pt x="9979" y="19958"/>
                  </a:moveTo>
                  <a:lnTo>
                    <a:pt x="9979" y="20157"/>
                  </a:lnTo>
                  <a:lnTo>
                    <a:pt x="10179" y="1995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8"/>
            <p:cNvSpPr/>
            <p:nvPr/>
          </p:nvSpPr>
          <p:spPr>
            <a:xfrm>
              <a:off x="4189175" y="238125"/>
              <a:ext cx="234525" cy="488950"/>
            </a:xfrm>
            <a:custGeom>
              <a:avLst/>
              <a:gdLst/>
              <a:ahLst/>
              <a:cxnLst/>
              <a:rect l="l" t="t" r="r" b="b"/>
              <a:pathLst>
                <a:path w="9381" h="19558" extrusionOk="0">
                  <a:moveTo>
                    <a:pt x="0" y="0"/>
                  </a:moveTo>
                  <a:lnTo>
                    <a:pt x="0" y="19558"/>
                  </a:lnTo>
                  <a:lnTo>
                    <a:pt x="9380" y="19558"/>
                  </a:lnTo>
                  <a:lnTo>
                    <a:pt x="93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8"/>
            <p:cNvSpPr/>
            <p:nvPr/>
          </p:nvSpPr>
          <p:spPr>
            <a:xfrm>
              <a:off x="4433650" y="3481150"/>
              <a:ext cx="498950" cy="239500"/>
            </a:xfrm>
            <a:custGeom>
              <a:avLst/>
              <a:gdLst/>
              <a:ahLst/>
              <a:cxnLst/>
              <a:rect l="l" t="t" r="r" b="b"/>
              <a:pathLst>
                <a:path w="19958" h="9580" extrusionOk="0">
                  <a:moveTo>
                    <a:pt x="200" y="0"/>
                  </a:moveTo>
                  <a:lnTo>
                    <a:pt x="0" y="200"/>
                  </a:lnTo>
                  <a:lnTo>
                    <a:pt x="200" y="200"/>
                  </a:lnTo>
                  <a:lnTo>
                    <a:pt x="200" y="0"/>
                  </a:lnTo>
                  <a:close/>
                  <a:moveTo>
                    <a:pt x="200" y="200"/>
                  </a:moveTo>
                  <a:lnTo>
                    <a:pt x="200" y="9580"/>
                  </a:lnTo>
                  <a:lnTo>
                    <a:pt x="19958" y="9580"/>
                  </a:lnTo>
                  <a:lnTo>
                    <a:pt x="19958" y="20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8"/>
            <p:cNvSpPr/>
            <p:nvPr/>
          </p:nvSpPr>
          <p:spPr>
            <a:xfrm>
              <a:off x="5930425" y="4488975"/>
              <a:ext cx="493975" cy="224550"/>
            </a:xfrm>
            <a:custGeom>
              <a:avLst/>
              <a:gdLst/>
              <a:ahLst/>
              <a:cxnLst/>
              <a:rect l="l" t="t" r="r" b="b"/>
              <a:pathLst>
                <a:path w="19759" h="8982" extrusionOk="0">
                  <a:moveTo>
                    <a:pt x="1" y="1"/>
                  </a:moveTo>
                  <a:lnTo>
                    <a:pt x="1" y="8982"/>
                  </a:lnTo>
                  <a:lnTo>
                    <a:pt x="19758" y="8982"/>
                  </a:lnTo>
                  <a:lnTo>
                    <a:pt x="197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8"/>
            <p:cNvSpPr/>
            <p:nvPr/>
          </p:nvSpPr>
          <p:spPr>
            <a:xfrm>
              <a:off x="4942550" y="4977925"/>
              <a:ext cx="224550" cy="493975"/>
            </a:xfrm>
            <a:custGeom>
              <a:avLst/>
              <a:gdLst/>
              <a:ahLst/>
              <a:cxnLst/>
              <a:rect l="l" t="t" r="r" b="b"/>
              <a:pathLst>
                <a:path w="8982" h="19759" extrusionOk="0">
                  <a:moveTo>
                    <a:pt x="1" y="1"/>
                  </a:moveTo>
                  <a:lnTo>
                    <a:pt x="1" y="19758"/>
                  </a:lnTo>
                  <a:lnTo>
                    <a:pt x="8981" y="19758"/>
                  </a:lnTo>
                  <a:lnTo>
                    <a:pt x="89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8"/>
            <p:cNvSpPr/>
            <p:nvPr/>
          </p:nvSpPr>
          <p:spPr>
            <a:xfrm>
              <a:off x="6184900" y="5232400"/>
              <a:ext cx="244475" cy="239500"/>
            </a:xfrm>
            <a:custGeom>
              <a:avLst/>
              <a:gdLst/>
              <a:ahLst/>
              <a:cxnLst/>
              <a:rect l="l" t="t" r="r" b="b"/>
              <a:pathLst>
                <a:path w="9779" h="9580" extrusionOk="0">
                  <a:moveTo>
                    <a:pt x="0" y="0"/>
                  </a:moveTo>
                  <a:lnTo>
                    <a:pt x="0" y="9579"/>
                  </a:lnTo>
                  <a:lnTo>
                    <a:pt x="9779" y="9579"/>
                  </a:lnTo>
                  <a:lnTo>
                    <a:pt x="97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8"/>
            <p:cNvSpPr/>
            <p:nvPr/>
          </p:nvSpPr>
          <p:spPr>
            <a:xfrm>
              <a:off x="4184175" y="991500"/>
              <a:ext cx="244500" cy="229525"/>
            </a:xfrm>
            <a:custGeom>
              <a:avLst/>
              <a:gdLst/>
              <a:ahLst/>
              <a:cxnLst/>
              <a:rect l="l" t="t" r="r" b="b"/>
              <a:pathLst>
                <a:path w="9780" h="9181" extrusionOk="0">
                  <a:moveTo>
                    <a:pt x="1" y="0"/>
                  </a:moveTo>
                  <a:lnTo>
                    <a:pt x="1" y="9181"/>
                  </a:lnTo>
                  <a:lnTo>
                    <a:pt x="9780" y="9181"/>
                  </a:lnTo>
                  <a:lnTo>
                    <a:pt x="97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8"/>
            <p:cNvSpPr/>
            <p:nvPr/>
          </p:nvSpPr>
          <p:spPr>
            <a:xfrm>
              <a:off x="1674575" y="2977225"/>
              <a:ext cx="279425" cy="259475"/>
            </a:xfrm>
            <a:custGeom>
              <a:avLst/>
              <a:gdLst/>
              <a:ahLst/>
              <a:cxnLst/>
              <a:rect l="l" t="t" r="r" b="b"/>
              <a:pathLst>
                <a:path w="11177" h="10379" extrusionOk="0">
                  <a:moveTo>
                    <a:pt x="9979" y="1"/>
                  </a:moveTo>
                  <a:lnTo>
                    <a:pt x="0" y="599"/>
                  </a:lnTo>
                  <a:lnTo>
                    <a:pt x="200" y="599"/>
                  </a:lnTo>
                  <a:lnTo>
                    <a:pt x="599" y="10378"/>
                  </a:lnTo>
                  <a:lnTo>
                    <a:pt x="11176" y="9580"/>
                  </a:lnTo>
                  <a:lnTo>
                    <a:pt x="10977" y="9580"/>
                  </a:lnTo>
                  <a:lnTo>
                    <a:pt x="99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8"/>
            <p:cNvSpPr/>
            <p:nvPr/>
          </p:nvSpPr>
          <p:spPr>
            <a:xfrm>
              <a:off x="4673125" y="2483300"/>
              <a:ext cx="264475" cy="244500"/>
            </a:xfrm>
            <a:custGeom>
              <a:avLst/>
              <a:gdLst/>
              <a:ahLst/>
              <a:cxnLst/>
              <a:rect l="l" t="t" r="r" b="b"/>
              <a:pathLst>
                <a:path w="10579" h="9780" extrusionOk="0">
                  <a:moveTo>
                    <a:pt x="10379" y="0"/>
                  </a:moveTo>
                  <a:lnTo>
                    <a:pt x="10379" y="200"/>
                  </a:lnTo>
                  <a:lnTo>
                    <a:pt x="10578" y="200"/>
                  </a:lnTo>
                  <a:lnTo>
                    <a:pt x="10379" y="0"/>
                  </a:lnTo>
                  <a:close/>
                  <a:moveTo>
                    <a:pt x="200" y="200"/>
                  </a:moveTo>
                  <a:lnTo>
                    <a:pt x="200" y="9580"/>
                  </a:lnTo>
                  <a:lnTo>
                    <a:pt x="10379" y="9580"/>
                  </a:lnTo>
                  <a:lnTo>
                    <a:pt x="10379" y="200"/>
                  </a:lnTo>
                  <a:close/>
                  <a:moveTo>
                    <a:pt x="1" y="9580"/>
                  </a:moveTo>
                  <a:lnTo>
                    <a:pt x="200" y="9779"/>
                  </a:lnTo>
                  <a:lnTo>
                    <a:pt x="200" y="958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8"/>
            <p:cNvSpPr/>
            <p:nvPr/>
          </p:nvSpPr>
          <p:spPr>
            <a:xfrm>
              <a:off x="1190625" y="2977225"/>
              <a:ext cx="264450" cy="244500"/>
            </a:xfrm>
            <a:custGeom>
              <a:avLst/>
              <a:gdLst/>
              <a:ahLst/>
              <a:cxnLst/>
              <a:rect l="l" t="t" r="r" b="b"/>
              <a:pathLst>
                <a:path w="10578" h="9780" extrusionOk="0">
                  <a:moveTo>
                    <a:pt x="0" y="1"/>
                  </a:moveTo>
                  <a:lnTo>
                    <a:pt x="0" y="9780"/>
                  </a:lnTo>
                  <a:lnTo>
                    <a:pt x="9380" y="9780"/>
                  </a:lnTo>
                  <a:lnTo>
                    <a:pt x="10378" y="599"/>
                  </a:lnTo>
                  <a:lnTo>
                    <a:pt x="10577" y="59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8"/>
            <p:cNvSpPr/>
            <p:nvPr/>
          </p:nvSpPr>
          <p:spPr>
            <a:xfrm>
              <a:off x="4937575" y="3221700"/>
              <a:ext cx="239500" cy="264450"/>
            </a:xfrm>
            <a:custGeom>
              <a:avLst/>
              <a:gdLst/>
              <a:ahLst/>
              <a:cxnLst/>
              <a:rect l="l" t="t" r="r" b="b"/>
              <a:pathLst>
                <a:path w="9580" h="10578" extrusionOk="0">
                  <a:moveTo>
                    <a:pt x="9380" y="1"/>
                  </a:moveTo>
                  <a:lnTo>
                    <a:pt x="9380" y="200"/>
                  </a:lnTo>
                  <a:lnTo>
                    <a:pt x="9580" y="200"/>
                  </a:lnTo>
                  <a:lnTo>
                    <a:pt x="9380" y="1"/>
                  </a:lnTo>
                  <a:close/>
                  <a:moveTo>
                    <a:pt x="0" y="200"/>
                  </a:moveTo>
                  <a:lnTo>
                    <a:pt x="0" y="10578"/>
                  </a:lnTo>
                  <a:lnTo>
                    <a:pt x="9380" y="10578"/>
                  </a:lnTo>
                  <a:lnTo>
                    <a:pt x="9380" y="20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8"/>
            <p:cNvSpPr/>
            <p:nvPr/>
          </p:nvSpPr>
          <p:spPr>
            <a:xfrm>
              <a:off x="4932575" y="2238825"/>
              <a:ext cx="244500" cy="249475"/>
            </a:xfrm>
            <a:custGeom>
              <a:avLst/>
              <a:gdLst/>
              <a:ahLst/>
              <a:cxnLst/>
              <a:rect l="l" t="t" r="r" b="b"/>
              <a:pathLst>
                <a:path w="9780" h="9979" extrusionOk="0">
                  <a:moveTo>
                    <a:pt x="200" y="0"/>
                  </a:moveTo>
                  <a:lnTo>
                    <a:pt x="200" y="9779"/>
                  </a:lnTo>
                  <a:lnTo>
                    <a:pt x="9580" y="9779"/>
                  </a:lnTo>
                  <a:lnTo>
                    <a:pt x="9580" y="0"/>
                  </a:lnTo>
                  <a:close/>
                  <a:moveTo>
                    <a:pt x="1" y="9779"/>
                  </a:moveTo>
                  <a:lnTo>
                    <a:pt x="200" y="9979"/>
                  </a:lnTo>
                  <a:lnTo>
                    <a:pt x="200" y="9779"/>
                  </a:lnTo>
                  <a:close/>
                  <a:moveTo>
                    <a:pt x="9580" y="9779"/>
                  </a:moveTo>
                  <a:lnTo>
                    <a:pt x="9580" y="9979"/>
                  </a:lnTo>
                  <a:lnTo>
                    <a:pt x="9780" y="977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8"/>
            <p:cNvSpPr/>
            <p:nvPr/>
          </p:nvSpPr>
          <p:spPr>
            <a:xfrm>
              <a:off x="3675275" y="2483300"/>
              <a:ext cx="259475" cy="239500"/>
            </a:xfrm>
            <a:custGeom>
              <a:avLst/>
              <a:gdLst/>
              <a:ahLst/>
              <a:cxnLst/>
              <a:rect l="l" t="t" r="r" b="b"/>
              <a:pathLst>
                <a:path w="10379" h="9580" extrusionOk="0">
                  <a:moveTo>
                    <a:pt x="200" y="0"/>
                  </a:moveTo>
                  <a:lnTo>
                    <a:pt x="1" y="200"/>
                  </a:lnTo>
                  <a:lnTo>
                    <a:pt x="200" y="200"/>
                  </a:lnTo>
                  <a:lnTo>
                    <a:pt x="200" y="0"/>
                  </a:lnTo>
                  <a:close/>
                  <a:moveTo>
                    <a:pt x="200" y="200"/>
                  </a:moveTo>
                  <a:lnTo>
                    <a:pt x="200" y="9580"/>
                  </a:lnTo>
                  <a:lnTo>
                    <a:pt x="10378" y="9580"/>
                  </a:lnTo>
                  <a:lnTo>
                    <a:pt x="10378" y="20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8"/>
            <p:cNvSpPr/>
            <p:nvPr/>
          </p:nvSpPr>
          <p:spPr>
            <a:xfrm>
              <a:off x="3934725" y="2223850"/>
              <a:ext cx="244500" cy="264450"/>
            </a:xfrm>
            <a:custGeom>
              <a:avLst/>
              <a:gdLst/>
              <a:ahLst/>
              <a:cxnLst/>
              <a:rect l="l" t="t" r="r" b="b"/>
              <a:pathLst>
                <a:path w="9780" h="10578" extrusionOk="0">
                  <a:moveTo>
                    <a:pt x="200" y="0"/>
                  </a:moveTo>
                  <a:lnTo>
                    <a:pt x="0" y="200"/>
                  </a:lnTo>
                  <a:lnTo>
                    <a:pt x="200" y="200"/>
                  </a:lnTo>
                  <a:lnTo>
                    <a:pt x="200" y="0"/>
                  </a:lnTo>
                  <a:close/>
                  <a:moveTo>
                    <a:pt x="9580" y="0"/>
                  </a:moveTo>
                  <a:lnTo>
                    <a:pt x="9580" y="200"/>
                  </a:lnTo>
                  <a:lnTo>
                    <a:pt x="9779" y="200"/>
                  </a:lnTo>
                  <a:lnTo>
                    <a:pt x="9580" y="0"/>
                  </a:lnTo>
                  <a:close/>
                  <a:moveTo>
                    <a:pt x="200" y="200"/>
                  </a:moveTo>
                  <a:lnTo>
                    <a:pt x="200" y="10578"/>
                  </a:lnTo>
                  <a:lnTo>
                    <a:pt x="9580" y="10578"/>
                  </a:lnTo>
                  <a:lnTo>
                    <a:pt x="9580" y="20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8"/>
            <p:cNvSpPr/>
            <p:nvPr/>
          </p:nvSpPr>
          <p:spPr>
            <a:xfrm>
              <a:off x="3939700" y="4733450"/>
              <a:ext cx="244500" cy="254475"/>
            </a:xfrm>
            <a:custGeom>
              <a:avLst/>
              <a:gdLst/>
              <a:ahLst/>
              <a:cxnLst/>
              <a:rect l="l" t="t" r="r" b="b"/>
              <a:pathLst>
                <a:path w="9780" h="10179" extrusionOk="0">
                  <a:moveTo>
                    <a:pt x="1" y="1"/>
                  </a:moveTo>
                  <a:lnTo>
                    <a:pt x="1" y="9580"/>
                  </a:lnTo>
                  <a:lnTo>
                    <a:pt x="9181" y="10179"/>
                  </a:lnTo>
                  <a:lnTo>
                    <a:pt x="97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8"/>
            <p:cNvSpPr/>
            <p:nvPr/>
          </p:nvSpPr>
          <p:spPr>
            <a:xfrm>
              <a:off x="4937575" y="3975100"/>
              <a:ext cx="249475" cy="244475"/>
            </a:xfrm>
            <a:custGeom>
              <a:avLst/>
              <a:gdLst/>
              <a:ahLst/>
              <a:cxnLst/>
              <a:rect l="l" t="t" r="r" b="b"/>
              <a:pathLst>
                <a:path w="9979" h="9779" extrusionOk="0">
                  <a:moveTo>
                    <a:pt x="9180" y="0"/>
                  </a:moveTo>
                  <a:lnTo>
                    <a:pt x="9197" y="200"/>
                  </a:lnTo>
                  <a:lnTo>
                    <a:pt x="9380" y="200"/>
                  </a:lnTo>
                  <a:lnTo>
                    <a:pt x="9180" y="0"/>
                  </a:lnTo>
                  <a:close/>
                  <a:moveTo>
                    <a:pt x="0" y="200"/>
                  </a:moveTo>
                  <a:lnTo>
                    <a:pt x="0" y="9779"/>
                  </a:lnTo>
                  <a:lnTo>
                    <a:pt x="9979" y="9779"/>
                  </a:lnTo>
                  <a:lnTo>
                    <a:pt x="9197" y="20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8"/>
            <p:cNvSpPr/>
            <p:nvPr/>
          </p:nvSpPr>
          <p:spPr>
            <a:xfrm>
              <a:off x="5431500" y="3980075"/>
              <a:ext cx="244500" cy="239500"/>
            </a:xfrm>
            <a:custGeom>
              <a:avLst/>
              <a:gdLst/>
              <a:ahLst/>
              <a:cxnLst/>
              <a:rect l="l" t="t" r="r" b="b"/>
              <a:pathLst>
                <a:path w="9780" h="9580" extrusionOk="0">
                  <a:moveTo>
                    <a:pt x="200" y="1"/>
                  </a:moveTo>
                  <a:lnTo>
                    <a:pt x="1" y="200"/>
                  </a:lnTo>
                  <a:lnTo>
                    <a:pt x="200" y="200"/>
                  </a:lnTo>
                  <a:lnTo>
                    <a:pt x="200" y="1"/>
                  </a:lnTo>
                  <a:close/>
                  <a:moveTo>
                    <a:pt x="9580" y="1"/>
                  </a:moveTo>
                  <a:lnTo>
                    <a:pt x="9580" y="200"/>
                  </a:lnTo>
                  <a:lnTo>
                    <a:pt x="9780" y="200"/>
                  </a:lnTo>
                  <a:lnTo>
                    <a:pt x="9580" y="1"/>
                  </a:lnTo>
                  <a:close/>
                  <a:moveTo>
                    <a:pt x="200" y="200"/>
                  </a:moveTo>
                  <a:lnTo>
                    <a:pt x="200" y="9580"/>
                  </a:lnTo>
                  <a:lnTo>
                    <a:pt x="9580" y="9580"/>
                  </a:lnTo>
                  <a:lnTo>
                    <a:pt x="9580" y="20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8"/>
            <p:cNvSpPr/>
            <p:nvPr/>
          </p:nvSpPr>
          <p:spPr>
            <a:xfrm>
              <a:off x="3435800" y="4479000"/>
              <a:ext cx="244500" cy="244500"/>
            </a:xfrm>
            <a:custGeom>
              <a:avLst/>
              <a:gdLst/>
              <a:ahLst/>
              <a:cxnLst/>
              <a:rect l="l" t="t" r="r" b="b"/>
              <a:pathLst>
                <a:path w="9780" h="9780" extrusionOk="0">
                  <a:moveTo>
                    <a:pt x="200" y="1"/>
                  </a:moveTo>
                  <a:lnTo>
                    <a:pt x="0" y="200"/>
                  </a:lnTo>
                  <a:lnTo>
                    <a:pt x="200" y="200"/>
                  </a:lnTo>
                  <a:lnTo>
                    <a:pt x="200" y="1"/>
                  </a:lnTo>
                  <a:close/>
                  <a:moveTo>
                    <a:pt x="9580" y="1"/>
                  </a:moveTo>
                  <a:lnTo>
                    <a:pt x="9580" y="200"/>
                  </a:lnTo>
                  <a:lnTo>
                    <a:pt x="9779" y="200"/>
                  </a:lnTo>
                  <a:lnTo>
                    <a:pt x="9580" y="1"/>
                  </a:lnTo>
                  <a:close/>
                  <a:moveTo>
                    <a:pt x="200" y="200"/>
                  </a:moveTo>
                  <a:lnTo>
                    <a:pt x="200" y="9780"/>
                  </a:lnTo>
                  <a:lnTo>
                    <a:pt x="9580" y="9780"/>
                  </a:lnTo>
                  <a:lnTo>
                    <a:pt x="9580" y="20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8"/>
            <p:cNvSpPr/>
            <p:nvPr/>
          </p:nvSpPr>
          <p:spPr>
            <a:xfrm>
              <a:off x="1689550" y="737050"/>
              <a:ext cx="738425" cy="738425"/>
            </a:xfrm>
            <a:custGeom>
              <a:avLst/>
              <a:gdLst/>
              <a:ahLst/>
              <a:cxnLst/>
              <a:rect l="l" t="t" r="r" b="b"/>
              <a:pathLst>
                <a:path w="29537" h="29537" extrusionOk="0">
                  <a:moveTo>
                    <a:pt x="0" y="0"/>
                  </a:moveTo>
                  <a:lnTo>
                    <a:pt x="0" y="29537"/>
                  </a:lnTo>
                  <a:lnTo>
                    <a:pt x="29537" y="29537"/>
                  </a:lnTo>
                  <a:lnTo>
                    <a:pt x="295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8"/>
            <p:cNvSpPr/>
            <p:nvPr/>
          </p:nvSpPr>
          <p:spPr>
            <a:xfrm>
              <a:off x="5192025" y="742025"/>
              <a:ext cx="733450" cy="733450"/>
            </a:xfrm>
            <a:custGeom>
              <a:avLst/>
              <a:gdLst/>
              <a:ahLst/>
              <a:cxnLst/>
              <a:rect l="l" t="t" r="r" b="b"/>
              <a:pathLst>
                <a:path w="29338" h="29338" extrusionOk="0">
                  <a:moveTo>
                    <a:pt x="0" y="1"/>
                  </a:moveTo>
                  <a:lnTo>
                    <a:pt x="0" y="29338"/>
                  </a:lnTo>
                  <a:lnTo>
                    <a:pt x="29337" y="29338"/>
                  </a:lnTo>
                  <a:lnTo>
                    <a:pt x="293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8"/>
            <p:cNvSpPr/>
            <p:nvPr/>
          </p:nvSpPr>
          <p:spPr>
            <a:xfrm>
              <a:off x="1694525" y="4234525"/>
              <a:ext cx="733450" cy="738450"/>
            </a:xfrm>
            <a:custGeom>
              <a:avLst/>
              <a:gdLst/>
              <a:ahLst/>
              <a:cxnLst/>
              <a:rect l="l" t="t" r="r" b="b"/>
              <a:pathLst>
                <a:path w="29338" h="29538" extrusionOk="0">
                  <a:moveTo>
                    <a:pt x="1" y="1"/>
                  </a:moveTo>
                  <a:lnTo>
                    <a:pt x="1" y="29537"/>
                  </a:lnTo>
                  <a:lnTo>
                    <a:pt x="29338" y="29537"/>
                  </a:lnTo>
                  <a:lnTo>
                    <a:pt x="293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48"/>
          <p:cNvGrpSpPr/>
          <p:nvPr/>
        </p:nvGrpSpPr>
        <p:grpSpPr>
          <a:xfrm>
            <a:off x="1308654" y="1036151"/>
            <a:ext cx="611384" cy="607389"/>
            <a:chOff x="3863900" y="4993625"/>
            <a:chExt cx="482050" cy="478900"/>
          </a:xfrm>
        </p:grpSpPr>
        <p:sp>
          <p:nvSpPr>
            <p:cNvPr id="416" name="Google Shape;416;p48"/>
            <p:cNvSpPr/>
            <p:nvPr/>
          </p:nvSpPr>
          <p:spPr>
            <a:xfrm>
              <a:off x="3877525" y="5058825"/>
              <a:ext cx="315450" cy="164750"/>
            </a:xfrm>
            <a:custGeom>
              <a:avLst/>
              <a:gdLst/>
              <a:ahLst/>
              <a:cxnLst/>
              <a:rect l="l" t="t" r="r" b="b"/>
              <a:pathLst>
                <a:path w="12618" h="6590" extrusionOk="0">
                  <a:moveTo>
                    <a:pt x="3647" y="1"/>
                  </a:moveTo>
                  <a:lnTo>
                    <a:pt x="169" y="1846"/>
                  </a:lnTo>
                  <a:cubicBezTo>
                    <a:pt x="109" y="1877"/>
                    <a:pt x="51" y="1913"/>
                    <a:pt x="0" y="1952"/>
                  </a:cubicBezTo>
                  <a:lnTo>
                    <a:pt x="8892" y="6589"/>
                  </a:lnTo>
                  <a:lnTo>
                    <a:pt x="12617" y="4746"/>
                  </a:lnTo>
                  <a:lnTo>
                    <a:pt x="3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7" name="Google Shape;417;p48"/>
            <p:cNvSpPr/>
            <p:nvPr/>
          </p:nvSpPr>
          <p:spPr>
            <a:xfrm>
              <a:off x="4113750" y="5133350"/>
              <a:ext cx="232200" cy="339175"/>
            </a:xfrm>
            <a:custGeom>
              <a:avLst/>
              <a:gdLst/>
              <a:ahLst/>
              <a:cxnLst/>
              <a:rect l="l" t="t" r="r" b="b"/>
              <a:pathLst>
                <a:path w="9288" h="13567" extrusionOk="0">
                  <a:moveTo>
                    <a:pt x="9284" y="1"/>
                  </a:moveTo>
                  <a:lnTo>
                    <a:pt x="4836" y="2202"/>
                  </a:lnTo>
                  <a:lnTo>
                    <a:pt x="4836" y="4680"/>
                  </a:lnTo>
                  <a:cubicBezTo>
                    <a:pt x="4836" y="4993"/>
                    <a:pt x="4584" y="5246"/>
                    <a:pt x="4270" y="5246"/>
                  </a:cubicBezTo>
                  <a:cubicBezTo>
                    <a:pt x="3957" y="5246"/>
                    <a:pt x="3707" y="4993"/>
                    <a:pt x="3707" y="4680"/>
                  </a:cubicBezTo>
                  <a:lnTo>
                    <a:pt x="3707" y="2762"/>
                  </a:lnTo>
                  <a:lnTo>
                    <a:pt x="0" y="4593"/>
                  </a:lnTo>
                  <a:lnTo>
                    <a:pt x="0" y="13566"/>
                  </a:lnTo>
                  <a:cubicBezTo>
                    <a:pt x="12" y="13560"/>
                    <a:pt x="24" y="13557"/>
                    <a:pt x="37" y="13551"/>
                  </a:cubicBezTo>
                  <a:lnTo>
                    <a:pt x="8552" y="9236"/>
                  </a:lnTo>
                  <a:cubicBezTo>
                    <a:pt x="9004" y="9010"/>
                    <a:pt x="9287" y="8550"/>
                    <a:pt x="9287" y="8047"/>
                  </a:cubicBezTo>
                  <a:lnTo>
                    <a:pt x="9287" y="52"/>
                  </a:lnTo>
                  <a:cubicBezTo>
                    <a:pt x="9287" y="34"/>
                    <a:pt x="9287" y="19"/>
                    <a:pt x="9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8" name="Google Shape;418;p48"/>
            <p:cNvSpPr/>
            <p:nvPr/>
          </p:nvSpPr>
          <p:spPr>
            <a:xfrm>
              <a:off x="3998800" y="4993625"/>
              <a:ext cx="334125" cy="168500"/>
            </a:xfrm>
            <a:custGeom>
              <a:avLst/>
              <a:gdLst/>
              <a:ahLst/>
              <a:cxnLst/>
              <a:rect l="l" t="t" r="r" b="b"/>
              <a:pathLst>
                <a:path w="13365" h="6740" extrusionOk="0">
                  <a:moveTo>
                    <a:pt x="4045" y="1"/>
                  </a:moveTo>
                  <a:cubicBezTo>
                    <a:pt x="3833" y="1"/>
                    <a:pt x="3623" y="51"/>
                    <a:pt x="3430" y="151"/>
                  </a:cubicBezTo>
                  <a:lnTo>
                    <a:pt x="0" y="1970"/>
                  </a:lnTo>
                  <a:lnTo>
                    <a:pt x="9013" y="6740"/>
                  </a:lnTo>
                  <a:lnTo>
                    <a:pt x="13364" y="4587"/>
                  </a:lnTo>
                  <a:cubicBezTo>
                    <a:pt x="13298" y="4536"/>
                    <a:pt x="13226" y="4491"/>
                    <a:pt x="13150" y="4454"/>
                  </a:cubicBezTo>
                  <a:lnTo>
                    <a:pt x="4638" y="139"/>
                  </a:lnTo>
                  <a:lnTo>
                    <a:pt x="4635" y="139"/>
                  </a:lnTo>
                  <a:cubicBezTo>
                    <a:pt x="4448" y="47"/>
                    <a:pt x="4246" y="1"/>
                    <a:pt x="40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9" name="Google Shape;419;p48"/>
            <p:cNvSpPr/>
            <p:nvPr/>
          </p:nvSpPr>
          <p:spPr>
            <a:xfrm>
              <a:off x="3863900" y="5132450"/>
              <a:ext cx="221650" cy="339925"/>
            </a:xfrm>
            <a:custGeom>
              <a:avLst/>
              <a:gdLst/>
              <a:ahLst/>
              <a:cxnLst/>
              <a:rect l="l" t="t" r="r" b="b"/>
              <a:pathLst>
                <a:path w="8866" h="13597" extrusionOk="0">
                  <a:moveTo>
                    <a:pt x="6" y="1"/>
                  </a:moveTo>
                  <a:cubicBezTo>
                    <a:pt x="3" y="25"/>
                    <a:pt x="0" y="52"/>
                    <a:pt x="0" y="76"/>
                  </a:cubicBezTo>
                  <a:lnTo>
                    <a:pt x="0" y="8095"/>
                  </a:lnTo>
                  <a:cubicBezTo>
                    <a:pt x="0" y="8589"/>
                    <a:pt x="274" y="9043"/>
                    <a:pt x="714" y="9269"/>
                  </a:cubicBezTo>
                  <a:lnTo>
                    <a:pt x="8820" y="13572"/>
                  </a:lnTo>
                  <a:lnTo>
                    <a:pt x="8826" y="13575"/>
                  </a:lnTo>
                  <a:lnTo>
                    <a:pt x="8865" y="13596"/>
                  </a:lnTo>
                  <a:lnTo>
                    <a:pt x="8865" y="4620"/>
                  </a:lnTo>
                  <a:lnTo>
                    <a:pt x="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20" name="Google Shape;420;p48"/>
          <p:cNvGrpSpPr/>
          <p:nvPr/>
        </p:nvGrpSpPr>
        <p:grpSpPr>
          <a:xfrm>
            <a:off x="1307695" y="2078796"/>
            <a:ext cx="611362" cy="466017"/>
            <a:chOff x="6880800" y="1218000"/>
            <a:chExt cx="501075" cy="381950"/>
          </a:xfrm>
        </p:grpSpPr>
        <p:sp>
          <p:nvSpPr>
            <p:cNvPr id="421" name="Google Shape;421;p48"/>
            <p:cNvSpPr/>
            <p:nvPr/>
          </p:nvSpPr>
          <p:spPr>
            <a:xfrm>
              <a:off x="7263975" y="1540975"/>
              <a:ext cx="57725" cy="58975"/>
            </a:xfrm>
            <a:custGeom>
              <a:avLst/>
              <a:gdLst/>
              <a:ahLst/>
              <a:cxnLst/>
              <a:rect l="l" t="t" r="r" b="b"/>
              <a:pathLst>
                <a:path w="2309" h="2359" extrusionOk="0">
                  <a:moveTo>
                    <a:pt x="934" y="0"/>
                  </a:moveTo>
                  <a:lnTo>
                    <a:pt x="688" y="99"/>
                  </a:lnTo>
                  <a:lnTo>
                    <a:pt x="491" y="197"/>
                  </a:lnTo>
                  <a:lnTo>
                    <a:pt x="344" y="344"/>
                  </a:lnTo>
                  <a:lnTo>
                    <a:pt x="197" y="492"/>
                  </a:lnTo>
                  <a:lnTo>
                    <a:pt x="49" y="688"/>
                  </a:lnTo>
                  <a:lnTo>
                    <a:pt x="0" y="934"/>
                  </a:lnTo>
                  <a:lnTo>
                    <a:pt x="0" y="1179"/>
                  </a:lnTo>
                  <a:lnTo>
                    <a:pt x="0" y="1425"/>
                  </a:lnTo>
                  <a:lnTo>
                    <a:pt x="49" y="1622"/>
                  </a:lnTo>
                  <a:lnTo>
                    <a:pt x="197" y="1818"/>
                  </a:lnTo>
                  <a:lnTo>
                    <a:pt x="344" y="2014"/>
                  </a:lnTo>
                  <a:lnTo>
                    <a:pt x="491" y="2162"/>
                  </a:lnTo>
                  <a:lnTo>
                    <a:pt x="688" y="2260"/>
                  </a:lnTo>
                  <a:lnTo>
                    <a:pt x="934" y="2309"/>
                  </a:lnTo>
                  <a:lnTo>
                    <a:pt x="1130" y="2358"/>
                  </a:lnTo>
                  <a:lnTo>
                    <a:pt x="1376" y="2309"/>
                  </a:lnTo>
                  <a:lnTo>
                    <a:pt x="1621" y="2260"/>
                  </a:lnTo>
                  <a:lnTo>
                    <a:pt x="1818" y="2162"/>
                  </a:lnTo>
                  <a:lnTo>
                    <a:pt x="1965" y="2014"/>
                  </a:lnTo>
                  <a:lnTo>
                    <a:pt x="2112" y="1818"/>
                  </a:lnTo>
                  <a:lnTo>
                    <a:pt x="2260" y="1622"/>
                  </a:lnTo>
                  <a:lnTo>
                    <a:pt x="2309" y="1425"/>
                  </a:lnTo>
                  <a:lnTo>
                    <a:pt x="2309" y="1179"/>
                  </a:lnTo>
                  <a:lnTo>
                    <a:pt x="2309" y="934"/>
                  </a:lnTo>
                  <a:lnTo>
                    <a:pt x="2260" y="688"/>
                  </a:lnTo>
                  <a:lnTo>
                    <a:pt x="2112" y="492"/>
                  </a:lnTo>
                  <a:lnTo>
                    <a:pt x="1965" y="344"/>
                  </a:lnTo>
                  <a:lnTo>
                    <a:pt x="1818" y="197"/>
                  </a:lnTo>
                  <a:lnTo>
                    <a:pt x="1621" y="99"/>
                  </a:lnTo>
                  <a:lnTo>
                    <a:pt x="13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8"/>
            <p:cNvSpPr/>
            <p:nvPr/>
          </p:nvSpPr>
          <p:spPr>
            <a:xfrm>
              <a:off x="7263975" y="1540975"/>
              <a:ext cx="57725" cy="58975"/>
            </a:xfrm>
            <a:custGeom>
              <a:avLst/>
              <a:gdLst/>
              <a:ahLst/>
              <a:cxnLst/>
              <a:rect l="l" t="t" r="r" b="b"/>
              <a:pathLst>
                <a:path w="2309" h="2359" fill="none" extrusionOk="0">
                  <a:moveTo>
                    <a:pt x="2309" y="1179"/>
                  </a:moveTo>
                  <a:lnTo>
                    <a:pt x="2309" y="1179"/>
                  </a:lnTo>
                  <a:lnTo>
                    <a:pt x="2309" y="1425"/>
                  </a:lnTo>
                  <a:lnTo>
                    <a:pt x="2260" y="1622"/>
                  </a:lnTo>
                  <a:lnTo>
                    <a:pt x="2112" y="1818"/>
                  </a:lnTo>
                  <a:lnTo>
                    <a:pt x="1965" y="2014"/>
                  </a:lnTo>
                  <a:lnTo>
                    <a:pt x="1818" y="2162"/>
                  </a:lnTo>
                  <a:lnTo>
                    <a:pt x="1621" y="2260"/>
                  </a:lnTo>
                  <a:lnTo>
                    <a:pt x="1376" y="2309"/>
                  </a:lnTo>
                  <a:lnTo>
                    <a:pt x="1130" y="2358"/>
                  </a:lnTo>
                  <a:lnTo>
                    <a:pt x="1130" y="2358"/>
                  </a:lnTo>
                  <a:lnTo>
                    <a:pt x="934" y="2309"/>
                  </a:lnTo>
                  <a:lnTo>
                    <a:pt x="688" y="2260"/>
                  </a:lnTo>
                  <a:lnTo>
                    <a:pt x="491" y="2162"/>
                  </a:lnTo>
                  <a:lnTo>
                    <a:pt x="344" y="2014"/>
                  </a:lnTo>
                  <a:lnTo>
                    <a:pt x="197" y="1818"/>
                  </a:lnTo>
                  <a:lnTo>
                    <a:pt x="49" y="1622"/>
                  </a:lnTo>
                  <a:lnTo>
                    <a:pt x="0" y="1425"/>
                  </a:lnTo>
                  <a:lnTo>
                    <a:pt x="0" y="1179"/>
                  </a:lnTo>
                  <a:lnTo>
                    <a:pt x="0" y="1179"/>
                  </a:lnTo>
                  <a:lnTo>
                    <a:pt x="0" y="934"/>
                  </a:lnTo>
                  <a:lnTo>
                    <a:pt x="49" y="688"/>
                  </a:lnTo>
                  <a:lnTo>
                    <a:pt x="197" y="492"/>
                  </a:lnTo>
                  <a:lnTo>
                    <a:pt x="344" y="344"/>
                  </a:lnTo>
                  <a:lnTo>
                    <a:pt x="491" y="197"/>
                  </a:lnTo>
                  <a:lnTo>
                    <a:pt x="688" y="99"/>
                  </a:lnTo>
                  <a:lnTo>
                    <a:pt x="934" y="0"/>
                  </a:lnTo>
                  <a:lnTo>
                    <a:pt x="1130" y="0"/>
                  </a:lnTo>
                  <a:lnTo>
                    <a:pt x="1130" y="0"/>
                  </a:lnTo>
                  <a:lnTo>
                    <a:pt x="1376" y="0"/>
                  </a:lnTo>
                  <a:lnTo>
                    <a:pt x="1621" y="99"/>
                  </a:lnTo>
                  <a:lnTo>
                    <a:pt x="1818" y="197"/>
                  </a:lnTo>
                  <a:lnTo>
                    <a:pt x="1965" y="344"/>
                  </a:lnTo>
                  <a:lnTo>
                    <a:pt x="2112" y="492"/>
                  </a:lnTo>
                  <a:lnTo>
                    <a:pt x="2260" y="688"/>
                  </a:lnTo>
                  <a:lnTo>
                    <a:pt x="2309" y="934"/>
                  </a:lnTo>
                  <a:lnTo>
                    <a:pt x="2309" y="1179"/>
                  </a:lnTo>
                  <a:lnTo>
                    <a:pt x="2309" y="117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8"/>
            <p:cNvSpPr/>
            <p:nvPr/>
          </p:nvSpPr>
          <p:spPr>
            <a:xfrm>
              <a:off x="7321675" y="157045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8"/>
            <p:cNvSpPr/>
            <p:nvPr/>
          </p:nvSpPr>
          <p:spPr>
            <a:xfrm>
              <a:off x="6970450" y="1540975"/>
              <a:ext cx="57750" cy="58975"/>
            </a:xfrm>
            <a:custGeom>
              <a:avLst/>
              <a:gdLst/>
              <a:ahLst/>
              <a:cxnLst/>
              <a:rect l="l" t="t" r="r" b="b"/>
              <a:pathLst>
                <a:path w="2310" h="2359" extrusionOk="0">
                  <a:moveTo>
                    <a:pt x="934" y="0"/>
                  </a:moveTo>
                  <a:lnTo>
                    <a:pt x="688" y="99"/>
                  </a:lnTo>
                  <a:lnTo>
                    <a:pt x="492" y="197"/>
                  </a:lnTo>
                  <a:lnTo>
                    <a:pt x="345" y="344"/>
                  </a:lnTo>
                  <a:lnTo>
                    <a:pt x="197" y="492"/>
                  </a:lnTo>
                  <a:lnTo>
                    <a:pt x="50" y="688"/>
                  </a:lnTo>
                  <a:lnTo>
                    <a:pt x="1" y="934"/>
                  </a:lnTo>
                  <a:lnTo>
                    <a:pt x="1" y="1179"/>
                  </a:lnTo>
                  <a:lnTo>
                    <a:pt x="1" y="1425"/>
                  </a:lnTo>
                  <a:lnTo>
                    <a:pt x="50" y="1622"/>
                  </a:lnTo>
                  <a:lnTo>
                    <a:pt x="197" y="1818"/>
                  </a:lnTo>
                  <a:lnTo>
                    <a:pt x="345" y="2014"/>
                  </a:lnTo>
                  <a:lnTo>
                    <a:pt x="492" y="2162"/>
                  </a:lnTo>
                  <a:lnTo>
                    <a:pt x="688" y="2260"/>
                  </a:lnTo>
                  <a:lnTo>
                    <a:pt x="934" y="2309"/>
                  </a:lnTo>
                  <a:lnTo>
                    <a:pt x="1131" y="2358"/>
                  </a:lnTo>
                  <a:lnTo>
                    <a:pt x="1376" y="2309"/>
                  </a:lnTo>
                  <a:lnTo>
                    <a:pt x="1622" y="2260"/>
                  </a:lnTo>
                  <a:lnTo>
                    <a:pt x="1818" y="2162"/>
                  </a:lnTo>
                  <a:lnTo>
                    <a:pt x="1966" y="2014"/>
                  </a:lnTo>
                  <a:lnTo>
                    <a:pt x="2113" y="1818"/>
                  </a:lnTo>
                  <a:lnTo>
                    <a:pt x="2211" y="1622"/>
                  </a:lnTo>
                  <a:lnTo>
                    <a:pt x="2310" y="1425"/>
                  </a:lnTo>
                  <a:lnTo>
                    <a:pt x="2310" y="1179"/>
                  </a:lnTo>
                  <a:lnTo>
                    <a:pt x="2310" y="934"/>
                  </a:lnTo>
                  <a:lnTo>
                    <a:pt x="2211" y="688"/>
                  </a:lnTo>
                  <a:lnTo>
                    <a:pt x="2113" y="492"/>
                  </a:lnTo>
                  <a:lnTo>
                    <a:pt x="1966" y="344"/>
                  </a:lnTo>
                  <a:lnTo>
                    <a:pt x="1818" y="197"/>
                  </a:lnTo>
                  <a:lnTo>
                    <a:pt x="1622" y="99"/>
                  </a:lnTo>
                  <a:lnTo>
                    <a:pt x="13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8"/>
            <p:cNvSpPr/>
            <p:nvPr/>
          </p:nvSpPr>
          <p:spPr>
            <a:xfrm>
              <a:off x="6970450" y="1540975"/>
              <a:ext cx="57750" cy="58975"/>
            </a:xfrm>
            <a:custGeom>
              <a:avLst/>
              <a:gdLst/>
              <a:ahLst/>
              <a:cxnLst/>
              <a:rect l="l" t="t" r="r" b="b"/>
              <a:pathLst>
                <a:path w="2310" h="2359" fill="none" extrusionOk="0">
                  <a:moveTo>
                    <a:pt x="2310" y="1179"/>
                  </a:moveTo>
                  <a:lnTo>
                    <a:pt x="2310" y="1179"/>
                  </a:lnTo>
                  <a:lnTo>
                    <a:pt x="2310" y="1425"/>
                  </a:lnTo>
                  <a:lnTo>
                    <a:pt x="2211" y="1622"/>
                  </a:lnTo>
                  <a:lnTo>
                    <a:pt x="2113" y="1818"/>
                  </a:lnTo>
                  <a:lnTo>
                    <a:pt x="1966" y="2014"/>
                  </a:lnTo>
                  <a:lnTo>
                    <a:pt x="1818" y="2162"/>
                  </a:lnTo>
                  <a:lnTo>
                    <a:pt x="1622" y="2260"/>
                  </a:lnTo>
                  <a:lnTo>
                    <a:pt x="1376" y="2309"/>
                  </a:lnTo>
                  <a:lnTo>
                    <a:pt x="1131" y="2358"/>
                  </a:lnTo>
                  <a:lnTo>
                    <a:pt x="1131" y="2358"/>
                  </a:lnTo>
                  <a:lnTo>
                    <a:pt x="934" y="2309"/>
                  </a:lnTo>
                  <a:lnTo>
                    <a:pt x="688" y="2260"/>
                  </a:lnTo>
                  <a:lnTo>
                    <a:pt x="492" y="2162"/>
                  </a:lnTo>
                  <a:lnTo>
                    <a:pt x="345" y="2014"/>
                  </a:lnTo>
                  <a:lnTo>
                    <a:pt x="197" y="1818"/>
                  </a:lnTo>
                  <a:lnTo>
                    <a:pt x="50" y="1622"/>
                  </a:lnTo>
                  <a:lnTo>
                    <a:pt x="1" y="1425"/>
                  </a:lnTo>
                  <a:lnTo>
                    <a:pt x="1" y="1179"/>
                  </a:lnTo>
                  <a:lnTo>
                    <a:pt x="1" y="1179"/>
                  </a:lnTo>
                  <a:lnTo>
                    <a:pt x="1" y="934"/>
                  </a:lnTo>
                  <a:lnTo>
                    <a:pt x="50" y="688"/>
                  </a:lnTo>
                  <a:lnTo>
                    <a:pt x="197" y="492"/>
                  </a:lnTo>
                  <a:lnTo>
                    <a:pt x="345" y="344"/>
                  </a:lnTo>
                  <a:lnTo>
                    <a:pt x="492" y="197"/>
                  </a:lnTo>
                  <a:lnTo>
                    <a:pt x="688" y="99"/>
                  </a:lnTo>
                  <a:lnTo>
                    <a:pt x="934" y="0"/>
                  </a:lnTo>
                  <a:lnTo>
                    <a:pt x="1131" y="0"/>
                  </a:lnTo>
                  <a:lnTo>
                    <a:pt x="1131" y="0"/>
                  </a:lnTo>
                  <a:lnTo>
                    <a:pt x="1376" y="0"/>
                  </a:lnTo>
                  <a:lnTo>
                    <a:pt x="1622" y="99"/>
                  </a:lnTo>
                  <a:lnTo>
                    <a:pt x="1818" y="197"/>
                  </a:lnTo>
                  <a:lnTo>
                    <a:pt x="1966" y="344"/>
                  </a:lnTo>
                  <a:lnTo>
                    <a:pt x="2113" y="492"/>
                  </a:lnTo>
                  <a:lnTo>
                    <a:pt x="2211" y="688"/>
                  </a:lnTo>
                  <a:lnTo>
                    <a:pt x="2310" y="934"/>
                  </a:lnTo>
                  <a:lnTo>
                    <a:pt x="2310" y="1179"/>
                  </a:lnTo>
                  <a:lnTo>
                    <a:pt x="2310" y="117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8"/>
            <p:cNvSpPr/>
            <p:nvPr/>
          </p:nvSpPr>
          <p:spPr>
            <a:xfrm>
              <a:off x="7028175" y="157045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8"/>
            <p:cNvSpPr/>
            <p:nvPr/>
          </p:nvSpPr>
          <p:spPr>
            <a:xfrm>
              <a:off x="7205025" y="1306400"/>
              <a:ext cx="109325" cy="116700"/>
            </a:xfrm>
            <a:custGeom>
              <a:avLst/>
              <a:gdLst/>
              <a:ahLst/>
              <a:cxnLst/>
              <a:rect l="l" t="t" r="r" b="b"/>
              <a:pathLst>
                <a:path w="4373" h="4668" extrusionOk="0">
                  <a:moveTo>
                    <a:pt x="0" y="1"/>
                  </a:moveTo>
                  <a:lnTo>
                    <a:pt x="0" y="4668"/>
                  </a:lnTo>
                  <a:lnTo>
                    <a:pt x="2702" y="4668"/>
                  </a:lnTo>
                  <a:lnTo>
                    <a:pt x="4372" y="2997"/>
                  </a:lnTo>
                  <a:lnTo>
                    <a:pt x="3488" y="394"/>
                  </a:lnTo>
                  <a:lnTo>
                    <a:pt x="3390" y="197"/>
                  </a:lnTo>
                  <a:lnTo>
                    <a:pt x="3292" y="99"/>
                  </a:lnTo>
                  <a:lnTo>
                    <a:pt x="30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8"/>
            <p:cNvSpPr/>
            <p:nvPr/>
          </p:nvSpPr>
          <p:spPr>
            <a:xfrm>
              <a:off x="7205025" y="1306400"/>
              <a:ext cx="109325" cy="116700"/>
            </a:xfrm>
            <a:custGeom>
              <a:avLst/>
              <a:gdLst/>
              <a:ahLst/>
              <a:cxnLst/>
              <a:rect l="l" t="t" r="r" b="b"/>
              <a:pathLst>
                <a:path w="4373" h="4668" fill="none" extrusionOk="0">
                  <a:moveTo>
                    <a:pt x="2948" y="1"/>
                  </a:moveTo>
                  <a:lnTo>
                    <a:pt x="0" y="1"/>
                  </a:lnTo>
                  <a:lnTo>
                    <a:pt x="0" y="4668"/>
                  </a:lnTo>
                  <a:lnTo>
                    <a:pt x="2702" y="4668"/>
                  </a:lnTo>
                  <a:lnTo>
                    <a:pt x="4372" y="2997"/>
                  </a:lnTo>
                  <a:lnTo>
                    <a:pt x="3488" y="394"/>
                  </a:lnTo>
                  <a:lnTo>
                    <a:pt x="3488" y="394"/>
                  </a:lnTo>
                  <a:lnTo>
                    <a:pt x="3390" y="197"/>
                  </a:lnTo>
                  <a:lnTo>
                    <a:pt x="3292" y="99"/>
                  </a:lnTo>
                  <a:lnTo>
                    <a:pt x="3095" y="1"/>
                  </a:lnTo>
                  <a:lnTo>
                    <a:pt x="2948" y="1"/>
                  </a:lnTo>
                  <a:lnTo>
                    <a:pt x="294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8"/>
            <p:cNvSpPr/>
            <p:nvPr/>
          </p:nvSpPr>
          <p:spPr>
            <a:xfrm>
              <a:off x="7278700" y="130640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8"/>
            <p:cNvSpPr/>
            <p:nvPr/>
          </p:nvSpPr>
          <p:spPr>
            <a:xfrm>
              <a:off x="7205025" y="1404650"/>
              <a:ext cx="176850" cy="165825"/>
            </a:xfrm>
            <a:custGeom>
              <a:avLst/>
              <a:gdLst/>
              <a:ahLst/>
              <a:cxnLst/>
              <a:rect l="l" t="t" r="r" b="b"/>
              <a:pathLst>
                <a:path w="7074" h="6633" extrusionOk="0">
                  <a:moveTo>
                    <a:pt x="5109" y="1"/>
                  </a:moveTo>
                  <a:lnTo>
                    <a:pt x="3341" y="1769"/>
                  </a:lnTo>
                  <a:lnTo>
                    <a:pt x="3144" y="1867"/>
                  </a:lnTo>
                  <a:lnTo>
                    <a:pt x="2948" y="1917"/>
                  </a:lnTo>
                  <a:lnTo>
                    <a:pt x="0" y="1917"/>
                  </a:lnTo>
                  <a:lnTo>
                    <a:pt x="0" y="6632"/>
                  </a:lnTo>
                  <a:lnTo>
                    <a:pt x="1179" y="6632"/>
                  </a:lnTo>
                  <a:lnTo>
                    <a:pt x="1228" y="6141"/>
                  </a:lnTo>
                  <a:lnTo>
                    <a:pt x="1327" y="5699"/>
                  </a:lnTo>
                  <a:lnTo>
                    <a:pt x="1572" y="5306"/>
                  </a:lnTo>
                  <a:lnTo>
                    <a:pt x="1867" y="4962"/>
                  </a:lnTo>
                  <a:lnTo>
                    <a:pt x="2211" y="4667"/>
                  </a:lnTo>
                  <a:lnTo>
                    <a:pt x="2604" y="4471"/>
                  </a:lnTo>
                  <a:lnTo>
                    <a:pt x="3046" y="4324"/>
                  </a:lnTo>
                  <a:lnTo>
                    <a:pt x="3488" y="4274"/>
                  </a:lnTo>
                  <a:lnTo>
                    <a:pt x="3979" y="4324"/>
                  </a:lnTo>
                  <a:lnTo>
                    <a:pt x="4421" y="4471"/>
                  </a:lnTo>
                  <a:lnTo>
                    <a:pt x="4814" y="4667"/>
                  </a:lnTo>
                  <a:lnTo>
                    <a:pt x="5158" y="4962"/>
                  </a:lnTo>
                  <a:lnTo>
                    <a:pt x="5453" y="5306"/>
                  </a:lnTo>
                  <a:lnTo>
                    <a:pt x="5699" y="5699"/>
                  </a:lnTo>
                  <a:lnTo>
                    <a:pt x="5797" y="6141"/>
                  </a:lnTo>
                  <a:lnTo>
                    <a:pt x="5846" y="6632"/>
                  </a:lnTo>
                  <a:lnTo>
                    <a:pt x="6485" y="6632"/>
                  </a:lnTo>
                  <a:lnTo>
                    <a:pt x="6730" y="6583"/>
                  </a:lnTo>
                  <a:lnTo>
                    <a:pt x="6927" y="6436"/>
                  </a:lnTo>
                  <a:lnTo>
                    <a:pt x="7025" y="6239"/>
                  </a:lnTo>
                  <a:lnTo>
                    <a:pt x="7074" y="6043"/>
                  </a:lnTo>
                  <a:lnTo>
                    <a:pt x="7074" y="1327"/>
                  </a:lnTo>
                  <a:lnTo>
                    <a:pt x="7074" y="1180"/>
                  </a:lnTo>
                  <a:lnTo>
                    <a:pt x="6976" y="1032"/>
                  </a:lnTo>
                  <a:lnTo>
                    <a:pt x="6878" y="885"/>
                  </a:lnTo>
                  <a:lnTo>
                    <a:pt x="6730" y="787"/>
                  </a:lnTo>
                  <a:lnTo>
                    <a:pt x="5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8"/>
            <p:cNvSpPr/>
            <p:nvPr/>
          </p:nvSpPr>
          <p:spPr>
            <a:xfrm>
              <a:off x="7205025" y="1404650"/>
              <a:ext cx="176850" cy="165825"/>
            </a:xfrm>
            <a:custGeom>
              <a:avLst/>
              <a:gdLst/>
              <a:ahLst/>
              <a:cxnLst/>
              <a:rect l="l" t="t" r="r" b="b"/>
              <a:pathLst>
                <a:path w="7074" h="6633" fill="none" extrusionOk="0">
                  <a:moveTo>
                    <a:pt x="6730" y="787"/>
                  </a:moveTo>
                  <a:lnTo>
                    <a:pt x="5109" y="1"/>
                  </a:lnTo>
                  <a:lnTo>
                    <a:pt x="3341" y="1769"/>
                  </a:lnTo>
                  <a:lnTo>
                    <a:pt x="3341" y="1769"/>
                  </a:lnTo>
                  <a:lnTo>
                    <a:pt x="3144" y="1867"/>
                  </a:lnTo>
                  <a:lnTo>
                    <a:pt x="2948" y="1917"/>
                  </a:lnTo>
                  <a:lnTo>
                    <a:pt x="0" y="1917"/>
                  </a:lnTo>
                  <a:lnTo>
                    <a:pt x="0" y="6632"/>
                  </a:lnTo>
                  <a:lnTo>
                    <a:pt x="1179" y="6632"/>
                  </a:lnTo>
                  <a:lnTo>
                    <a:pt x="1179" y="6632"/>
                  </a:lnTo>
                  <a:lnTo>
                    <a:pt x="1228" y="6141"/>
                  </a:lnTo>
                  <a:lnTo>
                    <a:pt x="1327" y="5699"/>
                  </a:lnTo>
                  <a:lnTo>
                    <a:pt x="1572" y="5306"/>
                  </a:lnTo>
                  <a:lnTo>
                    <a:pt x="1867" y="4962"/>
                  </a:lnTo>
                  <a:lnTo>
                    <a:pt x="2211" y="4667"/>
                  </a:lnTo>
                  <a:lnTo>
                    <a:pt x="2604" y="4471"/>
                  </a:lnTo>
                  <a:lnTo>
                    <a:pt x="3046" y="4324"/>
                  </a:lnTo>
                  <a:lnTo>
                    <a:pt x="3488" y="4274"/>
                  </a:lnTo>
                  <a:lnTo>
                    <a:pt x="3488" y="4274"/>
                  </a:lnTo>
                  <a:lnTo>
                    <a:pt x="3979" y="4324"/>
                  </a:lnTo>
                  <a:lnTo>
                    <a:pt x="4421" y="4471"/>
                  </a:lnTo>
                  <a:lnTo>
                    <a:pt x="4814" y="4667"/>
                  </a:lnTo>
                  <a:lnTo>
                    <a:pt x="5158" y="4962"/>
                  </a:lnTo>
                  <a:lnTo>
                    <a:pt x="5453" y="5306"/>
                  </a:lnTo>
                  <a:lnTo>
                    <a:pt x="5699" y="5699"/>
                  </a:lnTo>
                  <a:lnTo>
                    <a:pt x="5797" y="6141"/>
                  </a:lnTo>
                  <a:lnTo>
                    <a:pt x="5846" y="6632"/>
                  </a:lnTo>
                  <a:lnTo>
                    <a:pt x="6485" y="6632"/>
                  </a:lnTo>
                  <a:lnTo>
                    <a:pt x="6485" y="6632"/>
                  </a:lnTo>
                  <a:lnTo>
                    <a:pt x="6730" y="6583"/>
                  </a:lnTo>
                  <a:lnTo>
                    <a:pt x="6927" y="6436"/>
                  </a:lnTo>
                  <a:lnTo>
                    <a:pt x="7025" y="6239"/>
                  </a:lnTo>
                  <a:lnTo>
                    <a:pt x="7074" y="6043"/>
                  </a:lnTo>
                  <a:lnTo>
                    <a:pt x="7074" y="1327"/>
                  </a:lnTo>
                  <a:lnTo>
                    <a:pt x="7074" y="1327"/>
                  </a:lnTo>
                  <a:lnTo>
                    <a:pt x="7074" y="1180"/>
                  </a:lnTo>
                  <a:lnTo>
                    <a:pt x="6976" y="1032"/>
                  </a:lnTo>
                  <a:lnTo>
                    <a:pt x="6878" y="885"/>
                  </a:lnTo>
                  <a:lnTo>
                    <a:pt x="6730" y="787"/>
                  </a:lnTo>
                  <a:lnTo>
                    <a:pt x="6730" y="787"/>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8"/>
            <p:cNvSpPr/>
            <p:nvPr/>
          </p:nvSpPr>
          <p:spPr>
            <a:xfrm>
              <a:off x="7373275" y="1424300"/>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8"/>
            <p:cNvSpPr/>
            <p:nvPr/>
          </p:nvSpPr>
          <p:spPr>
            <a:xfrm>
              <a:off x="7013450" y="1306400"/>
              <a:ext cx="29475" cy="29500"/>
            </a:xfrm>
            <a:custGeom>
              <a:avLst/>
              <a:gdLst/>
              <a:ahLst/>
              <a:cxnLst/>
              <a:rect l="l" t="t" r="r" b="b"/>
              <a:pathLst>
                <a:path w="1179" h="1180" extrusionOk="0">
                  <a:moveTo>
                    <a:pt x="0" y="1"/>
                  </a:moveTo>
                  <a:lnTo>
                    <a:pt x="0" y="1180"/>
                  </a:lnTo>
                  <a:lnTo>
                    <a:pt x="1179" y="1180"/>
                  </a:lnTo>
                  <a:lnTo>
                    <a:pt x="11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8"/>
            <p:cNvSpPr/>
            <p:nvPr/>
          </p:nvSpPr>
          <p:spPr>
            <a:xfrm>
              <a:off x="6955725" y="1306400"/>
              <a:ext cx="146150" cy="146175"/>
            </a:xfrm>
            <a:custGeom>
              <a:avLst/>
              <a:gdLst/>
              <a:ahLst/>
              <a:cxnLst/>
              <a:rect l="l" t="t" r="r" b="b"/>
              <a:pathLst>
                <a:path w="5846" h="5847" extrusionOk="0">
                  <a:moveTo>
                    <a:pt x="0" y="1"/>
                  </a:moveTo>
                  <a:lnTo>
                    <a:pt x="0" y="5847"/>
                  </a:lnTo>
                  <a:lnTo>
                    <a:pt x="5846" y="5847"/>
                  </a:lnTo>
                  <a:lnTo>
                    <a:pt x="5846" y="1"/>
                  </a:lnTo>
                  <a:lnTo>
                    <a:pt x="4667" y="1"/>
                  </a:lnTo>
                  <a:lnTo>
                    <a:pt x="4667" y="1720"/>
                  </a:lnTo>
                  <a:lnTo>
                    <a:pt x="4618" y="1966"/>
                  </a:lnTo>
                  <a:lnTo>
                    <a:pt x="4520" y="2162"/>
                  </a:lnTo>
                  <a:lnTo>
                    <a:pt x="4323" y="2261"/>
                  </a:lnTo>
                  <a:lnTo>
                    <a:pt x="4077" y="2310"/>
                  </a:lnTo>
                  <a:lnTo>
                    <a:pt x="1720" y="2310"/>
                  </a:lnTo>
                  <a:lnTo>
                    <a:pt x="1523" y="2261"/>
                  </a:lnTo>
                  <a:lnTo>
                    <a:pt x="1327" y="2162"/>
                  </a:lnTo>
                  <a:lnTo>
                    <a:pt x="1179" y="1966"/>
                  </a:lnTo>
                  <a:lnTo>
                    <a:pt x="1130" y="1720"/>
                  </a:lnTo>
                  <a:lnTo>
                    <a:pt x="11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8"/>
            <p:cNvSpPr/>
            <p:nvPr/>
          </p:nvSpPr>
          <p:spPr>
            <a:xfrm>
              <a:off x="6955725" y="1306400"/>
              <a:ext cx="146150" cy="146175"/>
            </a:xfrm>
            <a:custGeom>
              <a:avLst/>
              <a:gdLst/>
              <a:ahLst/>
              <a:cxnLst/>
              <a:rect l="l" t="t" r="r" b="b"/>
              <a:pathLst>
                <a:path w="5846" h="5847" fill="none" extrusionOk="0">
                  <a:moveTo>
                    <a:pt x="5846" y="1"/>
                  </a:moveTo>
                  <a:lnTo>
                    <a:pt x="4667" y="1"/>
                  </a:lnTo>
                  <a:lnTo>
                    <a:pt x="4667" y="1720"/>
                  </a:lnTo>
                  <a:lnTo>
                    <a:pt x="4667" y="1720"/>
                  </a:lnTo>
                  <a:lnTo>
                    <a:pt x="4618" y="1966"/>
                  </a:lnTo>
                  <a:lnTo>
                    <a:pt x="4520" y="2162"/>
                  </a:lnTo>
                  <a:lnTo>
                    <a:pt x="4323" y="2261"/>
                  </a:lnTo>
                  <a:lnTo>
                    <a:pt x="4077" y="2310"/>
                  </a:lnTo>
                  <a:lnTo>
                    <a:pt x="1720" y="2310"/>
                  </a:lnTo>
                  <a:lnTo>
                    <a:pt x="1720" y="2310"/>
                  </a:lnTo>
                  <a:lnTo>
                    <a:pt x="1523" y="2261"/>
                  </a:lnTo>
                  <a:lnTo>
                    <a:pt x="1327" y="2162"/>
                  </a:lnTo>
                  <a:lnTo>
                    <a:pt x="1179" y="1966"/>
                  </a:lnTo>
                  <a:lnTo>
                    <a:pt x="1130" y="1720"/>
                  </a:lnTo>
                  <a:lnTo>
                    <a:pt x="1130" y="1"/>
                  </a:lnTo>
                  <a:lnTo>
                    <a:pt x="0" y="1"/>
                  </a:lnTo>
                  <a:lnTo>
                    <a:pt x="0" y="5847"/>
                  </a:lnTo>
                  <a:lnTo>
                    <a:pt x="5846" y="5847"/>
                  </a:lnTo>
                  <a:lnTo>
                    <a:pt x="584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8"/>
            <p:cNvSpPr/>
            <p:nvPr/>
          </p:nvSpPr>
          <p:spPr>
            <a:xfrm>
              <a:off x="7101850" y="130640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8"/>
            <p:cNvSpPr/>
            <p:nvPr/>
          </p:nvSpPr>
          <p:spPr>
            <a:xfrm>
              <a:off x="6880800" y="1218000"/>
              <a:ext cx="294775" cy="352475"/>
            </a:xfrm>
            <a:custGeom>
              <a:avLst/>
              <a:gdLst/>
              <a:ahLst/>
              <a:cxnLst/>
              <a:rect l="l" t="t" r="r" b="b"/>
              <a:pathLst>
                <a:path w="11791" h="14099" extrusionOk="0">
                  <a:moveTo>
                    <a:pt x="9432" y="2358"/>
                  </a:moveTo>
                  <a:lnTo>
                    <a:pt x="9678" y="2407"/>
                  </a:lnTo>
                  <a:lnTo>
                    <a:pt x="9875" y="2505"/>
                  </a:lnTo>
                  <a:lnTo>
                    <a:pt x="9973" y="2702"/>
                  </a:lnTo>
                  <a:lnTo>
                    <a:pt x="10022" y="2947"/>
                  </a:lnTo>
                  <a:lnTo>
                    <a:pt x="10022" y="9972"/>
                  </a:lnTo>
                  <a:lnTo>
                    <a:pt x="9973" y="10218"/>
                  </a:lnTo>
                  <a:lnTo>
                    <a:pt x="9875" y="10414"/>
                  </a:lnTo>
                  <a:lnTo>
                    <a:pt x="9678" y="10512"/>
                  </a:lnTo>
                  <a:lnTo>
                    <a:pt x="9432" y="10562"/>
                  </a:lnTo>
                  <a:lnTo>
                    <a:pt x="2408" y="10562"/>
                  </a:lnTo>
                  <a:lnTo>
                    <a:pt x="2162" y="10512"/>
                  </a:lnTo>
                  <a:lnTo>
                    <a:pt x="1966" y="10414"/>
                  </a:lnTo>
                  <a:lnTo>
                    <a:pt x="1867" y="10218"/>
                  </a:lnTo>
                  <a:lnTo>
                    <a:pt x="1818" y="9972"/>
                  </a:lnTo>
                  <a:lnTo>
                    <a:pt x="1818" y="2947"/>
                  </a:lnTo>
                  <a:lnTo>
                    <a:pt x="1867" y="2702"/>
                  </a:lnTo>
                  <a:lnTo>
                    <a:pt x="1966" y="2505"/>
                  </a:lnTo>
                  <a:lnTo>
                    <a:pt x="2162" y="2407"/>
                  </a:lnTo>
                  <a:lnTo>
                    <a:pt x="2408" y="2358"/>
                  </a:lnTo>
                  <a:close/>
                  <a:moveTo>
                    <a:pt x="590" y="0"/>
                  </a:moveTo>
                  <a:lnTo>
                    <a:pt x="345" y="49"/>
                  </a:lnTo>
                  <a:lnTo>
                    <a:pt x="197" y="147"/>
                  </a:lnTo>
                  <a:lnTo>
                    <a:pt x="50" y="344"/>
                  </a:lnTo>
                  <a:lnTo>
                    <a:pt x="1" y="590"/>
                  </a:lnTo>
                  <a:lnTo>
                    <a:pt x="1" y="13509"/>
                  </a:lnTo>
                  <a:lnTo>
                    <a:pt x="50" y="13705"/>
                  </a:lnTo>
                  <a:lnTo>
                    <a:pt x="197" y="13902"/>
                  </a:lnTo>
                  <a:lnTo>
                    <a:pt x="345" y="14049"/>
                  </a:lnTo>
                  <a:lnTo>
                    <a:pt x="590" y="14098"/>
                  </a:lnTo>
                  <a:lnTo>
                    <a:pt x="2408" y="14098"/>
                  </a:lnTo>
                  <a:lnTo>
                    <a:pt x="2457" y="13607"/>
                  </a:lnTo>
                  <a:lnTo>
                    <a:pt x="2555" y="13165"/>
                  </a:lnTo>
                  <a:lnTo>
                    <a:pt x="2801" y="12772"/>
                  </a:lnTo>
                  <a:lnTo>
                    <a:pt x="3095" y="12428"/>
                  </a:lnTo>
                  <a:lnTo>
                    <a:pt x="3439" y="12133"/>
                  </a:lnTo>
                  <a:lnTo>
                    <a:pt x="3832" y="11937"/>
                  </a:lnTo>
                  <a:lnTo>
                    <a:pt x="4274" y="11790"/>
                  </a:lnTo>
                  <a:lnTo>
                    <a:pt x="4717" y="11740"/>
                  </a:lnTo>
                  <a:lnTo>
                    <a:pt x="5208" y="11790"/>
                  </a:lnTo>
                  <a:lnTo>
                    <a:pt x="5650" y="11937"/>
                  </a:lnTo>
                  <a:lnTo>
                    <a:pt x="6043" y="12133"/>
                  </a:lnTo>
                  <a:lnTo>
                    <a:pt x="6387" y="12428"/>
                  </a:lnTo>
                  <a:lnTo>
                    <a:pt x="6681" y="12772"/>
                  </a:lnTo>
                  <a:lnTo>
                    <a:pt x="6878" y="13165"/>
                  </a:lnTo>
                  <a:lnTo>
                    <a:pt x="7025" y="13607"/>
                  </a:lnTo>
                  <a:lnTo>
                    <a:pt x="7074" y="14098"/>
                  </a:lnTo>
                  <a:lnTo>
                    <a:pt x="11790" y="14098"/>
                  </a:lnTo>
                  <a:lnTo>
                    <a:pt x="11790" y="590"/>
                  </a:lnTo>
                  <a:lnTo>
                    <a:pt x="11741" y="344"/>
                  </a:lnTo>
                  <a:lnTo>
                    <a:pt x="11594" y="147"/>
                  </a:lnTo>
                  <a:lnTo>
                    <a:pt x="11446" y="49"/>
                  </a:lnTo>
                  <a:lnTo>
                    <a:pt x="1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8"/>
            <p:cNvSpPr/>
            <p:nvPr/>
          </p:nvSpPr>
          <p:spPr>
            <a:xfrm>
              <a:off x="6880800" y="1218000"/>
              <a:ext cx="294775" cy="352475"/>
            </a:xfrm>
            <a:custGeom>
              <a:avLst/>
              <a:gdLst/>
              <a:ahLst/>
              <a:cxnLst/>
              <a:rect l="l" t="t" r="r" b="b"/>
              <a:pathLst>
                <a:path w="11791" h="14099" fill="none" extrusionOk="0">
                  <a:moveTo>
                    <a:pt x="590" y="14098"/>
                  </a:moveTo>
                  <a:lnTo>
                    <a:pt x="2408" y="14098"/>
                  </a:lnTo>
                  <a:lnTo>
                    <a:pt x="2408" y="14098"/>
                  </a:lnTo>
                  <a:lnTo>
                    <a:pt x="2457" y="13607"/>
                  </a:lnTo>
                  <a:lnTo>
                    <a:pt x="2555" y="13165"/>
                  </a:lnTo>
                  <a:lnTo>
                    <a:pt x="2801" y="12772"/>
                  </a:lnTo>
                  <a:lnTo>
                    <a:pt x="3095" y="12428"/>
                  </a:lnTo>
                  <a:lnTo>
                    <a:pt x="3439" y="12133"/>
                  </a:lnTo>
                  <a:lnTo>
                    <a:pt x="3832" y="11937"/>
                  </a:lnTo>
                  <a:lnTo>
                    <a:pt x="4274" y="11790"/>
                  </a:lnTo>
                  <a:lnTo>
                    <a:pt x="4717" y="11740"/>
                  </a:lnTo>
                  <a:lnTo>
                    <a:pt x="4717" y="11740"/>
                  </a:lnTo>
                  <a:lnTo>
                    <a:pt x="5208" y="11790"/>
                  </a:lnTo>
                  <a:lnTo>
                    <a:pt x="5650" y="11937"/>
                  </a:lnTo>
                  <a:lnTo>
                    <a:pt x="6043" y="12133"/>
                  </a:lnTo>
                  <a:lnTo>
                    <a:pt x="6387" y="12428"/>
                  </a:lnTo>
                  <a:lnTo>
                    <a:pt x="6681" y="12772"/>
                  </a:lnTo>
                  <a:lnTo>
                    <a:pt x="6878" y="13165"/>
                  </a:lnTo>
                  <a:lnTo>
                    <a:pt x="7025" y="13607"/>
                  </a:lnTo>
                  <a:lnTo>
                    <a:pt x="7074" y="14098"/>
                  </a:lnTo>
                  <a:lnTo>
                    <a:pt x="11790" y="14098"/>
                  </a:lnTo>
                  <a:lnTo>
                    <a:pt x="11790" y="590"/>
                  </a:lnTo>
                  <a:lnTo>
                    <a:pt x="11790" y="590"/>
                  </a:lnTo>
                  <a:lnTo>
                    <a:pt x="11741" y="344"/>
                  </a:lnTo>
                  <a:lnTo>
                    <a:pt x="11594" y="147"/>
                  </a:lnTo>
                  <a:lnTo>
                    <a:pt x="11446" y="49"/>
                  </a:lnTo>
                  <a:lnTo>
                    <a:pt x="11201" y="0"/>
                  </a:lnTo>
                  <a:lnTo>
                    <a:pt x="590" y="0"/>
                  </a:lnTo>
                  <a:lnTo>
                    <a:pt x="590" y="0"/>
                  </a:lnTo>
                  <a:lnTo>
                    <a:pt x="345" y="49"/>
                  </a:lnTo>
                  <a:lnTo>
                    <a:pt x="197" y="147"/>
                  </a:lnTo>
                  <a:lnTo>
                    <a:pt x="50" y="344"/>
                  </a:lnTo>
                  <a:lnTo>
                    <a:pt x="1" y="590"/>
                  </a:lnTo>
                  <a:lnTo>
                    <a:pt x="1" y="13509"/>
                  </a:lnTo>
                  <a:lnTo>
                    <a:pt x="1" y="13509"/>
                  </a:lnTo>
                  <a:lnTo>
                    <a:pt x="50" y="13705"/>
                  </a:lnTo>
                  <a:lnTo>
                    <a:pt x="197" y="13902"/>
                  </a:lnTo>
                  <a:lnTo>
                    <a:pt x="345" y="14049"/>
                  </a:lnTo>
                  <a:lnTo>
                    <a:pt x="590" y="14098"/>
                  </a:lnTo>
                  <a:lnTo>
                    <a:pt x="590" y="14098"/>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8"/>
            <p:cNvSpPr/>
            <p:nvPr/>
          </p:nvSpPr>
          <p:spPr>
            <a:xfrm>
              <a:off x="6926250" y="1276925"/>
              <a:ext cx="205100" cy="205125"/>
            </a:xfrm>
            <a:custGeom>
              <a:avLst/>
              <a:gdLst/>
              <a:ahLst/>
              <a:cxnLst/>
              <a:rect l="l" t="t" r="r" b="b"/>
              <a:pathLst>
                <a:path w="8204" h="8205" fill="none" extrusionOk="0">
                  <a:moveTo>
                    <a:pt x="0" y="590"/>
                  </a:moveTo>
                  <a:lnTo>
                    <a:pt x="0" y="590"/>
                  </a:lnTo>
                  <a:lnTo>
                    <a:pt x="49" y="345"/>
                  </a:lnTo>
                  <a:lnTo>
                    <a:pt x="148" y="148"/>
                  </a:lnTo>
                  <a:lnTo>
                    <a:pt x="344" y="50"/>
                  </a:lnTo>
                  <a:lnTo>
                    <a:pt x="590" y="1"/>
                  </a:lnTo>
                  <a:lnTo>
                    <a:pt x="7614" y="1"/>
                  </a:lnTo>
                  <a:lnTo>
                    <a:pt x="7614" y="1"/>
                  </a:lnTo>
                  <a:lnTo>
                    <a:pt x="7860" y="50"/>
                  </a:lnTo>
                  <a:lnTo>
                    <a:pt x="8057" y="148"/>
                  </a:lnTo>
                  <a:lnTo>
                    <a:pt x="8155" y="345"/>
                  </a:lnTo>
                  <a:lnTo>
                    <a:pt x="8204" y="590"/>
                  </a:lnTo>
                  <a:lnTo>
                    <a:pt x="8204" y="7615"/>
                  </a:lnTo>
                  <a:lnTo>
                    <a:pt x="8204" y="7615"/>
                  </a:lnTo>
                  <a:lnTo>
                    <a:pt x="8155" y="7861"/>
                  </a:lnTo>
                  <a:lnTo>
                    <a:pt x="8057" y="8057"/>
                  </a:lnTo>
                  <a:lnTo>
                    <a:pt x="7860" y="8155"/>
                  </a:lnTo>
                  <a:lnTo>
                    <a:pt x="7614" y="8205"/>
                  </a:lnTo>
                  <a:lnTo>
                    <a:pt x="590" y="8205"/>
                  </a:lnTo>
                  <a:lnTo>
                    <a:pt x="590" y="8205"/>
                  </a:lnTo>
                  <a:lnTo>
                    <a:pt x="344" y="8155"/>
                  </a:lnTo>
                  <a:lnTo>
                    <a:pt x="148" y="8057"/>
                  </a:lnTo>
                  <a:lnTo>
                    <a:pt x="49" y="7861"/>
                  </a:lnTo>
                  <a:lnTo>
                    <a:pt x="0" y="7615"/>
                  </a:lnTo>
                  <a:lnTo>
                    <a:pt x="0" y="5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8"/>
            <p:cNvSpPr/>
            <p:nvPr/>
          </p:nvSpPr>
          <p:spPr>
            <a:xfrm>
              <a:off x="6926250" y="1291675"/>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96059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56"/>
          <p:cNvSpPr txBox="1">
            <a:spLocks noGrp="1"/>
          </p:cNvSpPr>
          <p:nvPr>
            <p:ph type="title"/>
          </p:nvPr>
        </p:nvSpPr>
        <p:spPr>
          <a:xfrm>
            <a:off x="476100" y="445025"/>
            <a:ext cx="81921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Passiac County</a:t>
            </a:r>
            <a:endParaRPr dirty="0"/>
          </a:p>
        </p:txBody>
      </p:sp>
      <p:pic>
        <p:nvPicPr>
          <p:cNvPr id="1028" name="Picture 4">
            <a:extLst>
              <a:ext uri="{FF2B5EF4-FFF2-40B4-BE49-F238E27FC236}">
                <a16:creationId xmlns:a16="http://schemas.microsoft.com/office/drawing/2014/main" id="{B2654F9E-DEF4-B0F0-5FF2-86630ECF35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0338" y="1106792"/>
            <a:ext cx="2639798" cy="3373943"/>
          </a:xfrm>
          <a:prstGeom prst="rect">
            <a:avLst/>
          </a:prstGeom>
          <a:noFill/>
          <a:extLst>
            <a:ext uri="{909E8E84-426E-40DD-AFC4-6F175D3DCCD1}">
              <a14:hiddenFill xmlns:a14="http://schemas.microsoft.com/office/drawing/2010/main">
                <a:solidFill>
                  <a:srgbClr val="FFFFFF"/>
                </a:solidFill>
              </a14:hiddenFill>
            </a:ext>
          </a:extLst>
        </p:spPr>
      </p:pic>
      <p:sp>
        <p:nvSpPr>
          <p:cNvPr id="738" name="Google Shape;738;p56"/>
          <p:cNvSpPr txBox="1"/>
          <p:nvPr/>
        </p:nvSpPr>
        <p:spPr>
          <a:xfrm>
            <a:off x="720000" y="1553425"/>
            <a:ext cx="1180989" cy="46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dk1"/>
                </a:solidFill>
                <a:latin typeface="Montserrat ExtraBold"/>
                <a:ea typeface="Montserrat ExtraBold"/>
                <a:cs typeface="Montserrat ExtraBold"/>
                <a:sym typeface="Montserrat ExtraBold"/>
              </a:rPr>
              <a:t>West Milford</a:t>
            </a:r>
            <a:endParaRPr sz="2000" dirty="0">
              <a:solidFill>
                <a:schemeClr val="dk1"/>
              </a:solidFill>
              <a:latin typeface="Montserrat ExtraBold"/>
              <a:ea typeface="Montserrat ExtraBold"/>
              <a:cs typeface="Montserrat ExtraBold"/>
              <a:sym typeface="Montserrat ExtraBold"/>
            </a:endParaRPr>
          </a:p>
        </p:txBody>
      </p:sp>
      <p:sp>
        <p:nvSpPr>
          <p:cNvPr id="739" name="Google Shape;739;p56"/>
          <p:cNvSpPr txBox="1"/>
          <p:nvPr/>
        </p:nvSpPr>
        <p:spPr>
          <a:xfrm>
            <a:off x="664339" y="2036294"/>
            <a:ext cx="2414275" cy="61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dk1"/>
                </a:solidFill>
                <a:latin typeface="Hind Medium"/>
                <a:ea typeface="Hind Medium"/>
                <a:cs typeface="Hind Medium"/>
                <a:sym typeface="Hind Medium"/>
              </a:rPr>
              <a:t>The area is spacious and has few residential buildings.</a:t>
            </a:r>
          </a:p>
        </p:txBody>
      </p:sp>
      <p:sp>
        <p:nvSpPr>
          <p:cNvPr id="740" name="Google Shape;740;p56"/>
          <p:cNvSpPr txBox="1"/>
          <p:nvPr/>
        </p:nvSpPr>
        <p:spPr>
          <a:xfrm>
            <a:off x="6809597" y="1193668"/>
            <a:ext cx="1579277" cy="462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chemeClr val="dk1"/>
                </a:solidFill>
                <a:latin typeface="Montserrat ExtraBold"/>
                <a:ea typeface="Montserrat ExtraBold"/>
                <a:cs typeface="Montserrat ExtraBold"/>
                <a:sym typeface="Montserrat ExtraBold"/>
              </a:rPr>
              <a:t>Ringwood</a:t>
            </a:r>
            <a:endParaRPr sz="2000" dirty="0">
              <a:solidFill>
                <a:schemeClr val="dk1"/>
              </a:solidFill>
              <a:latin typeface="Montserrat ExtraBold"/>
              <a:ea typeface="Montserrat ExtraBold"/>
              <a:cs typeface="Montserrat ExtraBold"/>
              <a:sym typeface="Montserrat ExtraBold"/>
            </a:endParaRPr>
          </a:p>
        </p:txBody>
      </p:sp>
      <p:sp>
        <p:nvSpPr>
          <p:cNvPr id="741" name="Google Shape;741;p56"/>
          <p:cNvSpPr txBox="1"/>
          <p:nvPr/>
        </p:nvSpPr>
        <p:spPr>
          <a:xfrm>
            <a:off x="6507074" y="1455756"/>
            <a:ext cx="1962600" cy="617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dk1"/>
                </a:solidFill>
                <a:latin typeface="Hind Medium"/>
                <a:ea typeface="Hind Medium"/>
                <a:cs typeface="Hind Medium"/>
                <a:sym typeface="Hind Medium"/>
              </a:rPr>
              <a:t>Mars is actually a cold place. It’s full of iron</a:t>
            </a:r>
            <a:endParaRPr dirty="0">
              <a:solidFill>
                <a:schemeClr val="dk1"/>
              </a:solidFill>
              <a:latin typeface="Hind Medium"/>
              <a:ea typeface="Hind Medium"/>
              <a:cs typeface="Hind Medium"/>
              <a:sym typeface="Hind Medium"/>
            </a:endParaRPr>
          </a:p>
        </p:txBody>
      </p:sp>
      <p:sp>
        <p:nvSpPr>
          <p:cNvPr id="742" name="Google Shape;742;p56"/>
          <p:cNvSpPr txBox="1"/>
          <p:nvPr/>
        </p:nvSpPr>
        <p:spPr>
          <a:xfrm>
            <a:off x="720000" y="3215425"/>
            <a:ext cx="1313400" cy="46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dk1"/>
                </a:solidFill>
                <a:latin typeface="Montserrat ExtraBold"/>
                <a:ea typeface="Montserrat ExtraBold"/>
                <a:cs typeface="Montserrat ExtraBold"/>
                <a:sym typeface="Montserrat ExtraBold"/>
              </a:rPr>
              <a:t>Wayne</a:t>
            </a:r>
            <a:endParaRPr sz="2000" dirty="0">
              <a:solidFill>
                <a:schemeClr val="dk1"/>
              </a:solidFill>
              <a:latin typeface="Montserrat ExtraBold"/>
              <a:ea typeface="Montserrat ExtraBold"/>
              <a:cs typeface="Montserrat ExtraBold"/>
              <a:sym typeface="Montserrat ExtraBold"/>
            </a:endParaRPr>
          </a:p>
        </p:txBody>
      </p:sp>
      <p:sp>
        <p:nvSpPr>
          <p:cNvPr id="743" name="Google Shape;743;p56"/>
          <p:cNvSpPr txBox="1"/>
          <p:nvPr/>
        </p:nvSpPr>
        <p:spPr>
          <a:xfrm>
            <a:off x="720000" y="3550079"/>
            <a:ext cx="1962600" cy="61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Hind Medium"/>
                <a:ea typeface="Hind Medium"/>
                <a:cs typeface="Hind Medium"/>
                <a:sym typeface="Hind Medium"/>
              </a:rPr>
              <a:t>Mercury is the closest planet to the Sun</a:t>
            </a:r>
            <a:endParaRPr>
              <a:solidFill>
                <a:schemeClr val="dk1"/>
              </a:solidFill>
              <a:latin typeface="Hind Medium"/>
              <a:ea typeface="Hind Medium"/>
              <a:cs typeface="Hind Medium"/>
              <a:sym typeface="Hind Medium"/>
            </a:endParaRPr>
          </a:p>
        </p:txBody>
      </p:sp>
      <p:sp>
        <p:nvSpPr>
          <p:cNvPr id="744" name="Google Shape;744;p56"/>
          <p:cNvSpPr txBox="1"/>
          <p:nvPr/>
        </p:nvSpPr>
        <p:spPr>
          <a:xfrm>
            <a:off x="6809596" y="2174457"/>
            <a:ext cx="1557700" cy="462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chemeClr val="dk1"/>
                </a:solidFill>
                <a:latin typeface="Montserrat ExtraBold"/>
                <a:ea typeface="Montserrat ExtraBold"/>
                <a:cs typeface="Montserrat ExtraBold"/>
                <a:sym typeface="Montserrat ExtraBold"/>
              </a:rPr>
              <a:t>Wanaque</a:t>
            </a:r>
            <a:endParaRPr sz="2000" dirty="0">
              <a:solidFill>
                <a:schemeClr val="dk1"/>
              </a:solidFill>
              <a:latin typeface="Montserrat ExtraBold"/>
              <a:ea typeface="Montserrat ExtraBold"/>
              <a:cs typeface="Montserrat ExtraBold"/>
              <a:sym typeface="Montserrat ExtraBold"/>
            </a:endParaRPr>
          </a:p>
        </p:txBody>
      </p:sp>
      <p:sp>
        <p:nvSpPr>
          <p:cNvPr id="745" name="Google Shape;745;p56"/>
          <p:cNvSpPr txBox="1"/>
          <p:nvPr/>
        </p:nvSpPr>
        <p:spPr>
          <a:xfrm>
            <a:off x="6431151" y="2520510"/>
            <a:ext cx="1962600" cy="617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dk1"/>
                </a:solidFill>
                <a:latin typeface="Hind Medium"/>
                <a:ea typeface="Hind Medium"/>
                <a:cs typeface="Hind Medium"/>
                <a:sym typeface="Hind Medium"/>
              </a:rPr>
              <a:t>Saturn is composed of hydrogen and helium</a:t>
            </a:r>
            <a:endParaRPr dirty="0">
              <a:solidFill>
                <a:schemeClr val="dk1"/>
              </a:solidFill>
              <a:latin typeface="Hind Medium"/>
              <a:ea typeface="Hind Medium"/>
              <a:cs typeface="Hind Medium"/>
              <a:sym typeface="Hind Medium"/>
            </a:endParaRPr>
          </a:p>
        </p:txBody>
      </p:sp>
      <p:sp>
        <p:nvSpPr>
          <p:cNvPr id="746" name="Google Shape;746;p56"/>
          <p:cNvSpPr/>
          <p:nvPr/>
        </p:nvSpPr>
        <p:spPr>
          <a:xfrm>
            <a:off x="3186538" y="2138053"/>
            <a:ext cx="117600" cy="11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6"/>
          <p:cNvSpPr/>
          <p:nvPr/>
        </p:nvSpPr>
        <p:spPr>
          <a:xfrm>
            <a:off x="3592588" y="2884903"/>
            <a:ext cx="117600" cy="11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6"/>
          <p:cNvSpPr/>
          <p:nvPr/>
        </p:nvSpPr>
        <p:spPr>
          <a:xfrm>
            <a:off x="5364613" y="2572053"/>
            <a:ext cx="117600" cy="11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6"/>
          <p:cNvSpPr/>
          <p:nvPr/>
        </p:nvSpPr>
        <p:spPr>
          <a:xfrm>
            <a:off x="5247013" y="2094953"/>
            <a:ext cx="117600" cy="11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0" name="Google Shape;750;p56"/>
          <p:cNvCxnSpPr>
            <a:cxnSpLocks/>
            <a:stCxn id="738" idx="3"/>
          </p:cNvCxnSpPr>
          <p:nvPr/>
        </p:nvCxnSpPr>
        <p:spPr>
          <a:xfrm>
            <a:off x="1900989" y="1784425"/>
            <a:ext cx="1943260" cy="103581"/>
          </a:xfrm>
          <a:prstGeom prst="bentConnector3">
            <a:avLst>
              <a:gd name="adj1" fmla="val 50000"/>
            </a:avLst>
          </a:prstGeom>
          <a:noFill/>
          <a:ln w="9525" cap="flat" cmpd="sng">
            <a:solidFill>
              <a:schemeClr val="lt2"/>
            </a:solidFill>
            <a:prstDash val="solid"/>
            <a:round/>
            <a:headEnd type="diamond" w="med" len="med"/>
            <a:tailEnd type="diamond" w="med" len="med"/>
          </a:ln>
        </p:spPr>
      </p:cxnSp>
      <p:cxnSp>
        <p:nvCxnSpPr>
          <p:cNvPr id="751" name="Google Shape;751;p56"/>
          <p:cNvCxnSpPr>
            <a:cxnSpLocks/>
            <a:stCxn id="742" idx="3"/>
          </p:cNvCxnSpPr>
          <p:nvPr/>
        </p:nvCxnSpPr>
        <p:spPr>
          <a:xfrm flipV="1">
            <a:off x="2033400" y="3255495"/>
            <a:ext cx="2538600" cy="190930"/>
          </a:xfrm>
          <a:prstGeom prst="bentConnector3">
            <a:avLst>
              <a:gd name="adj1" fmla="val 50000"/>
            </a:avLst>
          </a:prstGeom>
          <a:noFill/>
          <a:ln w="9525" cap="flat" cmpd="sng">
            <a:solidFill>
              <a:schemeClr val="lt2"/>
            </a:solidFill>
            <a:prstDash val="solid"/>
            <a:round/>
            <a:headEnd type="diamond" w="med" len="med"/>
            <a:tailEnd type="diamond" w="med" len="med"/>
          </a:ln>
        </p:spPr>
      </p:cxnSp>
      <p:cxnSp>
        <p:nvCxnSpPr>
          <p:cNvPr id="752" name="Google Shape;752;p56"/>
          <p:cNvCxnSpPr>
            <a:cxnSpLocks/>
            <a:stCxn id="740" idx="1"/>
          </p:cNvCxnSpPr>
          <p:nvPr/>
        </p:nvCxnSpPr>
        <p:spPr>
          <a:xfrm rot="10800000" flipV="1">
            <a:off x="4893603" y="1424667"/>
            <a:ext cx="1915995" cy="545135"/>
          </a:xfrm>
          <a:prstGeom prst="bentConnector3">
            <a:avLst>
              <a:gd name="adj1" fmla="val 50000"/>
            </a:avLst>
          </a:prstGeom>
          <a:noFill/>
          <a:ln w="9525" cap="flat" cmpd="sng">
            <a:solidFill>
              <a:schemeClr val="lt2"/>
            </a:solidFill>
            <a:prstDash val="solid"/>
            <a:round/>
            <a:headEnd type="diamond" w="med" len="med"/>
            <a:tailEnd type="diamond" w="med" len="med"/>
          </a:ln>
        </p:spPr>
      </p:cxnSp>
      <p:cxnSp>
        <p:nvCxnSpPr>
          <p:cNvPr id="753" name="Google Shape;753;p56"/>
          <p:cNvCxnSpPr>
            <a:cxnSpLocks/>
            <a:stCxn id="744" idx="1"/>
          </p:cNvCxnSpPr>
          <p:nvPr/>
        </p:nvCxnSpPr>
        <p:spPr>
          <a:xfrm rot="10800000" flipV="1">
            <a:off x="4523598" y="2405456"/>
            <a:ext cx="2285998" cy="163833"/>
          </a:xfrm>
          <a:prstGeom prst="bentConnector3">
            <a:avLst>
              <a:gd name="adj1" fmla="val 50000"/>
            </a:avLst>
          </a:prstGeom>
          <a:noFill/>
          <a:ln w="9525" cap="flat" cmpd="sng">
            <a:solidFill>
              <a:schemeClr val="lt2"/>
            </a:solidFill>
            <a:prstDash val="solid"/>
            <a:round/>
            <a:headEnd type="diamond" w="med" len="med"/>
            <a:tailEnd type="diamond" w="med" len="med"/>
          </a:ln>
        </p:spPr>
      </p:cxnSp>
      <p:sp>
        <p:nvSpPr>
          <p:cNvPr id="12" name="Google Shape;744;p56">
            <a:extLst>
              <a:ext uri="{FF2B5EF4-FFF2-40B4-BE49-F238E27FC236}">
                <a16:creationId xmlns:a16="http://schemas.microsoft.com/office/drawing/2014/main" id="{9EC00329-7540-0138-F339-1100559C844D}"/>
              </a:ext>
            </a:extLst>
          </p:cNvPr>
          <p:cNvSpPr txBox="1"/>
          <p:nvPr/>
        </p:nvSpPr>
        <p:spPr>
          <a:xfrm>
            <a:off x="6783141" y="3252933"/>
            <a:ext cx="1557700" cy="462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chemeClr val="dk1"/>
                </a:solidFill>
                <a:latin typeface="Montserrat ExtraBold"/>
                <a:ea typeface="Montserrat ExtraBold"/>
                <a:cs typeface="Montserrat ExtraBold"/>
                <a:sym typeface="Montserrat ExtraBold"/>
              </a:rPr>
              <a:t>Paterson</a:t>
            </a:r>
            <a:endParaRPr sz="2000" dirty="0">
              <a:solidFill>
                <a:schemeClr val="dk1"/>
              </a:solidFill>
              <a:latin typeface="Montserrat ExtraBold"/>
              <a:ea typeface="Montserrat ExtraBold"/>
              <a:cs typeface="Montserrat ExtraBold"/>
              <a:sym typeface="Montserrat ExtraBold"/>
            </a:endParaRPr>
          </a:p>
        </p:txBody>
      </p:sp>
      <p:sp>
        <p:nvSpPr>
          <p:cNvPr id="13" name="Google Shape;745;p56">
            <a:extLst>
              <a:ext uri="{FF2B5EF4-FFF2-40B4-BE49-F238E27FC236}">
                <a16:creationId xmlns:a16="http://schemas.microsoft.com/office/drawing/2014/main" id="{A728898A-175E-CA72-2F72-6A0A0BEB31FF}"/>
              </a:ext>
            </a:extLst>
          </p:cNvPr>
          <p:cNvSpPr txBox="1"/>
          <p:nvPr/>
        </p:nvSpPr>
        <p:spPr>
          <a:xfrm>
            <a:off x="6404696" y="3598986"/>
            <a:ext cx="1962600" cy="617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chemeClr val="dk1"/>
                </a:solidFill>
                <a:latin typeface="Hind Medium"/>
                <a:ea typeface="Hind Medium"/>
                <a:cs typeface="Hind Medium"/>
                <a:sym typeface="Hind Medium"/>
              </a:rPr>
              <a:t>The area is spacious and has few residential buildings.</a:t>
            </a:r>
          </a:p>
        </p:txBody>
      </p:sp>
      <p:sp>
        <p:nvSpPr>
          <p:cNvPr id="14" name="Google Shape;748;p56">
            <a:extLst>
              <a:ext uri="{FF2B5EF4-FFF2-40B4-BE49-F238E27FC236}">
                <a16:creationId xmlns:a16="http://schemas.microsoft.com/office/drawing/2014/main" id="{8A08A1AC-6790-3519-1A7E-C618F9EAAE60}"/>
              </a:ext>
            </a:extLst>
          </p:cNvPr>
          <p:cNvSpPr/>
          <p:nvPr/>
        </p:nvSpPr>
        <p:spPr>
          <a:xfrm>
            <a:off x="5338158" y="3650529"/>
            <a:ext cx="117600" cy="11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753;p56">
            <a:extLst>
              <a:ext uri="{FF2B5EF4-FFF2-40B4-BE49-F238E27FC236}">
                <a16:creationId xmlns:a16="http://schemas.microsoft.com/office/drawing/2014/main" id="{31A90AC3-AF0C-019B-D1C8-EE0C2B2506F3}"/>
              </a:ext>
            </a:extLst>
          </p:cNvPr>
          <p:cNvCxnSpPr>
            <a:cxnSpLocks/>
            <a:stCxn id="12" idx="1"/>
          </p:cNvCxnSpPr>
          <p:nvPr/>
        </p:nvCxnSpPr>
        <p:spPr>
          <a:xfrm rot="10800000" flipV="1">
            <a:off x="5247013" y="3483932"/>
            <a:ext cx="1536128" cy="115053"/>
          </a:xfrm>
          <a:prstGeom prst="bentConnector3">
            <a:avLst>
              <a:gd name="adj1" fmla="val 50000"/>
            </a:avLst>
          </a:prstGeom>
          <a:noFill/>
          <a:ln w="9525" cap="flat" cmpd="sng">
            <a:solidFill>
              <a:schemeClr val="lt2"/>
            </a:solidFill>
            <a:prstDash val="solid"/>
            <a:round/>
            <a:headEnd type="diamond" w="med" len="med"/>
            <a:tailEnd type="diamond" w="med" len="med"/>
          </a:ln>
        </p:spPr>
      </p:cxnSp>
    </p:spTree>
    <p:extLst>
      <p:ext uri="{BB962C8B-B14F-4D97-AF65-F5344CB8AC3E}">
        <p14:creationId xmlns:p14="http://schemas.microsoft.com/office/powerpoint/2010/main" val="3014391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1716-3098-5161-4EE4-8EFB972A2CF6}"/>
              </a:ext>
            </a:extLst>
          </p:cNvPr>
          <p:cNvSpPr>
            <a:spLocks noGrp="1"/>
          </p:cNvSpPr>
          <p:nvPr>
            <p:ph type="title"/>
          </p:nvPr>
        </p:nvSpPr>
        <p:spPr/>
        <p:txBody>
          <a:bodyPr/>
          <a:lstStyle/>
          <a:p>
            <a:r>
              <a:rPr lang="en-US" dirty="0"/>
              <a:t>Driver , Package , UPS store</a:t>
            </a:r>
          </a:p>
        </p:txBody>
      </p:sp>
    </p:spTree>
    <p:extLst>
      <p:ext uri="{BB962C8B-B14F-4D97-AF65-F5344CB8AC3E}">
        <p14:creationId xmlns:p14="http://schemas.microsoft.com/office/powerpoint/2010/main" val="1576748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72"/>
          <p:cNvSpPr txBox="1">
            <a:spLocks noGrp="1"/>
          </p:cNvSpPr>
          <p:nvPr>
            <p:ph type="title"/>
          </p:nvPr>
        </p:nvSpPr>
        <p:spPr>
          <a:xfrm>
            <a:off x="3405000" y="1832050"/>
            <a:ext cx="5262600" cy="166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endParaRPr dirty="0"/>
          </a:p>
        </p:txBody>
      </p:sp>
      <p:sp>
        <p:nvSpPr>
          <p:cNvPr id="1183" name="Google Shape;1183;p72"/>
          <p:cNvSpPr txBox="1">
            <a:spLocks noGrp="1"/>
          </p:cNvSpPr>
          <p:nvPr>
            <p:ph type="title" idx="2"/>
          </p:nvPr>
        </p:nvSpPr>
        <p:spPr>
          <a:xfrm>
            <a:off x="5507850" y="578550"/>
            <a:ext cx="1056900" cy="106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1184" name="Google Shape;1184;p72"/>
          <p:cNvSpPr txBox="1">
            <a:spLocks noGrp="1"/>
          </p:cNvSpPr>
          <p:nvPr>
            <p:ph type="subTitle" idx="1"/>
          </p:nvPr>
        </p:nvSpPr>
        <p:spPr>
          <a:xfrm>
            <a:off x="4495800" y="3737835"/>
            <a:ext cx="30810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endParaRPr dirty="0"/>
          </a:p>
        </p:txBody>
      </p:sp>
      <p:pic>
        <p:nvPicPr>
          <p:cNvPr id="1185" name="Google Shape;1185;p72"/>
          <p:cNvPicPr preferRelativeResize="0"/>
          <p:nvPr/>
        </p:nvPicPr>
        <p:blipFill rotWithShape="1">
          <a:blip r:embed="rId3">
            <a:alphaModFix/>
          </a:blip>
          <a:srcRect l="42830" r="11272"/>
          <a:stretch/>
        </p:blipFill>
        <p:spPr>
          <a:xfrm>
            <a:off x="475750" y="444300"/>
            <a:ext cx="2929251" cy="4254900"/>
          </a:xfrm>
          <a:prstGeom prst="rect">
            <a:avLst/>
          </a:prstGeom>
          <a:noFill/>
          <a:ln w="9525" cap="flat" cmpd="sng">
            <a:solidFill>
              <a:schemeClr val="lt2"/>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8"/>
          <p:cNvSpPr/>
          <p:nvPr/>
        </p:nvSpPr>
        <p:spPr>
          <a:xfrm flipH="1">
            <a:off x="2590625" y="616075"/>
            <a:ext cx="5834100" cy="3911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8"/>
          <p:cNvSpPr txBox="1">
            <a:spLocks noGrp="1"/>
          </p:cNvSpPr>
          <p:nvPr>
            <p:ph type="title"/>
          </p:nvPr>
        </p:nvSpPr>
        <p:spPr>
          <a:xfrm>
            <a:off x="2964137" y="818855"/>
            <a:ext cx="5276407" cy="64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a:t>
            </a:r>
            <a:endParaRPr dirty="0"/>
          </a:p>
        </p:txBody>
      </p:sp>
      <p:sp>
        <p:nvSpPr>
          <p:cNvPr id="376" name="Google Shape;376;p48"/>
          <p:cNvSpPr txBox="1">
            <a:spLocks noGrp="1"/>
          </p:cNvSpPr>
          <p:nvPr>
            <p:ph type="subTitle" idx="1"/>
          </p:nvPr>
        </p:nvSpPr>
        <p:spPr>
          <a:xfrm>
            <a:off x="3412023" y="1545473"/>
            <a:ext cx="4314900" cy="1496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0" i="0" dirty="0">
                <a:solidFill>
                  <a:schemeClr val="tx2"/>
                </a:solidFill>
                <a:effectLst/>
                <a:latin typeface="Söhne"/>
              </a:rPr>
              <a:t>Summarize the key points of the application and how Python is used to create it. You could also discuss any future plans for the application or any improvements that could be made.</a:t>
            </a:r>
            <a:endParaRPr lang="en-US" dirty="0">
              <a:solidFill>
                <a:schemeClr val="tx2"/>
              </a:solidFill>
            </a:endParaRPr>
          </a:p>
        </p:txBody>
      </p:sp>
      <p:grpSp>
        <p:nvGrpSpPr>
          <p:cNvPr id="377" name="Google Shape;377;p48"/>
          <p:cNvGrpSpPr/>
          <p:nvPr/>
        </p:nvGrpSpPr>
        <p:grpSpPr>
          <a:xfrm flipH="1">
            <a:off x="1173849" y="3303473"/>
            <a:ext cx="879062" cy="879062"/>
            <a:chOff x="1190625" y="238125"/>
            <a:chExt cx="5238750" cy="5238750"/>
          </a:xfrm>
        </p:grpSpPr>
        <p:sp>
          <p:nvSpPr>
            <p:cNvPr id="378" name="Google Shape;378;p48"/>
            <p:cNvSpPr/>
            <p:nvPr/>
          </p:nvSpPr>
          <p:spPr>
            <a:xfrm>
              <a:off x="1190625" y="238125"/>
              <a:ext cx="1741275" cy="1741275"/>
            </a:xfrm>
            <a:custGeom>
              <a:avLst/>
              <a:gdLst/>
              <a:ahLst/>
              <a:cxnLst/>
              <a:rect l="l" t="t" r="r" b="b"/>
              <a:pathLst>
                <a:path w="69651" h="69651" extrusionOk="0">
                  <a:moveTo>
                    <a:pt x="59472" y="9979"/>
                  </a:moveTo>
                  <a:lnTo>
                    <a:pt x="59472" y="59472"/>
                  </a:lnTo>
                  <a:lnTo>
                    <a:pt x="10178" y="59472"/>
                  </a:lnTo>
                  <a:lnTo>
                    <a:pt x="10178" y="9979"/>
                  </a:lnTo>
                  <a:close/>
                  <a:moveTo>
                    <a:pt x="0" y="0"/>
                  </a:moveTo>
                  <a:lnTo>
                    <a:pt x="0" y="69650"/>
                  </a:lnTo>
                  <a:lnTo>
                    <a:pt x="69650" y="69650"/>
                  </a:lnTo>
                  <a:lnTo>
                    <a:pt x="696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8"/>
            <p:cNvSpPr/>
            <p:nvPr/>
          </p:nvSpPr>
          <p:spPr>
            <a:xfrm>
              <a:off x="4688100" y="238125"/>
              <a:ext cx="1736300" cy="1736275"/>
            </a:xfrm>
            <a:custGeom>
              <a:avLst/>
              <a:gdLst/>
              <a:ahLst/>
              <a:cxnLst/>
              <a:rect l="l" t="t" r="r" b="b"/>
              <a:pathLst>
                <a:path w="69452" h="69451" extrusionOk="0">
                  <a:moveTo>
                    <a:pt x="59473" y="10178"/>
                  </a:moveTo>
                  <a:lnTo>
                    <a:pt x="59473" y="59472"/>
                  </a:lnTo>
                  <a:lnTo>
                    <a:pt x="9979" y="59472"/>
                  </a:lnTo>
                  <a:lnTo>
                    <a:pt x="9979" y="10178"/>
                  </a:lnTo>
                  <a:close/>
                  <a:moveTo>
                    <a:pt x="1" y="0"/>
                  </a:moveTo>
                  <a:lnTo>
                    <a:pt x="1" y="69451"/>
                  </a:lnTo>
                  <a:lnTo>
                    <a:pt x="69451" y="69451"/>
                  </a:lnTo>
                  <a:lnTo>
                    <a:pt x="694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8"/>
            <p:cNvSpPr/>
            <p:nvPr/>
          </p:nvSpPr>
          <p:spPr>
            <a:xfrm>
              <a:off x="1190625" y="3735600"/>
              <a:ext cx="1736275" cy="1741275"/>
            </a:xfrm>
            <a:custGeom>
              <a:avLst/>
              <a:gdLst/>
              <a:ahLst/>
              <a:cxnLst/>
              <a:rect l="l" t="t" r="r" b="b"/>
              <a:pathLst>
                <a:path w="69451" h="69651" extrusionOk="0">
                  <a:moveTo>
                    <a:pt x="59472" y="9979"/>
                  </a:moveTo>
                  <a:lnTo>
                    <a:pt x="59472" y="59473"/>
                  </a:lnTo>
                  <a:lnTo>
                    <a:pt x="10178" y="59473"/>
                  </a:lnTo>
                  <a:lnTo>
                    <a:pt x="10178" y="9979"/>
                  </a:lnTo>
                  <a:close/>
                  <a:moveTo>
                    <a:pt x="0" y="1"/>
                  </a:moveTo>
                  <a:lnTo>
                    <a:pt x="0" y="69651"/>
                  </a:lnTo>
                  <a:lnTo>
                    <a:pt x="69451" y="69651"/>
                  </a:lnTo>
                  <a:lnTo>
                    <a:pt x="694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8"/>
            <p:cNvSpPr/>
            <p:nvPr/>
          </p:nvSpPr>
          <p:spPr>
            <a:xfrm>
              <a:off x="1934025" y="2737750"/>
              <a:ext cx="1990750" cy="1247350"/>
            </a:xfrm>
            <a:custGeom>
              <a:avLst/>
              <a:gdLst/>
              <a:ahLst/>
              <a:cxnLst/>
              <a:rect l="l" t="t" r="r" b="b"/>
              <a:pathLst>
                <a:path w="79630" h="49894" extrusionOk="0">
                  <a:moveTo>
                    <a:pt x="599" y="19159"/>
                  </a:moveTo>
                  <a:lnTo>
                    <a:pt x="797" y="19172"/>
                  </a:lnTo>
                  <a:lnTo>
                    <a:pt x="797" y="19172"/>
                  </a:lnTo>
                  <a:lnTo>
                    <a:pt x="798" y="19159"/>
                  </a:lnTo>
                  <a:close/>
                  <a:moveTo>
                    <a:pt x="40513" y="10178"/>
                  </a:moveTo>
                  <a:lnTo>
                    <a:pt x="39715" y="19359"/>
                  </a:lnTo>
                  <a:lnTo>
                    <a:pt x="20356" y="19359"/>
                  </a:lnTo>
                  <a:lnTo>
                    <a:pt x="20356" y="10178"/>
                  </a:lnTo>
                  <a:close/>
                  <a:moveTo>
                    <a:pt x="9979" y="0"/>
                  </a:moveTo>
                  <a:lnTo>
                    <a:pt x="9979" y="19758"/>
                  </a:lnTo>
                  <a:lnTo>
                    <a:pt x="797" y="19172"/>
                  </a:lnTo>
                  <a:lnTo>
                    <a:pt x="797" y="19172"/>
                  </a:lnTo>
                  <a:lnTo>
                    <a:pt x="0" y="29736"/>
                  </a:lnTo>
                  <a:lnTo>
                    <a:pt x="5389" y="29736"/>
                  </a:lnTo>
                  <a:lnTo>
                    <a:pt x="49893" y="29936"/>
                  </a:lnTo>
                  <a:lnTo>
                    <a:pt x="49893" y="19957"/>
                  </a:lnTo>
                  <a:lnTo>
                    <a:pt x="59872" y="19957"/>
                  </a:lnTo>
                  <a:lnTo>
                    <a:pt x="59872" y="29936"/>
                  </a:lnTo>
                  <a:lnTo>
                    <a:pt x="49693" y="29936"/>
                  </a:lnTo>
                  <a:lnTo>
                    <a:pt x="49693" y="39715"/>
                  </a:lnTo>
                  <a:lnTo>
                    <a:pt x="59872" y="39715"/>
                  </a:lnTo>
                  <a:lnTo>
                    <a:pt x="60263" y="49694"/>
                  </a:lnTo>
                  <a:lnTo>
                    <a:pt x="69662" y="49694"/>
                  </a:lnTo>
                  <a:lnTo>
                    <a:pt x="70249" y="39515"/>
                  </a:lnTo>
                  <a:lnTo>
                    <a:pt x="79629" y="39515"/>
                  </a:lnTo>
                  <a:lnTo>
                    <a:pt x="79629" y="19359"/>
                  </a:lnTo>
                  <a:lnTo>
                    <a:pt x="69651" y="19359"/>
                  </a:lnTo>
                  <a:lnTo>
                    <a:pt x="69651" y="9580"/>
                  </a:lnTo>
                  <a:lnTo>
                    <a:pt x="59872" y="9580"/>
                  </a:lnTo>
                  <a:lnTo>
                    <a:pt x="59872" y="0"/>
                  </a:lnTo>
                  <a:lnTo>
                    <a:pt x="49893" y="0"/>
                  </a:lnTo>
                  <a:lnTo>
                    <a:pt x="49893" y="9580"/>
                  </a:lnTo>
                  <a:lnTo>
                    <a:pt x="40711" y="10166"/>
                  </a:lnTo>
                  <a:lnTo>
                    <a:pt x="40711" y="10166"/>
                  </a:lnTo>
                  <a:lnTo>
                    <a:pt x="39715" y="0"/>
                  </a:lnTo>
                  <a:close/>
                  <a:moveTo>
                    <a:pt x="69662" y="49694"/>
                  </a:moveTo>
                  <a:lnTo>
                    <a:pt x="69651" y="49893"/>
                  </a:lnTo>
                  <a:lnTo>
                    <a:pt x="69651" y="49893"/>
                  </a:lnTo>
                  <a:lnTo>
                    <a:pt x="69850" y="49694"/>
                  </a:lnTo>
                  <a:close/>
                  <a:moveTo>
                    <a:pt x="60071" y="49694"/>
                  </a:moveTo>
                  <a:lnTo>
                    <a:pt x="60271" y="49893"/>
                  </a:lnTo>
                  <a:lnTo>
                    <a:pt x="60263" y="4969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8"/>
            <p:cNvSpPr/>
            <p:nvPr/>
          </p:nvSpPr>
          <p:spPr>
            <a:xfrm>
              <a:off x="5172075" y="2233825"/>
              <a:ext cx="1252325" cy="1242350"/>
            </a:xfrm>
            <a:custGeom>
              <a:avLst/>
              <a:gdLst/>
              <a:ahLst/>
              <a:cxnLst/>
              <a:rect l="l" t="t" r="r" b="b"/>
              <a:pathLst>
                <a:path w="50093" h="49694" extrusionOk="0">
                  <a:moveTo>
                    <a:pt x="200" y="9979"/>
                  </a:moveTo>
                  <a:lnTo>
                    <a:pt x="0" y="10179"/>
                  </a:lnTo>
                  <a:lnTo>
                    <a:pt x="200" y="10179"/>
                  </a:lnTo>
                  <a:lnTo>
                    <a:pt x="200" y="9979"/>
                  </a:lnTo>
                  <a:close/>
                  <a:moveTo>
                    <a:pt x="0" y="39516"/>
                  </a:moveTo>
                  <a:lnTo>
                    <a:pt x="200" y="39715"/>
                  </a:lnTo>
                  <a:lnTo>
                    <a:pt x="200" y="39516"/>
                  </a:lnTo>
                  <a:close/>
                  <a:moveTo>
                    <a:pt x="10378" y="39516"/>
                  </a:moveTo>
                  <a:lnTo>
                    <a:pt x="10378" y="39715"/>
                  </a:lnTo>
                  <a:lnTo>
                    <a:pt x="10577" y="39516"/>
                  </a:lnTo>
                  <a:close/>
                  <a:moveTo>
                    <a:pt x="10378" y="1"/>
                  </a:moveTo>
                  <a:lnTo>
                    <a:pt x="10378" y="10179"/>
                  </a:lnTo>
                  <a:lnTo>
                    <a:pt x="200" y="10179"/>
                  </a:lnTo>
                  <a:lnTo>
                    <a:pt x="200" y="39516"/>
                  </a:lnTo>
                  <a:lnTo>
                    <a:pt x="10378" y="39516"/>
                  </a:lnTo>
                  <a:lnTo>
                    <a:pt x="10378" y="19958"/>
                  </a:lnTo>
                  <a:lnTo>
                    <a:pt x="20356" y="19958"/>
                  </a:lnTo>
                  <a:lnTo>
                    <a:pt x="20356" y="29936"/>
                  </a:lnTo>
                  <a:lnTo>
                    <a:pt x="30534" y="29936"/>
                  </a:lnTo>
                  <a:lnTo>
                    <a:pt x="30534" y="39915"/>
                  </a:lnTo>
                  <a:lnTo>
                    <a:pt x="40313" y="39915"/>
                  </a:lnTo>
                  <a:lnTo>
                    <a:pt x="40313" y="49694"/>
                  </a:lnTo>
                  <a:lnTo>
                    <a:pt x="50092" y="49694"/>
                  </a:lnTo>
                  <a:lnTo>
                    <a:pt x="50092" y="29936"/>
                  </a:lnTo>
                  <a:lnTo>
                    <a:pt x="40513" y="29936"/>
                  </a:lnTo>
                  <a:lnTo>
                    <a:pt x="40114" y="19758"/>
                  </a:lnTo>
                  <a:lnTo>
                    <a:pt x="30734" y="19758"/>
                  </a:lnTo>
                  <a:lnTo>
                    <a:pt x="30734" y="9780"/>
                  </a:lnTo>
                  <a:lnTo>
                    <a:pt x="50092" y="9780"/>
                  </a:lnTo>
                  <a:lnTo>
                    <a:pt x="500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8"/>
            <p:cNvSpPr/>
            <p:nvPr/>
          </p:nvSpPr>
          <p:spPr>
            <a:xfrm>
              <a:off x="3675275" y="3980075"/>
              <a:ext cx="997875" cy="1491825"/>
            </a:xfrm>
            <a:custGeom>
              <a:avLst/>
              <a:gdLst/>
              <a:ahLst/>
              <a:cxnLst/>
              <a:rect l="l" t="t" r="r" b="b"/>
              <a:pathLst>
                <a:path w="39915" h="59673" extrusionOk="0">
                  <a:moveTo>
                    <a:pt x="200" y="1"/>
                  </a:moveTo>
                  <a:lnTo>
                    <a:pt x="1" y="200"/>
                  </a:lnTo>
                  <a:lnTo>
                    <a:pt x="200" y="200"/>
                  </a:lnTo>
                  <a:lnTo>
                    <a:pt x="200" y="1"/>
                  </a:lnTo>
                  <a:close/>
                  <a:moveTo>
                    <a:pt x="1" y="19958"/>
                  </a:moveTo>
                  <a:lnTo>
                    <a:pt x="200" y="20157"/>
                  </a:lnTo>
                  <a:lnTo>
                    <a:pt x="200" y="19958"/>
                  </a:lnTo>
                  <a:close/>
                  <a:moveTo>
                    <a:pt x="200" y="200"/>
                  </a:moveTo>
                  <a:lnTo>
                    <a:pt x="200" y="19958"/>
                  </a:lnTo>
                  <a:lnTo>
                    <a:pt x="20357" y="19958"/>
                  </a:lnTo>
                  <a:lnTo>
                    <a:pt x="20357" y="10179"/>
                  </a:lnTo>
                  <a:lnTo>
                    <a:pt x="30136" y="10179"/>
                  </a:lnTo>
                  <a:lnTo>
                    <a:pt x="30136" y="39715"/>
                  </a:lnTo>
                  <a:lnTo>
                    <a:pt x="19758" y="40314"/>
                  </a:lnTo>
                  <a:lnTo>
                    <a:pt x="20556" y="50093"/>
                  </a:lnTo>
                  <a:lnTo>
                    <a:pt x="30535" y="50093"/>
                  </a:lnTo>
                  <a:lnTo>
                    <a:pt x="30535" y="59672"/>
                  </a:lnTo>
                  <a:lnTo>
                    <a:pt x="39915" y="59672"/>
                  </a:lnTo>
                  <a:lnTo>
                    <a:pt x="39915" y="20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8"/>
            <p:cNvSpPr/>
            <p:nvPr/>
          </p:nvSpPr>
          <p:spPr>
            <a:xfrm>
              <a:off x="3186325" y="243100"/>
              <a:ext cx="743425" cy="982925"/>
            </a:xfrm>
            <a:custGeom>
              <a:avLst/>
              <a:gdLst/>
              <a:ahLst/>
              <a:cxnLst/>
              <a:rect l="l" t="t" r="r" b="b"/>
              <a:pathLst>
                <a:path w="29737" h="39317" extrusionOk="0">
                  <a:moveTo>
                    <a:pt x="1" y="1"/>
                  </a:moveTo>
                  <a:lnTo>
                    <a:pt x="1" y="39316"/>
                  </a:lnTo>
                  <a:lnTo>
                    <a:pt x="29737" y="39316"/>
                  </a:lnTo>
                  <a:lnTo>
                    <a:pt x="29737" y="29537"/>
                  </a:lnTo>
                  <a:lnTo>
                    <a:pt x="10179" y="29537"/>
                  </a:lnTo>
                  <a:lnTo>
                    <a:pt x="10179" y="9979"/>
                  </a:lnTo>
                  <a:lnTo>
                    <a:pt x="19758" y="9979"/>
                  </a:lnTo>
                  <a:lnTo>
                    <a:pt x="19758" y="19359"/>
                  </a:lnTo>
                  <a:lnTo>
                    <a:pt x="29537" y="19359"/>
                  </a:lnTo>
                  <a:lnTo>
                    <a:pt x="295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8"/>
            <p:cNvSpPr/>
            <p:nvPr/>
          </p:nvSpPr>
          <p:spPr>
            <a:xfrm>
              <a:off x="5167075" y="3221700"/>
              <a:ext cx="1257325" cy="997875"/>
            </a:xfrm>
            <a:custGeom>
              <a:avLst/>
              <a:gdLst/>
              <a:ahLst/>
              <a:cxnLst/>
              <a:rect l="l" t="t" r="r" b="b"/>
              <a:pathLst>
                <a:path w="50293" h="39915" extrusionOk="0">
                  <a:moveTo>
                    <a:pt x="10777" y="1"/>
                  </a:moveTo>
                  <a:lnTo>
                    <a:pt x="10578" y="200"/>
                  </a:lnTo>
                  <a:lnTo>
                    <a:pt x="10777" y="200"/>
                  </a:lnTo>
                  <a:lnTo>
                    <a:pt x="10777" y="1"/>
                  </a:lnTo>
                  <a:close/>
                  <a:moveTo>
                    <a:pt x="0" y="30136"/>
                  </a:moveTo>
                  <a:lnTo>
                    <a:pt x="200" y="30336"/>
                  </a:lnTo>
                  <a:lnTo>
                    <a:pt x="202" y="30140"/>
                  </a:lnTo>
                  <a:lnTo>
                    <a:pt x="202" y="30140"/>
                  </a:lnTo>
                  <a:lnTo>
                    <a:pt x="0" y="30136"/>
                  </a:lnTo>
                  <a:close/>
                  <a:moveTo>
                    <a:pt x="10578" y="30332"/>
                  </a:moveTo>
                  <a:lnTo>
                    <a:pt x="10578" y="30535"/>
                  </a:lnTo>
                  <a:lnTo>
                    <a:pt x="10777" y="30336"/>
                  </a:lnTo>
                  <a:lnTo>
                    <a:pt x="10578" y="30332"/>
                  </a:lnTo>
                  <a:close/>
                  <a:moveTo>
                    <a:pt x="20157" y="30336"/>
                  </a:moveTo>
                  <a:lnTo>
                    <a:pt x="20357" y="30535"/>
                  </a:lnTo>
                  <a:lnTo>
                    <a:pt x="20357" y="30336"/>
                  </a:lnTo>
                  <a:close/>
                  <a:moveTo>
                    <a:pt x="10777" y="200"/>
                  </a:moveTo>
                  <a:lnTo>
                    <a:pt x="10777" y="10578"/>
                  </a:lnTo>
                  <a:lnTo>
                    <a:pt x="400" y="10578"/>
                  </a:lnTo>
                  <a:lnTo>
                    <a:pt x="202" y="30140"/>
                  </a:lnTo>
                  <a:lnTo>
                    <a:pt x="202" y="30140"/>
                  </a:lnTo>
                  <a:lnTo>
                    <a:pt x="10578" y="30332"/>
                  </a:lnTo>
                  <a:lnTo>
                    <a:pt x="10578" y="30332"/>
                  </a:lnTo>
                  <a:lnTo>
                    <a:pt x="10578" y="20557"/>
                  </a:lnTo>
                  <a:lnTo>
                    <a:pt x="20357" y="20557"/>
                  </a:lnTo>
                  <a:lnTo>
                    <a:pt x="20357" y="30336"/>
                  </a:lnTo>
                  <a:lnTo>
                    <a:pt x="30734" y="30336"/>
                  </a:lnTo>
                  <a:lnTo>
                    <a:pt x="30734" y="39915"/>
                  </a:lnTo>
                  <a:lnTo>
                    <a:pt x="50292" y="39915"/>
                  </a:lnTo>
                  <a:lnTo>
                    <a:pt x="50292" y="30336"/>
                  </a:lnTo>
                  <a:lnTo>
                    <a:pt x="40513" y="30336"/>
                  </a:lnTo>
                  <a:lnTo>
                    <a:pt x="40513" y="20157"/>
                  </a:lnTo>
                  <a:lnTo>
                    <a:pt x="30535" y="20157"/>
                  </a:lnTo>
                  <a:lnTo>
                    <a:pt x="30535" y="10378"/>
                  </a:lnTo>
                  <a:lnTo>
                    <a:pt x="20556" y="10378"/>
                  </a:lnTo>
                  <a:lnTo>
                    <a:pt x="20556" y="20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8"/>
            <p:cNvSpPr/>
            <p:nvPr/>
          </p:nvSpPr>
          <p:spPr>
            <a:xfrm>
              <a:off x="1190625" y="2238825"/>
              <a:ext cx="738425" cy="758375"/>
            </a:xfrm>
            <a:custGeom>
              <a:avLst/>
              <a:gdLst/>
              <a:ahLst/>
              <a:cxnLst/>
              <a:rect l="l" t="t" r="r" b="b"/>
              <a:pathLst>
                <a:path w="29537" h="30335" extrusionOk="0">
                  <a:moveTo>
                    <a:pt x="0" y="0"/>
                  </a:moveTo>
                  <a:lnTo>
                    <a:pt x="0" y="19758"/>
                  </a:lnTo>
                  <a:lnTo>
                    <a:pt x="9380" y="19758"/>
                  </a:lnTo>
                  <a:lnTo>
                    <a:pt x="10555" y="30135"/>
                  </a:lnTo>
                  <a:lnTo>
                    <a:pt x="19358" y="30135"/>
                  </a:lnTo>
                  <a:lnTo>
                    <a:pt x="19957" y="19558"/>
                  </a:lnTo>
                  <a:lnTo>
                    <a:pt x="29537" y="19558"/>
                  </a:lnTo>
                  <a:lnTo>
                    <a:pt x="29537" y="9580"/>
                  </a:lnTo>
                  <a:lnTo>
                    <a:pt x="19558" y="9580"/>
                  </a:lnTo>
                  <a:lnTo>
                    <a:pt x="19558" y="0"/>
                  </a:lnTo>
                  <a:close/>
                  <a:moveTo>
                    <a:pt x="10378" y="30135"/>
                  </a:moveTo>
                  <a:lnTo>
                    <a:pt x="10577" y="30335"/>
                  </a:lnTo>
                  <a:lnTo>
                    <a:pt x="10555" y="3013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8"/>
            <p:cNvSpPr/>
            <p:nvPr/>
          </p:nvSpPr>
          <p:spPr>
            <a:xfrm>
              <a:off x="4942550" y="4488975"/>
              <a:ext cx="987900" cy="488975"/>
            </a:xfrm>
            <a:custGeom>
              <a:avLst/>
              <a:gdLst/>
              <a:ahLst/>
              <a:cxnLst/>
              <a:rect l="l" t="t" r="r" b="b"/>
              <a:pathLst>
                <a:path w="39516" h="19559" extrusionOk="0">
                  <a:moveTo>
                    <a:pt x="39316" y="8982"/>
                  </a:moveTo>
                  <a:lnTo>
                    <a:pt x="39316" y="8997"/>
                  </a:lnTo>
                  <a:lnTo>
                    <a:pt x="39316" y="8997"/>
                  </a:lnTo>
                  <a:lnTo>
                    <a:pt x="39516" y="8982"/>
                  </a:lnTo>
                  <a:close/>
                  <a:moveTo>
                    <a:pt x="1" y="1"/>
                  </a:moveTo>
                  <a:lnTo>
                    <a:pt x="1" y="9780"/>
                  </a:lnTo>
                  <a:lnTo>
                    <a:pt x="9780" y="9780"/>
                  </a:lnTo>
                  <a:lnTo>
                    <a:pt x="8998" y="19359"/>
                  </a:lnTo>
                  <a:lnTo>
                    <a:pt x="39316" y="19359"/>
                  </a:lnTo>
                  <a:lnTo>
                    <a:pt x="39316" y="8997"/>
                  </a:lnTo>
                  <a:lnTo>
                    <a:pt x="39316" y="8997"/>
                  </a:lnTo>
                  <a:lnTo>
                    <a:pt x="29338" y="9780"/>
                  </a:lnTo>
                  <a:lnTo>
                    <a:pt x="29338" y="1"/>
                  </a:lnTo>
                  <a:close/>
                  <a:moveTo>
                    <a:pt x="8981" y="19359"/>
                  </a:moveTo>
                  <a:lnTo>
                    <a:pt x="8981" y="19559"/>
                  </a:lnTo>
                  <a:lnTo>
                    <a:pt x="8998" y="1935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8"/>
            <p:cNvSpPr/>
            <p:nvPr/>
          </p:nvSpPr>
          <p:spPr>
            <a:xfrm>
              <a:off x="4189175" y="2722775"/>
              <a:ext cx="488975" cy="763375"/>
            </a:xfrm>
            <a:custGeom>
              <a:avLst/>
              <a:gdLst/>
              <a:ahLst/>
              <a:cxnLst/>
              <a:rect l="l" t="t" r="r" b="b"/>
              <a:pathLst>
                <a:path w="19559" h="30535" extrusionOk="0">
                  <a:moveTo>
                    <a:pt x="19359" y="1"/>
                  </a:moveTo>
                  <a:lnTo>
                    <a:pt x="19359" y="200"/>
                  </a:lnTo>
                  <a:lnTo>
                    <a:pt x="19558" y="200"/>
                  </a:lnTo>
                  <a:lnTo>
                    <a:pt x="19359" y="1"/>
                  </a:lnTo>
                  <a:close/>
                  <a:moveTo>
                    <a:pt x="9580" y="200"/>
                  </a:moveTo>
                  <a:lnTo>
                    <a:pt x="9580" y="10578"/>
                  </a:lnTo>
                  <a:lnTo>
                    <a:pt x="0" y="10578"/>
                  </a:lnTo>
                  <a:lnTo>
                    <a:pt x="0" y="30335"/>
                  </a:lnTo>
                  <a:lnTo>
                    <a:pt x="9779" y="30335"/>
                  </a:lnTo>
                  <a:lnTo>
                    <a:pt x="9779" y="20357"/>
                  </a:lnTo>
                  <a:lnTo>
                    <a:pt x="19359" y="20357"/>
                  </a:lnTo>
                  <a:lnTo>
                    <a:pt x="19359" y="200"/>
                  </a:lnTo>
                  <a:close/>
                  <a:moveTo>
                    <a:pt x="9779" y="30335"/>
                  </a:moveTo>
                  <a:lnTo>
                    <a:pt x="9779" y="30535"/>
                  </a:lnTo>
                  <a:lnTo>
                    <a:pt x="9979" y="3033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8"/>
            <p:cNvSpPr/>
            <p:nvPr/>
          </p:nvSpPr>
          <p:spPr>
            <a:xfrm>
              <a:off x="3934725" y="1490425"/>
              <a:ext cx="493950" cy="738425"/>
            </a:xfrm>
            <a:custGeom>
              <a:avLst/>
              <a:gdLst/>
              <a:ahLst/>
              <a:cxnLst/>
              <a:rect l="l" t="t" r="r" b="b"/>
              <a:pathLst>
                <a:path w="19758" h="29537" extrusionOk="0">
                  <a:moveTo>
                    <a:pt x="0" y="9380"/>
                  </a:moveTo>
                  <a:lnTo>
                    <a:pt x="200" y="9580"/>
                  </a:lnTo>
                  <a:lnTo>
                    <a:pt x="200" y="9380"/>
                  </a:lnTo>
                  <a:close/>
                  <a:moveTo>
                    <a:pt x="200" y="0"/>
                  </a:moveTo>
                  <a:lnTo>
                    <a:pt x="200" y="9380"/>
                  </a:lnTo>
                  <a:lnTo>
                    <a:pt x="9779" y="9380"/>
                  </a:lnTo>
                  <a:lnTo>
                    <a:pt x="9779" y="29337"/>
                  </a:lnTo>
                  <a:lnTo>
                    <a:pt x="19758" y="29337"/>
                  </a:lnTo>
                  <a:lnTo>
                    <a:pt x="19758" y="0"/>
                  </a:lnTo>
                  <a:close/>
                  <a:moveTo>
                    <a:pt x="9580" y="29337"/>
                  </a:moveTo>
                  <a:lnTo>
                    <a:pt x="9779" y="29537"/>
                  </a:lnTo>
                  <a:lnTo>
                    <a:pt x="9779" y="2933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8"/>
            <p:cNvSpPr/>
            <p:nvPr/>
          </p:nvSpPr>
          <p:spPr>
            <a:xfrm>
              <a:off x="3435800" y="1724925"/>
              <a:ext cx="503925" cy="763375"/>
            </a:xfrm>
            <a:custGeom>
              <a:avLst/>
              <a:gdLst/>
              <a:ahLst/>
              <a:cxnLst/>
              <a:rect l="l" t="t" r="r" b="b"/>
              <a:pathLst>
                <a:path w="20157" h="30535" extrusionOk="0">
                  <a:moveTo>
                    <a:pt x="9779" y="0"/>
                  </a:moveTo>
                  <a:lnTo>
                    <a:pt x="9580" y="200"/>
                  </a:lnTo>
                  <a:lnTo>
                    <a:pt x="9779" y="200"/>
                  </a:lnTo>
                  <a:lnTo>
                    <a:pt x="9779" y="0"/>
                  </a:lnTo>
                  <a:close/>
                  <a:moveTo>
                    <a:pt x="19957" y="0"/>
                  </a:moveTo>
                  <a:lnTo>
                    <a:pt x="19957" y="200"/>
                  </a:lnTo>
                  <a:lnTo>
                    <a:pt x="20157" y="200"/>
                  </a:lnTo>
                  <a:lnTo>
                    <a:pt x="19957" y="0"/>
                  </a:lnTo>
                  <a:close/>
                  <a:moveTo>
                    <a:pt x="19957" y="19957"/>
                  </a:moveTo>
                  <a:lnTo>
                    <a:pt x="19957" y="20157"/>
                  </a:lnTo>
                  <a:lnTo>
                    <a:pt x="20157" y="19957"/>
                  </a:lnTo>
                  <a:close/>
                  <a:moveTo>
                    <a:pt x="9779" y="200"/>
                  </a:moveTo>
                  <a:lnTo>
                    <a:pt x="9779" y="10178"/>
                  </a:lnTo>
                  <a:lnTo>
                    <a:pt x="0" y="10578"/>
                  </a:lnTo>
                  <a:lnTo>
                    <a:pt x="200" y="10578"/>
                  </a:lnTo>
                  <a:lnTo>
                    <a:pt x="200" y="30335"/>
                  </a:lnTo>
                  <a:lnTo>
                    <a:pt x="9580" y="30335"/>
                  </a:lnTo>
                  <a:lnTo>
                    <a:pt x="9580" y="19957"/>
                  </a:lnTo>
                  <a:lnTo>
                    <a:pt x="19957" y="19957"/>
                  </a:lnTo>
                  <a:lnTo>
                    <a:pt x="19957" y="200"/>
                  </a:lnTo>
                  <a:close/>
                  <a:moveTo>
                    <a:pt x="9580" y="30335"/>
                  </a:moveTo>
                  <a:lnTo>
                    <a:pt x="9580" y="30535"/>
                  </a:lnTo>
                  <a:lnTo>
                    <a:pt x="9779" y="3033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8"/>
            <p:cNvSpPr/>
            <p:nvPr/>
          </p:nvSpPr>
          <p:spPr>
            <a:xfrm>
              <a:off x="2188475" y="2233825"/>
              <a:ext cx="743425" cy="239500"/>
            </a:xfrm>
            <a:custGeom>
              <a:avLst/>
              <a:gdLst/>
              <a:ahLst/>
              <a:cxnLst/>
              <a:rect l="l" t="t" r="r" b="b"/>
              <a:pathLst>
                <a:path w="29737" h="9580" extrusionOk="0">
                  <a:moveTo>
                    <a:pt x="0" y="1"/>
                  </a:moveTo>
                  <a:lnTo>
                    <a:pt x="0" y="9580"/>
                  </a:lnTo>
                  <a:lnTo>
                    <a:pt x="29736" y="9580"/>
                  </a:lnTo>
                  <a:lnTo>
                    <a:pt x="297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8"/>
            <p:cNvSpPr/>
            <p:nvPr/>
          </p:nvSpPr>
          <p:spPr>
            <a:xfrm>
              <a:off x="3186325" y="1490425"/>
              <a:ext cx="493975" cy="498950"/>
            </a:xfrm>
            <a:custGeom>
              <a:avLst/>
              <a:gdLst/>
              <a:ahLst/>
              <a:cxnLst/>
              <a:rect l="l" t="t" r="r" b="b"/>
              <a:pathLst>
                <a:path w="19759" h="19958" extrusionOk="0">
                  <a:moveTo>
                    <a:pt x="19559" y="9380"/>
                  </a:moveTo>
                  <a:lnTo>
                    <a:pt x="19559" y="9580"/>
                  </a:lnTo>
                  <a:lnTo>
                    <a:pt x="19758" y="9380"/>
                  </a:lnTo>
                  <a:close/>
                  <a:moveTo>
                    <a:pt x="1" y="0"/>
                  </a:moveTo>
                  <a:lnTo>
                    <a:pt x="1" y="19958"/>
                  </a:lnTo>
                  <a:lnTo>
                    <a:pt x="9979" y="19958"/>
                  </a:lnTo>
                  <a:lnTo>
                    <a:pt x="9979" y="9380"/>
                  </a:lnTo>
                  <a:lnTo>
                    <a:pt x="19559" y="9380"/>
                  </a:lnTo>
                  <a:lnTo>
                    <a:pt x="195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8"/>
            <p:cNvSpPr/>
            <p:nvPr/>
          </p:nvSpPr>
          <p:spPr>
            <a:xfrm>
              <a:off x="3186325" y="4987925"/>
              <a:ext cx="493975" cy="483975"/>
            </a:xfrm>
            <a:custGeom>
              <a:avLst/>
              <a:gdLst/>
              <a:ahLst/>
              <a:cxnLst/>
              <a:rect l="l" t="t" r="r" b="b"/>
              <a:pathLst>
                <a:path w="19759" h="19359" extrusionOk="0">
                  <a:moveTo>
                    <a:pt x="1" y="0"/>
                  </a:moveTo>
                  <a:lnTo>
                    <a:pt x="1" y="19358"/>
                  </a:lnTo>
                  <a:lnTo>
                    <a:pt x="9979" y="19358"/>
                  </a:lnTo>
                  <a:lnTo>
                    <a:pt x="9979" y="9579"/>
                  </a:lnTo>
                  <a:lnTo>
                    <a:pt x="19758" y="9579"/>
                  </a:lnTo>
                  <a:lnTo>
                    <a:pt x="197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8"/>
            <p:cNvSpPr/>
            <p:nvPr/>
          </p:nvSpPr>
          <p:spPr>
            <a:xfrm>
              <a:off x="3186325" y="3980075"/>
              <a:ext cx="254475" cy="503950"/>
            </a:xfrm>
            <a:custGeom>
              <a:avLst/>
              <a:gdLst/>
              <a:ahLst/>
              <a:cxnLst/>
              <a:rect l="l" t="t" r="r" b="b"/>
              <a:pathLst>
                <a:path w="10179" h="20158" extrusionOk="0">
                  <a:moveTo>
                    <a:pt x="9979" y="1"/>
                  </a:moveTo>
                  <a:lnTo>
                    <a:pt x="9979" y="200"/>
                  </a:lnTo>
                  <a:lnTo>
                    <a:pt x="10179" y="200"/>
                  </a:lnTo>
                  <a:lnTo>
                    <a:pt x="9979" y="1"/>
                  </a:lnTo>
                  <a:close/>
                  <a:moveTo>
                    <a:pt x="1" y="200"/>
                  </a:moveTo>
                  <a:lnTo>
                    <a:pt x="1" y="19958"/>
                  </a:lnTo>
                  <a:lnTo>
                    <a:pt x="9979" y="19958"/>
                  </a:lnTo>
                  <a:lnTo>
                    <a:pt x="9979" y="200"/>
                  </a:lnTo>
                  <a:close/>
                  <a:moveTo>
                    <a:pt x="9979" y="19958"/>
                  </a:moveTo>
                  <a:lnTo>
                    <a:pt x="9979" y="20157"/>
                  </a:lnTo>
                  <a:lnTo>
                    <a:pt x="10179" y="1995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8"/>
            <p:cNvSpPr/>
            <p:nvPr/>
          </p:nvSpPr>
          <p:spPr>
            <a:xfrm>
              <a:off x="4189175" y="238125"/>
              <a:ext cx="234525" cy="488950"/>
            </a:xfrm>
            <a:custGeom>
              <a:avLst/>
              <a:gdLst/>
              <a:ahLst/>
              <a:cxnLst/>
              <a:rect l="l" t="t" r="r" b="b"/>
              <a:pathLst>
                <a:path w="9381" h="19558" extrusionOk="0">
                  <a:moveTo>
                    <a:pt x="0" y="0"/>
                  </a:moveTo>
                  <a:lnTo>
                    <a:pt x="0" y="19558"/>
                  </a:lnTo>
                  <a:lnTo>
                    <a:pt x="9380" y="19558"/>
                  </a:lnTo>
                  <a:lnTo>
                    <a:pt x="93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8"/>
            <p:cNvSpPr/>
            <p:nvPr/>
          </p:nvSpPr>
          <p:spPr>
            <a:xfrm>
              <a:off x="4433650" y="3481150"/>
              <a:ext cx="498950" cy="239500"/>
            </a:xfrm>
            <a:custGeom>
              <a:avLst/>
              <a:gdLst/>
              <a:ahLst/>
              <a:cxnLst/>
              <a:rect l="l" t="t" r="r" b="b"/>
              <a:pathLst>
                <a:path w="19958" h="9580" extrusionOk="0">
                  <a:moveTo>
                    <a:pt x="200" y="0"/>
                  </a:moveTo>
                  <a:lnTo>
                    <a:pt x="0" y="200"/>
                  </a:lnTo>
                  <a:lnTo>
                    <a:pt x="200" y="200"/>
                  </a:lnTo>
                  <a:lnTo>
                    <a:pt x="200" y="0"/>
                  </a:lnTo>
                  <a:close/>
                  <a:moveTo>
                    <a:pt x="200" y="200"/>
                  </a:moveTo>
                  <a:lnTo>
                    <a:pt x="200" y="9580"/>
                  </a:lnTo>
                  <a:lnTo>
                    <a:pt x="19958" y="9580"/>
                  </a:lnTo>
                  <a:lnTo>
                    <a:pt x="19958" y="20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8"/>
            <p:cNvSpPr/>
            <p:nvPr/>
          </p:nvSpPr>
          <p:spPr>
            <a:xfrm>
              <a:off x="5930425" y="4488975"/>
              <a:ext cx="493975" cy="224550"/>
            </a:xfrm>
            <a:custGeom>
              <a:avLst/>
              <a:gdLst/>
              <a:ahLst/>
              <a:cxnLst/>
              <a:rect l="l" t="t" r="r" b="b"/>
              <a:pathLst>
                <a:path w="19759" h="8982" extrusionOk="0">
                  <a:moveTo>
                    <a:pt x="1" y="1"/>
                  </a:moveTo>
                  <a:lnTo>
                    <a:pt x="1" y="8982"/>
                  </a:lnTo>
                  <a:lnTo>
                    <a:pt x="19758" y="8982"/>
                  </a:lnTo>
                  <a:lnTo>
                    <a:pt x="197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8"/>
            <p:cNvSpPr/>
            <p:nvPr/>
          </p:nvSpPr>
          <p:spPr>
            <a:xfrm>
              <a:off x="4942550" y="4977925"/>
              <a:ext cx="224550" cy="493975"/>
            </a:xfrm>
            <a:custGeom>
              <a:avLst/>
              <a:gdLst/>
              <a:ahLst/>
              <a:cxnLst/>
              <a:rect l="l" t="t" r="r" b="b"/>
              <a:pathLst>
                <a:path w="8982" h="19759" extrusionOk="0">
                  <a:moveTo>
                    <a:pt x="1" y="1"/>
                  </a:moveTo>
                  <a:lnTo>
                    <a:pt x="1" y="19758"/>
                  </a:lnTo>
                  <a:lnTo>
                    <a:pt x="8981" y="19758"/>
                  </a:lnTo>
                  <a:lnTo>
                    <a:pt x="89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8"/>
            <p:cNvSpPr/>
            <p:nvPr/>
          </p:nvSpPr>
          <p:spPr>
            <a:xfrm>
              <a:off x="6184900" y="5232400"/>
              <a:ext cx="244475" cy="239500"/>
            </a:xfrm>
            <a:custGeom>
              <a:avLst/>
              <a:gdLst/>
              <a:ahLst/>
              <a:cxnLst/>
              <a:rect l="l" t="t" r="r" b="b"/>
              <a:pathLst>
                <a:path w="9779" h="9580" extrusionOk="0">
                  <a:moveTo>
                    <a:pt x="0" y="0"/>
                  </a:moveTo>
                  <a:lnTo>
                    <a:pt x="0" y="9579"/>
                  </a:lnTo>
                  <a:lnTo>
                    <a:pt x="9779" y="9579"/>
                  </a:lnTo>
                  <a:lnTo>
                    <a:pt x="97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8"/>
            <p:cNvSpPr/>
            <p:nvPr/>
          </p:nvSpPr>
          <p:spPr>
            <a:xfrm>
              <a:off x="4184175" y="991500"/>
              <a:ext cx="244500" cy="229525"/>
            </a:xfrm>
            <a:custGeom>
              <a:avLst/>
              <a:gdLst/>
              <a:ahLst/>
              <a:cxnLst/>
              <a:rect l="l" t="t" r="r" b="b"/>
              <a:pathLst>
                <a:path w="9780" h="9181" extrusionOk="0">
                  <a:moveTo>
                    <a:pt x="1" y="0"/>
                  </a:moveTo>
                  <a:lnTo>
                    <a:pt x="1" y="9181"/>
                  </a:lnTo>
                  <a:lnTo>
                    <a:pt x="9780" y="9181"/>
                  </a:lnTo>
                  <a:lnTo>
                    <a:pt x="97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8"/>
            <p:cNvSpPr/>
            <p:nvPr/>
          </p:nvSpPr>
          <p:spPr>
            <a:xfrm>
              <a:off x="1674575" y="2977225"/>
              <a:ext cx="279425" cy="259475"/>
            </a:xfrm>
            <a:custGeom>
              <a:avLst/>
              <a:gdLst/>
              <a:ahLst/>
              <a:cxnLst/>
              <a:rect l="l" t="t" r="r" b="b"/>
              <a:pathLst>
                <a:path w="11177" h="10379" extrusionOk="0">
                  <a:moveTo>
                    <a:pt x="9979" y="1"/>
                  </a:moveTo>
                  <a:lnTo>
                    <a:pt x="0" y="599"/>
                  </a:lnTo>
                  <a:lnTo>
                    <a:pt x="200" y="599"/>
                  </a:lnTo>
                  <a:lnTo>
                    <a:pt x="599" y="10378"/>
                  </a:lnTo>
                  <a:lnTo>
                    <a:pt x="11176" y="9580"/>
                  </a:lnTo>
                  <a:lnTo>
                    <a:pt x="10977" y="9580"/>
                  </a:lnTo>
                  <a:lnTo>
                    <a:pt x="99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8"/>
            <p:cNvSpPr/>
            <p:nvPr/>
          </p:nvSpPr>
          <p:spPr>
            <a:xfrm>
              <a:off x="4673125" y="2483300"/>
              <a:ext cx="264475" cy="244500"/>
            </a:xfrm>
            <a:custGeom>
              <a:avLst/>
              <a:gdLst/>
              <a:ahLst/>
              <a:cxnLst/>
              <a:rect l="l" t="t" r="r" b="b"/>
              <a:pathLst>
                <a:path w="10579" h="9780" extrusionOk="0">
                  <a:moveTo>
                    <a:pt x="10379" y="0"/>
                  </a:moveTo>
                  <a:lnTo>
                    <a:pt x="10379" y="200"/>
                  </a:lnTo>
                  <a:lnTo>
                    <a:pt x="10578" y="200"/>
                  </a:lnTo>
                  <a:lnTo>
                    <a:pt x="10379" y="0"/>
                  </a:lnTo>
                  <a:close/>
                  <a:moveTo>
                    <a:pt x="200" y="200"/>
                  </a:moveTo>
                  <a:lnTo>
                    <a:pt x="200" y="9580"/>
                  </a:lnTo>
                  <a:lnTo>
                    <a:pt x="10379" y="9580"/>
                  </a:lnTo>
                  <a:lnTo>
                    <a:pt x="10379" y="200"/>
                  </a:lnTo>
                  <a:close/>
                  <a:moveTo>
                    <a:pt x="1" y="9580"/>
                  </a:moveTo>
                  <a:lnTo>
                    <a:pt x="200" y="9779"/>
                  </a:lnTo>
                  <a:lnTo>
                    <a:pt x="200" y="958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8"/>
            <p:cNvSpPr/>
            <p:nvPr/>
          </p:nvSpPr>
          <p:spPr>
            <a:xfrm>
              <a:off x="1190625" y="2977225"/>
              <a:ext cx="264450" cy="244500"/>
            </a:xfrm>
            <a:custGeom>
              <a:avLst/>
              <a:gdLst/>
              <a:ahLst/>
              <a:cxnLst/>
              <a:rect l="l" t="t" r="r" b="b"/>
              <a:pathLst>
                <a:path w="10578" h="9780" extrusionOk="0">
                  <a:moveTo>
                    <a:pt x="0" y="1"/>
                  </a:moveTo>
                  <a:lnTo>
                    <a:pt x="0" y="9780"/>
                  </a:lnTo>
                  <a:lnTo>
                    <a:pt x="9380" y="9780"/>
                  </a:lnTo>
                  <a:lnTo>
                    <a:pt x="10378" y="599"/>
                  </a:lnTo>
                  <a:lnTo>
                    <a:pt x="10577" y="59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8"/>
            <p:cNvSpPr/>
            <p:nvPr/>
          </p:nvSpPr>
          <p:spPr>
            <a:xfrm>
              <a:off x="4937575" y="3221700"/>
              <a:ext cx="239500" cy="264450"/>
            </a:xfrm>
            <a:custGeom>
              <a:avLst/>
              <a:gdLst/>
              <a:ahLst/>
              <a:cxnLst/>
              <a:rect l="l" t="t" r="r" b="b"/>
              <a:pathLst>
                <a:path w="9580" h="10578" extrusionOk="0">
                  <a:moveTo>
                    <a:pt x="9380" y="1"/>
                  </a:moveTo>
                  <a:lnTo>
                    <a:pt x="9380" y="200"/>
                  </a:lnTo>
                  <a:lnTo>
                    <a:pt x="9580" y="200"/>
                  </a:lnTo>
                  <a:lnTo>
                    <a:pt x="9380" y="1"/>
                  </a:lnTo>
                  <a:close/>
                  <a:moveTo>
                    <a:pt x="0" y="200"/>
                  </a:moveTo>
                  <a:lnTo>
                    <a:pt x="0" y="10578"/>
                  </a:lnTo>
                  <a:lnTo>
                    <a:pt x="9380" y="10578"/>
                  </a:lnTo>
                  <a:lnTo>
                    <a:pt x="9380" y="20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8"/>
            <p:cNvSpPr/>
            <p:nvPr/>
          </p:nvSpPr>
          <p:spPr>
            <a:xfrm>
              <a:off x="4932575" y="2238825"/>
              <a:ext cx="244500" cy="249475"/>
            </a:xfrm>
            <a:custGeom>
              <a:avLst/>
              <a:gdLst/>
              <a:ahLst/>
              <a:cxnLst/>
              <a:rect l="l" t="t" r="r" b="b"/>
              <a:pathLst>
                <a:path w="9780" h="9979" extrusionOk="0">
                  <a:moveTo>
                    <a:pt x="200" y="0"/>
                  </a:moveTo>
                  <a:lnTo>
                    <a:pt x="200" y="9779"/>
                  </a:lnTo>
                  <a:lnTo>
                    <a:pt x="9580" y="9779"/>
                  </a:lnTo>
                  <a:lnTo>
                    <a:pt x="9580" y="0"/>
                  </a:lnTo>
                  <a:close/>
                  <a:moveTo>
                    <a:pt x="1" y="9779"/>
                  </a:moveTo>
                  <a:lnTo>
                    <a:pt x="200" y="9979"/>
                  </a:lnTo>
                  <a:lnTo>
                    <a:pt x="200" y="9779"/>
                  </a:lnTo>
                  <a:close/>
                  <a:moveTo>
                    <a:pt x="9580" y="9779"/>
                  </a:moveTo>
                  <a:lnTo>
                    <a:pt x="9580" y="9979"/>
                  </a:lnTo>
                  <a:lnTo>
                    <a:pt x="9780" y="977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8"/>
            <p:cNvSpPr/>
            <p:nvPr/>
          </p:nvSpPr>
          <p:spPr>
            <a:xfrm>
              <a:off x="3675275" y="2483300"/>
              <a:ext cx="259475" cy="239500"/>
            </a:xfrm>
            <a:custGeom>
              <a:avLst/>
              <a:gdLst/>
              <a:ahLst/>
              <a:cxnLst/>
              <a:rect l="l" t="t" r="r" b="b"/>
              <a:pathLst>
                <a:path w="10379" h="9580" extrusionOk="0">
                  <a:moveTo>
                    <a:pt x="200" y="0"/>
                  </a:moveTo>
                  <a:lnTo>
                    <a:pt x="1" y="200"/>
                  </a:lnTo>
                  <a:lnTo>
                    <a:pt x="200" y="200"/>
                  </a:lnTo>
                  <a:lnTo>
                    <a:pt x="200" y="0"/>
                  </a:lnTo>
                  <a:close/>
                  <a:moveTo>
                    <a:pt x="200" y="200"/>
                  </a:moveTo>
                  <a:lnTo>
                    <a:pt x="200" y="9580"/>
                  </a:lnTo>
                  <a:lnTo>
                    <a:pt x="10378" y="9580"/>
                  </a:lnTo>
                  <a:lnTo>
                    <a:pt x="10378" y="20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8"/>
            <p:cNvSpPr/>
            <p:nvPr/>
          </p:nvSpPr>
          <p:spPr>
            <a:xfrm>
              <a:off x="3934725" y="2223850"/>
              <a:ext cx="244500" cy="264450"/>
            </a:xfrm>
            <a:custGeom>
              <a:avLst/>
              <a:gdLst/>
              <a:ahLst/>
              <a:cxnLst/>
              <a:rect l="l" t="t" r="r" b="b"/>
              <a:pathLst>
                <a:path w="9780" h="10578" extrusionOk="0">
                  <a:moveTo>
                    <a:pt x="200" y="0"/>
                  </a:moveTo>
                  <a:lnTo>
                    <a:pt x="0" y="200"/>
                  </a:lnTo>
                  <a:lnTo>
                    <a:pt x="200" y="200"/>
                  </a:lnTo>
                  <a:lnTo>
                    <a:pt x="200" y="0"/>
                  </a:lnTo>
                  <a:close/>
                  <a:moveTo>
                    <a:pt x="9580" y="0"/>
                  </a:moveTo>
                  <a:lnTo>
                    <a:pt x="9580" y="200"/>
                  </a:lnTo>
                  <a:lnTo>
                    <a:pt x="9779" y="200"/>
                  </a:lnTo>
                  <a:lnTo>
                    <a:pt x="9580" y="0"/>
                  </a:lnTo>
                  <a:close/>
                  <a:moveTo>
                    <a:pt x="200" y="200"/>
                  </a:moveTo>
                  <a:lnTo>
                    <a:pt x="200" y="10578"/>
                  </a:lnTo>
                  <a:lnTo>
                    <a:pt x="9580" y="10578"/>
                  </a:lnTo>
                  <a:lnTo>
                    <a:pt x="9580" y="20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8"/>
            <p:cNvSpPr/>
            <p:nvPr/>
          </p:nvSpPr>
          <p:spPr>
            <a:xfrm>
              <a:off x="3939700" y="4733450"/>
              <a:ext cx="244500" cy="254475"/>
            </a:xfrm>
            <a:custGeom>
              <a:avLst/>
              <a:gdLst/>
              <a:ahLst/>
              <a:cxnLst/>
              <a:rect l="l" t="t" r="r" b="b"/>
              <a:pathLst>
                <a:path w="9780" h="10179" extrusionOk="0">
                  <a:moveTo>
                    <a:pt x="1" y="1"/>
                  </a:moveTo>
                  <a:lnTo>
                    <a:pt x="1" y="9580"/>
                  </a:lnTo>
                  <a:lnTo>
                    <a:pt x="9181" y="10179"/>
                  </a:lnTo>
                  <a:lnTo>
                    <a:pt x="97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8"/>
            <p:cNvSpPr/>
            <p:nvPr/>
          </p:nvSpPr>
          <p:spPr>
            <a:xfrm>
              <a:off x="4937575" y="3975100"/>
              <a:ext cx="249475" cy="244475"/>
            </a:xfrm>
            <a:custGeom>
              <a:avLst/>
              <a:gdLst/>
              <a:ahLst/>
              <a:cxnLst/>
              <a:rect l="l" t="t" r="r" b="b"/>
              <a:pathLst>
                <a:path w="9979" h="9779" extrusionOk="0">
                  <a:moveTo>
                    <a:pt x="9180" y="0"/>
                  </a:moveTo>
                  <a:lnTo>
                    <a:pt x="9197" y="200"/>
                  </a:lnTo>
                  <a:lnTo>
                    <a:pt x="9380" y="200"/>
                  </a:lnTo>
                  <a:lnTo>
                    <a:pt x="9180" y="0"/>
                  </a:lnTo>
                  <a:close/>
                  <a:moveTo>
                    <a:pt x="0" y="200"/>
                  </a:moveTo>
                  <a:lnTo>
                    <a:pt x="0" y="9779"/>
                  </a:lnTo>
                  <a:lnTo>
                    <a:pt x="9979" y="9779"/>
                  </a:lnTo>
                  <a:lnTo>
                    <a:pt x="9197" y="20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8"/>
            <p:cNvSpPr/>
            <p:nvPr/>
          </p:nvSpPr>
          <p:spPr>
            <a:xfrm>
              <a:off x="5431500" y="3980075"/>
              <a:ext cx="244500" cy="239500"/>
            </a:xfrm>
            <a:custGeom>
              <a:avLst/>
              <a:gdLst/>
              <a:ahLst/>
              <a:cxnLst/>
              <a:rect l="l" t="t" r="r" b="b"/>
              <a:pathLst>
                <a:path w="9780" h="9580" extrusionOk="0">
                  <a:moveTo>
                    <a:pt x="200" y="1"/>
                  </a:moveTo>
                  <a:lnTo>
                    <a:pt x="1" y="200"/>
                  </a:lnTo>
                  <a:lnTo>
                    <a:pt x="200" y="200"/>
                  </a:lnTo>
                  <a:lnTo>
                    <a:pt x="200" y="1"/>
                  </a:lnTo>
                  <a:close/>
                  <a:moveTo>
                    <a:pt x="9580" y="1"/>
                  </a:moveTo>
                  <a:lnTo>
                    <a:pt x="9580" y="200"/>
                  </a:lnTo>
                  <a:lnTo>
                    <a:pt x="9780" y="200"/>
                  </a:lnTo>
                  <a:lnTo>
                    <a:pt x="9580" y="1"/>
                  </a:lnTo>
                  <a:close/>
                  <a:moveTo>
                    <a:pt x="200" y="200"/>
                  </a:moveTo>
                  <a:lnTo>
                    <a:pt x="200" y="9580"/>
                  </a:lnTo>
                  <a:lnTo>
                    <a:pt x="9580" y="9580"/>
                  </a:lnTo>
                  <a:lnTo>
                    <a:pt x="9580" y="20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8"/>
            <p:cNvSpPr/>
            <p:nvPr/>
          </p:nvSpPr>
          <p:spPr>
            <a:xfrm>
              <a:off x="3435800" y="4479000"/>
              <a:ext cx="244500" cy="244500"/>
            </a:xfrm>
            <a:custGeom>
              <a:avLst/>
              <a:gdLst/>
              <a:ahLst/>
              <a:cxnLst/>
              <a:rect l="l" t="t" r="r" b="b"/>
              <a:pathLst>
                <a:path w="9780" h="9780" extrusionOk="0">
                  <a:moveTo>
                    <a:pt x="200" y="1"/>
                  </a:moveTo>
                  <a:lnTo>
                    <a:pt x="0" y="200"/>
                  </a:lnTo>
                  <a:lnTo>
                    <a:pt x="200" y="200"/>
                  </a:lnTo>
                  <a:lnTo>
                    <a:pt x="200" y="1"/>
                  </a:lnTo>
                  <a:close/>
                  <a:moveTo>
                    <a:pt x="9580" y="1"/>
                  </a:moveTo>
                  <a:lnTo>
                    <a:pt x="9580" y="200"/>
                  </a:lnTo>
                  <a:lnTo>
                    <a:pt x="9779" y="200"/>
                  </a:lnTo>
                  <a:lnTo>
                    <a:pt x="9580" y="1"/>
                  </a:lnTo>
                  <a:close/>
                  <a:moveTo>
                    <a:pt x="200" y="200"/>
                  </a:moveTo>
                  <a:lnTo>
                    <a:pt x="200" y="9780"/>
                  </a:lnTo>
                  <a:lnTo>
                    <a:pt x="9580" y="9780"/>
                  </a:lnTo>
                  <a:lnTo>
                    <a:pt x="9580" y="20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8"/>
            <p:cNvSpPr/>
            <p:nvPr/>
          </p:nvSpPr>
          <p:spPr>
            <a:xfrm>
              <a:off x="1689550" y="737050"/>
              <a:ext cx="738425" cy="738425"/>
            </a:xfrm>
            <a:custGeom>
              <a:avLst/>
              <a:gdLst/>
              <a:ahLst/>
              <a:cxnLst/>
              <a:rect l="l" t="t" r="r" b="b"/>
              <a:pathLst>
                <a:path w="29537" h="29537" extrusionOk="0">
                  <a:moveTo>
                    <a:pt x="0" y="0"/>
                  </a:moveTo>
                  <a:lnTo>
                    <a:pt x="0" y="29537"/>
                  </a:lnTo>
                  <a:lnTo>
                    <a:pt x="29537" y="29537"/>
                  </a:lnTo>
                  <a:lnTo>
                    <a:pt x="295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8"/>
            <p:cNvSpPr/>
            <p:nvPr/>
          </p:nvSpPr>
          <p:spPr>
            <a:xfrm>
              <a:off x="5192025" y="742025"/>
              <a:ext cx="733450" cy="733450"/>
            </a:xfrm>
            <a:custGeom>
              <a:avLst/>
              <a:gdLst/>
              <a:ahLst/>
              <a:cxnLst/>
              <a:rect l="l" t="t" r="r" b="b"/>
              <a:pathLst>
                <a:path w="29338" h="29338" extrusionOk="0">
                  <a:moveTo>
                    <a:pt x="0" y="1"/>
                  </a:moveTo>
                  <a:lnTo>
                    <a:pt x="0" y="29338"/>
                  </a:lnTo>
                  <a:lnTo>
                    <a:pt x="29337" y="29338"/>
                  </a:lnTo>
                  <a:lnTo>
                    <a:pt x="293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8"/>
            <p:cNvSpPr/>
            <p:nvPr/>
          </p:nvSpPr>
          <p:spPr>
            <a:xfrm>
              <a:off x="1694525" y="4234525"/>
              <a:ext cx="733450" cy="738450"/>
            </a:xfrm>
            <a:custGeom>
              <a:avLst/>
              <a:gdLst/>
              <a:ahLst/>
              <a:cxnLst/>
              <a:rect l="l" t="t" r="r" b="b"/>
              <a:pathLst>
                <a:path w="29338" h="29538" extrusionOk="0">
                  <a:moveTo>
                    <a:pt x="1" y="1"/>
                  </a:moveTo>
                  <a:lnTo>
                    <a:pt x="1" y="29537"/>
                  </a:lnTo>
                  <a:lnTo>
                    <a:pt x="29338" y="29537"/>
                  </a:lnTo>
                  <a:lnTo>
                    <a:pt x="293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48"/>
          <p:cNvGrpSpPr/>
          <p:nvPr/>
        </p:nvGrpSpPr>
        <p:grpSpPr>
          <a:xfrm>
            <a:off x="1308654" y="1036151"/>
            <a:ext cx="611384" cy="607389"/>
            <a:chOff x="3863900" y="4993625"/>
            <a:chExt cx="482050" cy="478900"/>
          </a:xfrm>
        </p:grpSpPr>
        <p:sp>
          <p:nvSpPr>
            <p:cNvPr id="416" name="Google Shape;416;p48"/>
            <p:cNvSpPr/>
            <p:nvPr/>
          </p:nvSpPr>
          <p:spPr>
            <a:xfrm>
              <a:off x="3877525" y="5058825"/>
              <a:ext cx="315450" cy="164750"/>
            </a:xfrm>
            <a:custGeom>
              <a:avLst/>
              <a:gdLst/>
              <a:ahLst/>
              <a:cxnLst/>
              <a:rect l="l" t="t" r="r" b="b"/>
              <a:pathLst>
                <a:path w="12618" h="6590" extrusionOk="0">
                  <a:moveTo>
                    <a:pt x="3647" y="1"/>
                  </a:moveTo>
                  <a:lnTo>
                    <a:pt x="169" y="1846"/>
                  </a:lnTo>
                  <a:cubicBezTo>
                    <a:pt x="109" y="1877"/>
                    <a:pt x="51" y="1913"/>
                    <a:pt x="0" y="1952"/>
                  </a:cubicBezTo>
                  <a:lnTo>
                    <a:pt x="8892" y="6589"/>
                  </a:lnTo>
                  <a:lnTo>
                    <a:pt x="12617" y="4746"/>
                  </a:lnTo>
                  <a:lnTo>
                    <a:pt x="3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7" name="Google Shape;417;p48"/>
            <p:cNvSpPr/>
            <p:nvPr/>
          </p:nvSpPr>
          <p:spPr>
            <a:xfrm>
              <a:off x="4113750" y="5133350"/>
              <a:ext cx="232200" cy="339175"/>
            </a:xfrm>
            <a:custGeom>
              <a:avLst/>
              <a:gdLst/>
              <a:ahLst/>
              <a:cxnLst/>
              <a:rect l="l" t="t" r="r" b="b"/>
              <a:pathLst>
                <a:path w="9288" h="13567" extrusionOk="0">
                  <a:moveTo>
                    <a:pt x="9284" y="1"/>
                  </a:moveTo>
                  <a:lnTo>
                    <a:pt x="4836" y="2202"/>
                  </a:lnTo>
                  <a:lnTo>
                    <a:pt x="4836" y="4680"/>
                  </a:lnTo>
                  <a:cubicBezTo>
                    <a:pt x="4836" y="4993"/>
                    <a:pt x="4584" y="5246"/>
                    <a:pt x="4270" y="5246"/>
                  </a:cubicBezTo>
                  <a:cubicBezTo>
                    <a:pt x="3957" y="5246"/>
                    <a:pt x="3707" y="4993"/>
                    <a:pt x="3707" y="4680"/>
                  </a:cubicBezTo>
                  <a:lnTo>
                    <a:pt x="3707" y="2762"/>
                  </a:lnTo>
                  <a:lnTo>
                    <a:pt x="0" y="4593"/>
                  </a:lnTo>
                  <a:lnTo>
                    <a:pt x="0" y="13566"/>
                  </a:lnTo>
                  <a:cubicBezTo>
                    <a:pt x="12" y="13560"/>
                    <a:pt x="24" y="13557"/>
                    <a:pt x="37" y="13551"/>
                  </a:cubicBezTo>
                  <a:lnTo>
                    <a:pt x="8552" y="9236"/>
                  </a:lnTo>
                  <a:cubicBezTo>
                    <a:pt x="9004" y="9010"/>
                    <a:pt x="9287" y="8550"/>
                    <a:pt x="9287" y="8047"/>
                  </a:cubicBezTo>
                  <a:lnTo>
                    <a:pt x="9287" y="52"/>
                  </a:lnTo>
                  <a:cubicBezTo>
                    <a:pt x="9287" y="34"/>
                    <a:pt x="9287" y="19"/>
                    <a:pt x="9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8" name="Google Shape;418;p48"/>
            <p:cNvSpPr/>
            <p:nvPr/>
          </p:nvSpPr>
          <p:spPr>
            <a:xfrm>
              <a:off x="3998800" y="4993625"/>
              <a:ext cx="334125" cy="168500"/>
            </a:xfrm>
            <a:custGeom>
              <a:avLst/>
              <a:gdLst/>
              <a:ahLst/>
              <a:cxnLst/>
              <a:rect l="l" t="t" r="r" b="b"/>
              <a:pathLst>
                <a:path w="13365" h="6740" extrusionOk="0">
                  <a:moveTo>
                    <a:pt x="4045" y="1"/>
                  </a:moveTo>
                  <a:cubicBezTo>
                    <a:pt x="3833" y="1"/>
                    <a:pt x="3623" y="51"/>
                    <a:pt x="3430" y="151"/>
                  </a:cubicBezTo>
                  <a:lnTo>
                    <a:pt x="0" y="1970"/>
                  </a:lnTo>
                  <a:lnTo>
                    <a:pt x="9013" y="6740"/>
                  </a:lnTo>
                  <a:lnTo>
                    <a:pt x="13364" y="4587"/>
                  </a:lnTo>
                  <a:cubicBezTo>
                    <a:pt x="13298" y="4536"/>
                    <a:pt x="13226" y="4491"/>
                    <a:pt x="13150" y="4454"/>
                  </a:cubicBezTo>
                  <a:lnTo>
                    <a:pt x="4638" y="139"/>
                  </a:lnTo>
                  <a:lnTo>
                    <a:pt x="4635" y="139"/>
                  </a:lnTo>
                  <a:cubicBezTo>
                    <a:pt x="4448" y="47"/>
                    <a:pt x="4246" y="1"/>
                    <a:pt x="40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9" name="Google Shape;419;p48"/>
            <p:cNvSpPr/>
            <p:nvPr/>
          </p:nvSpPr>
          <p:spPr>
            <a:xfrm>
              <a:off x="3863900" y="5132450"/>
              <a:ext cx="221650" cy="339925"/>
            </a:xfrm>
            <a:custGeom>
              <a:avLst/>
              <a:gdLst/>
              <a:ahLst/>
              <a:cxnLst/>
              <a:rect l="l" t="t" r="r" b="b"/>
              <a:pathLst>
                <a:path w="8866" h="13597" extrusionOk="0">
                  <a:moveTo>
                    <a:pt x="6" y="1"/>
                  </a:moveTo>
                  <a:cubicBezTo>
                    <a:pt x="3" y="25"/>
                    <a:pt x="0" y="52"/>
                    <a:pt x="0" y="76"/>
                  </a:cubicBezTo>
                  <a:lnTo>
                    <a:pt x="0" y="8095"/>
                  </a:lnTo>
                  <a:cubicBezTo>
                    <a:pt x="0" y="8589"/>
                    <a:pt x="274" y="9043"/>
                    <a:pt x="714" y="9269"/>
                  </a:cubicBezTo>
                  <a:lnTo>
                    <a:pt x="8820" y="13572"/>
                  </a:lnTo>
                  <a:lnTo>
                    <a:pt x="8826" y="13575"/>
                  </a:lnTo>
                  <a:lnTo>
                    <a:pt x="8865" y="13596"/>
                  </a:lnTo>
                  <a:lnTo>
                    <a:pt x="8865" y="4620"/>
                  </a:lnTo>
                  <a:lnTo>
                    <a:pt x="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20" name="Google Shape;420;p48"/>
          <p:cNvGrpSpPr/>
          <p:nvPr/>
        </p:nvGrpSpPr>
        <p:grpSpPr>
          <a:xfrm>
            <a:off x="1307695" y="2078796"/>
            <a:ext cx="611362" cy="466017"/>
            <a:chOff x="6880800" y="1218000"/>
            <a:chExt cx="501075" cy="381950"/>
          </a:xfrm>
        </p:grpSpPr>
        <p:sp>
          <p:nvSpPr>
            <p:cNvPr id="421" name="Google Shape;421;p48"/>
            <p:cNvSpPr/>
            <p:nvPr/>
          </p:nvSpPr>
          <p:spPr>
            <a:xfrm>
              <a:off x="7263975" y="1540975"/>
              <a:ext cx="57725" cy="58975"/>
            </a:xfrm>
            <a:custGeom>
              <a:avLst/>
              <a:gdLst/>
              <a:ahLst/>
              <a:cxnLst/>
              <a:rect l="l" t="t" r="r" b="b"/>
              <a:pathLst>
                <a:path w="2309" h="2359" extrusionOk="0">
                  <a:moveTo>
                    <a:pt x="934" y="0"/>
                  </a:moveTo>
                  <a:lnTo>
                    <a:pt x="688" y="99"/>
                  </a:lnTo>
                  <a:lnTo>
                    <a:pt x="491" y="197"/>
                  </a:lnTo>
                  <a:lnTo>
                    <a:pt x="344" y="344"/>
                  </a:lnTo>
                  <a:lnTo>
                    <a:pt x="197" y="492"/>
                  </a:lnTo>
                  <a:lnTo>
                    <a:pt x="49" y="688"/>
                  </a:lnTo>
                  <a:lnTo>
                    <a:pt x="0" y="934"/>
                  </a:lnTo>
                  <a:lnTo>
                    <a:pt x="0" y="1179"/>
                  </a:lnTo>
                  <a:lnTo>
                    <a:pt x="0" y="1425"/>
                  </a:lnTo>
                  <a:lnTo>
                    <a:pt x="49" y="1622"/>
                  </a:lnTo>
                  <a:lnTo>
                    <a:pt x="197" y="1818"/>
                  </a:lnTo>
                  <a:lnTo>
                    <a:pt x="344" y="2014"/>
                  </a:lnTo>
                  <a:lnTo>
                    <a:pt x="491" y="2162"/>
                  </a:lnTo>
                  <a:lnTo>
                    <a:pt x="688" y="2260"/>
                  </a:lnTo>
                  <a:lnTo>
                    <a:pt x="934" y="2309"/>
                  </a:lnTo>
                  <a:lnTo>
                    <a:pt x="1130" y="2358"/>
                  </a:lnTo>
                  <a:lnTo>
                    <a:pt x="1376" y="2309"/>
                  </a:lnTo>
                  <a:lnTo>
                    <a:pt x="1621" y="2260"/>
                  </a:lnTo>
                  <a:lnTo>
                    <a:pt x="1818" y="2162"/>
                  </a:lnTo>
                  <a:lnTo>
                    <a:pt x="1965" y="2014"/>
                  </a:lnTo>
                  <a:lnTo>
                    <a:pt x="2112" y="1818"/>
                  </a:lnTo>
                  <a:lnTo>
                    <a:pt x="2260" y="1622"/>
                  </a:lnTo>
                  <a:lnTo>
                    <a:pt x="2309" y="1425"/>
                  </a:lnTo>
                  <a:lnTo>
                    <a:pt x="2309" y="1179"/>
                  </a:lnTo>
                  <a:lnTo>
                    <a:pt x="2309" y="934"/>
                  </a:lnTo>
                  <a:lnTo>
                    <a:pt x="2260" y="688"/>
                  </a:lnTo>
                  <a:lnTo>
                    <a:pt x="2112" y="492"/>
                  </a:lnTo>
                  <a:lnTo>
                    <a:pt x="1965" y="344"/>
                  </a:lnTo>
                  <a:lnTo>
                    <a:pt x="1818" y="197"/>
                  </a:lnTo>
                  <a:lnTo>
                    <a:pt x="1621" y="99"/>
                  </a:lnTo>
                  <a:lnTo>
                    <a:pt x="13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8"/>
            <p:cNvSpPr/>
            <p:nvPr/>
          </p:nvSpPr>
          <p:spPr>
            <a:xfrm>
              <a:off x="7263975" y="1540975"/>
              <a:ext cx="57725" cy="58975"/>
            </a:xfrm>
            <a:custGeom>
              <a:avLst/>
              <a:gdLst/>
              <a:ahLst/>
              <a:cxnLst/>
              <a:rect l="l" t="t" r="r" b="b"/>
              <a:pathLst>
                <a:path w="2309" h="2359" fill="none" extrusionOk="0">
                  <a:moveTo>
                    <a:pt x="2309" y="1179"/>
                  </a:moveTo>
                  <a:lnTo>
                    <a:pt x="2309" y="1179"/>
                  </a:lnTo>
                  <a:lnTo>
                    <a:pt x="2309" y="1425"/>
                  </a:lnTo>
                  <a:lnTo>
                    <a:pt x="2260" y="1622"/>
                  </a:lnTo>
                  <a:lnTo>
                    <a:pt x="2112" y="1818"/>
                  </a:lnTo>
                  <a:lnTo>
                    <a:pt x="1965" y="2014"/>
                  </a:lnTo>
                  <a:lnTo>
                    <a:pt x="1818" y="2162"/>
                  </a:lnTo>
                  <a:lnTo>
                    <a:pt x="1621" y="2260"/>
                  </a:lnTo>
                  <a:lnTo>
                    <a:pt x="1376" y="2309"/>
                  </a:lnTo>
                  <a:lnTo>
                    <a:pt x="1130" y="2358"/>
                  </a:lnTo>
                  <a:lnTo>
                    <a:pt x="1130" y="2358"/>
                  </a:lnTo>
                  <a:lnTo>
                    <a:pt x="934" y="2309"/>
                  </a:lnTo>
                  <a:lnTo>
                    <a:pt x="688" y="2260"/>
                  </a:lnTo>
                  <a:lnTo>
                    <a:pt x="491" y="2162"/>
                  </a:lnTo>
                  <a:lnTo>
                    <a:pt x="344" y="2014"/>
                  </a:lnTo>
                  <a:lnTo>
                    <a:pt x="197" y="1818"/>
                  </a:lnTo>
                  <a:lnTo>
                    <a:pt x="49" y="1622"/>
                  </a:lnTo>
                  <a:lnTo>
                    <a:pt x="0" y="1425"/>
                  </a:lnTo>
                  <a:lnTo>
                    <a:pt x="0" y="1179"/>
                  </a:lnTo>
                  <a:lnTo>
                    <a:pt x="0" y="1179"/>
                  </a:lnTo>
                  <a:lnTo>
                    <a:pt x="0" y="934"/>
                  </a:lnTo>
                  <a:lnTo>
                    <a:pt x="49" y="688"/>
                  </a:lnTo>
                  <a:lnTo>
                    <a:pt x="197" y="492"/>
                  </a:lnTo>
                  <a:lnTo>
                    <a:pt x="344" y="344"/>
                  </a:lnTo>
                  <a:lnTo>
                    <a:pt x="491" y="197"/>
                  </a:lnTo>
                  <a:lnTo>
                    <a:pt x="688" y="99"/>
                  </a:lnTo>
                  <a:lnTo>
                    <a:pt x="934" y="0"/>
                  </a:lnTo>
                  <a:lnTo>
                    <a:pt x="1130" y="0"/>
                  </a:lnTo>
                  <a:lnTo>
                    <a:pt x="1130" y="0"/>
                  </a:lnTo>
                  <a:lnTo>
                    <a:pt x="1376" y="0"/>
                  </a:lnTo>
                  <a:lnTo>
                    <a:pt x="1621" y="99"/>
                  </a:lnTo>
                  <a:lnTo>
                    <a:pt x="1818" y="197"/>
                  </a:lnTo>
                  <a:lnTo>
                    <a:pt x="1965" y="344"/>
                  </a:lnTo>
                  <a:lnTo>
                    <a:pt x="2112" y="492"/>
                  </a:lnTo>
                  <a:lnTo>
                    <a:pt x="2260" y="688"/>
                  </a:lnTo>
                  <a:lnTo>
                    <a:pt x="2309" y="934"/>
                  </a:lnTo>
                  <a:lnTo>
                    <a:pt x="2309" y="1179"/>
                  </a:lnTo>
                  <a:lnTo>
                    <a:pt x="2309" y="117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8"/>
            <p:cNvSpPr/>
            <p:nvPr/>
          </p:nvSpPr>
          <p:spPr>
            <a:xfrm>
              <a:off x="7321675" y="157045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8"/>
            <p:cNvSpPr/>
            <p:nvPr/>
          </p:nvSpPr>
          <p:spPr>
            <a:xfrm>
              <a:off x="6970450" y="1540975"/>
              <a:ext cx="57750" cy="58975"/>
            </a:xfrm>
            <a:custGeom>
              <a:avLst/>
              <a:gdLst/>
              <a:ahLst/>
              <a:cxnLst/>
              <a:rect l="l" t="t" r="r" b="b"/>
              <a:pathLst>
                <a:path w="2310" h="2359" extrusionOk="0">
                  <a:moveTo>
                    <a:pt x="934" y="0"/>
                  </a:moveTo>
                  <a:lnTo>
                    <a:pt x="688" y="99"/>
                  </a:lnTo>
                  <a:lnTo>
                    <a:pt x="492" y="197"/>
                  </a:lnTo>
                  <a:lnTo>
                    <a:pt x="345" y="344"/>
                  </a:lnTo>
                  <a:lnTo>
                    <a:pt x="197" y="492"/>
                  </a:lnTo>
                  <a:lnTo>
                    <a:pt x="50" y="688"/>
                  </a:lnTo>
                  <a:lnTo>
                    <a:pt x="1" y="934"/>
                  </a:lnTo>
                  <a:lnTo>
                    <a:pt x="1" y="1179"/>
                  </a:lnTo>
                  <a:lnTo>
                    <a:pt x="1" y="1425"/>
                  </a:lnTo>
                  <a:lnTo>
                    <a:pt x="50" y="1622"/>
                  </a:lnTo>
                  <a:lnTo>
                    <a:pt x="197" y="1818"/>
                  </a:lnTo>
                  <a:lnTo>
                    <a:pt x="345" y="2014"/>
                  </a:lnTo>
                  <a:lnTo>
                    <a:pt x="492" y="2162"/>
                  </a:lnTo>
                  <a:lnTo>
                    <a:pt x="688" y="2260"/>
                  </a:lnTo>
                  <a:lnTo>
                    <a:pt x="934" y="2309"/>
                  </a:lnTo>
                  <a:lnTo>
                    <a:pt x="1131" y="2358"/>
                  </a:lnTo>
                  <a:lnTo>
                    <a:pt x="1376" y="2309"/>
                  </a:lnTo>
                  <a:lnTo>
                    <a:pt x="1622" y="2260"/>
                  </a:lnTo>
                  <a:lnTo>
                    <a:pt x="1818" y="2162"/>
                  </a:lnTo>
                  <a:lnTo>
                    <a:pt x="1966" y="2014"/>
                  </a:lnTo>
                  <a:lnTo>
                    <a:pt x="2113" y="1818"/>
                  </a:lnTo>
                  <a:lnTo>
                    <a:pt x="2211" y="1622"/>
                  </a:lnTo>
                  <a:lnTo>
                    <a:pt x="2310" y="1425"/>
                  </a:lnTo>
                  <a:lnTo>
                    <a:pt x="2310" y="1179"/>
                  </a:lnTo>
                  <a:lnTo>
                    <a:pt x="2310" y="934"/>
                  </a:lnTo>
                  <a:lnTo>
                    <a:pt x="2211" y="688"/>
                  </a:lnTo>
                  <a:lnTo>
                    <a:pt x="2113" y="492"/>
                  </a:lnTo>
                  <a:lnTo>
                    <a:pt x="1966" y="344"/>
                  </a:lnTo>
                  <a:lnTo>
                    <a:pt x="1818" y="197"/>
                  </a:lnTo>
                  <a:lnTo>
                    <a:pt x="1622" y="99"/>
                  </a:lnTo>
                  <a:lnTo>
                    <a:pt x="13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8"/>
            <p:cNvSpPr/>
            <p:nvPr/>
          </p:nvSpPr>
          <p:spPr>
            <a:xfrm>
              <a:off x="6970450" y="1540975"/>
              <a:ext cx="57750" cy="58975"/>
            </a:xfrm>
            <a:custGeom>
              <a:avLst/>
              <a:gdLst/>
              <a:ahLst/>
              <a:cxnLst/>
              <a:rect l="l" t="t" r="r" b="b"/>
              <a:pathLst>
                <a:path w="2310" h="2359" fill="none" extrusionOk="0">
                  <a:moveTo>
                    <a:pt x="2310" y="1179"/>
                  </a:moveTo>
                  <a:lnTo>
                    <a:pt x="2310" y="1179"/>
                  </a:lnTo>
                  <a:lnTo>
                    <a:pt x="2310" y="1425"/>
                  </a:lnTo>
                  <a:lnTo>
                    <a:pt x="2211" y="1622"/>
                  </a:lnTo>
                  <a:lnTo>
                    <a:pt x="2113" y="1818"/>
                  </a:lnTo>
                  <a:lnTo>
                    <a:pt x="1966" y="2014"/>
                  </a:lnTo>
                  <a:lnTo>
                    <a:pt x="1818" y="2162"/>
                  </a:lnTo>
                  <a:lnTo>
                    <a:pt x="1622" y="2260"/>
                  </a:lnTo>
                  <a:lnTo>
                    <a:pt x="1376" y="2309"/>
                  </a:lnTo>
                  <a:lnTo>
                    <a:pt x="1131" y="2358"/>
                  </a:lnTo>
                  <a:lnTo>
                    <a:pt x="1131" y="2358"/>
                  </a:lnTo>
                  <a:lnTo>
                    <a:pt x="934" y="2309"/>
                  </a:lnTo>
                  <a:lnTo>
                    <a:pt x="688" y="2260"/>
                  </a:lnTo>
                  <a:lnTo>
                    <a:pt x="492" y="2162"/>
                  </a:lnTo>
                  <a:lnTo>
                    <a:pt x="345" y="2014"/>
                  </a:lnTo>
                  <a:lnTo>
                    <a:pt x="197" y="1818"/>
                  </a:lnTo>
                  <a:lnTo>
                    <a:pt x="50" y="1622"/>
                  </a:lnTo>
                  <a:lnTo>
                    <a:pt x="1" y="1425"/>
                  </a:lnTo>
                  <a:lnTo>
                    <a:pt x="1" y="1179"/>
                  </a:lnTo>
                  <a:lnTo>
                    <a:pt x="1" y="1179"/>
                  </a:lnTo>
                  <a:lnTo>
                    <a:pt x="1" y="934"/>
                  </a:lnTo>
                  <a:lnTo>
                    <a:pt x="50" y="688"/>
                  </a:lnTo>
                  <a:lnTo>
                    <a:pt x="197" y="492"/>
                  </a:lnTo>
                  <a:lnTo>
                    <a:pt x="345" y="344"/>
                  </a:lnTo>
                  <a:lnTo>
                    <a:pt x="492" y="197"/>
                  </a:lnTo>
                  <a:lnTo>
                    <a:pt x="688" y="99"/>
                  </a:lnTo>
                  <a:lnTo>
                    <a:pt x="934" y="0"/>
                  </a:lnTo>
                  <a:lnTo>
                    <a:pt x="1131" y="0"/>
                  </a:lnTo>
                  <a:lnTo>
                    <a:pt x="1131" y="0"/>
                  </a:lnTo>
                  <a:lnTo>
                    <a:pt x="1376" y="0"/>
                  </a:lnTo>
                  <a:lnTo>
                    <a:pt x="1622" y="99"/>
                  </a:lnTo>
                  <a:lnTo>
                    <a:pt x="1818" y="197"/>
                  </a:lnTo>
                  <a:lnTo>
                    <a:pt x="1966" y="344"/>
                  </a:lnTo>
                  <a:lnTo>
                    <a:pt x="2113" y="492"/>
                  </a:lnTo>
                  <a:lnTo>
                    <a:pt x="2211" y="688"/>
                  </a:lnTo>
                  <a:lnTo>
                    <a:pt x="2310" y="934"/>
                  </a:lnTo>
                  <a:lnTo>
                    <a:pt x="2310" y="1179"/>
                  </a:lnTo>
                  <a:lnTo>
                    <a:pt x="2310" y="117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8"/>
            <p:cNvSpPr/>
            <p:nvPr/>
          </p:nvSpPr>
          <p:spPr>
            <a:xfrm>
              <a:off x="7028175" y="157045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8"/>
            <p:cNvSpPr/>
            <p:nvPr/>
          </p:nvSpPr>
          <p:spPr>
            <a:xfrm>
              <a:off x="7205025" y="1306400"/>
              <a:ext cx="109325" cy="116700"/>
            </a:xfrm>
            <a:custGeom>
              <a:avLst/>
              <a:gdLst/>
              <a:ahLst/>
              <a:cxnLst/>
              <a:rect l="l" t="t" r="r" b="b"/>
              <a:pathLst>
                <a:path w="4373" h="4668" extrusionOk="0">
                  <a:moveTo>
                    <a:pt x="0" y="1"/>
                  </a:moveTo>
                  <a:lnTo>
                    <a:pt x="0" y="4668"/>
                  </a:lnTo>
                  <a:lnTo>
                    <a:pt x="2702" y="4668"/>
                  </a:lnTo>
                  <a:lnTo>
                    <a:pt x="4372" y="2997"/>
                  </a:lnTo>
                  <a:lnTo>
                    <a:pt x="3488" y="394"/>
                  </a:lnTo>
                  <a:lnTo>
                    <a:pt x="3390" y="197"/>
                  </a:lnTo>
                  <a:lnTo>
                    <a:pt x="3292" y="99"/>
                  </a:lnTo>
                  <a:lnTo>
                    <a:pt x="30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8"/>
            <p:cNvSpPr/>
            <p:nvPr/>
          </p:nvSpPr>
          <p:spPr>
            <a:xfrm>
              <a:off x="7205025" y="1306400"/>
              <a:ext cx="109325" cy="116700"/>
            </a:xfrm>
            <a:custGeom>
              <a:avLst/>
              <a:gdLst/>
              <a:ahLst/>
              <a:cxnLst/>
              <a:rect l="l" t="t" r="r" b="b"/>
              <a:pathLst>
                <a:path w="4373" h="4668" fill="none" extrusionOk="0">
                  <a:moveTo>
                    <a:pt x="2948" y="1"/>
                  </a:moveTo>
                  <a:lnTo>
                    <a:pt x="0" y="1"/>
                  </a:lnTo>
                  <a:lnTo>
                    <a:pt x="0" y="4668"/>
                  </a:lnTo>
                  <a:lnTo>
                    <a:pt x="2702" y="4668"/>
                  </a:lnTo>
                  <a:lnTo>
                    <a:pt x="4372" y="2997"/>
                  </a:lnTo>
                  <a:lnTo>
                    <a:pt x="3488" y="394"/>
                  </a:lnTo>
                  <a:lnTo>
                    <a:pt x="3488" y="394"/>
                  </a:lnTo>
                  <a:lnTo>
                    <a:pt x="3390" y="197"/>
                  </a:lnTo>
                  <a:lnTo>
                    <a:pt x="3292" y="99"/>
                  </a:lnTo>
                  <a:lnTo>
                    <a:pt x="3095" y="1"/>
                  </a:lnTo>
                  <a:lnTo>
                    <a:pt x="2948" y="1"/>
                  </a:lnTo>
                  <a:lnTo>
                    <a:pt x="294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8"/>
            <p:cNvSpPr/>
            <p:nvPr/>
          </p:nvSpPr>
          <p:spPr>
            <a:xfrm>
              <a:off x="7278700" y="130640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8"/>
            <p:cNvSpPr/>
            <p:nvPr/>
          </p:nvSpPr>
          <p:spPr>
            <a:xfrm>
              <a:off x="7205025" y="1404650"/>
              <a:ext cx="176850" cy="165825"/>
            </a:xfrm>
            <a:custGeom>
              <a:avLst/>
              <a:gdLst/>
              <a:ahLst/>
              <a:cxnLst/>
              <a:rect l="l" t="t" r="r" b="b"/>
              <a:pathLst>
                <a:path w="7074" h="6633" extrusionOk="0">
                  <a:moveTo>
                    <a:pt x="5109" y="1"/>
                  </a:moveTo>
                  <a:lnTo>
                    <a:pt x="3341" y="1769"/>
                  </a:lnTo>
                  <a:lnTo>
                    <a:pt x="3144" y="1867"/>
                  </a:lnTo>
                  <a:lnTo>
                    <a:pt x="2948" y="1917"/>
                  </a:lnTo>
                  <a:lnTo>
                    <a:pt x="0" y="1917"/>
                  </a:lnTo>
                  <a:lnTo>
                    <a:pt x="0" y="6632"/>
                  </a:lnTo>
                  <a:lnTo>
                    <a:pt x="1179" y="6632"/>
                  </a:lnTo>
                  <a:lnTo>
                    <a:pt x="1228" y="6141"/>
                  </a:lnTo>
                  <a:lnTo>
                    <a:pt x="1327" y="5699"/>
                  </a:lnTo>
                  <a:lnTo>
                    <a:pt x="1572" y="5306"/>
                  </a:lnTo>
                  <a:lnTo>
                    <a:pt x="1867" y="4962"/>
                  </a:lnTo>
                  <a:lnTo>
                    <a:pt x="2211" y="4667"/>
                  </a:lnTo>
                  <a:lnTo>
                    <a:pt x="2604" y="4471"/>
                  </a:lnTo>
                  <a:lnTo>
                    <a:pt x="3046" y="4324"/>
                  </a:lnTo>
                  <a:lnTo>
                    <a:pt x="3488" y="4274"/>
                  </a:lnTo>
                  <a:lnTo>
                    <a:pt x="3979" y="4324"/>
                  </a:lnTo>
                  <a:lnTo>
                    <a:pt x="4421" y="4471"/>
                  </a:lnTo>
                  <a:lnTo>
                    <a:pt x="4814" y="4667"/>
                  </a:lnTo>
                  <a:lnTo>
                    <a:pt x="5158" y="4962"/>
                  </a:lnTo>
                  <a:lnTo>
                    <a:pt x="5453" y="5306"/>
                  </a:lnTo>
                  <a:lnTo>
                    <a:pt x="5699" y="5699"/>
                  </a:lnTo>
                  <a:lnTo>
                    <a:pt x="5797" y="6141"/>
                  </a:lnTo>
                  <a:lnTo>
                    <a:pt x="5846" y="6632"/>
                  </a:lnTo>
                  <a:lnTo>
                    <a:pt x="6485" y="6632"/>
                  </a:lnTo>
                  <a:lnTo>
                    <a:pt x="6730" y="6583"/>
                  </a:lnTo>
                  <a:lnTo>
                    <a:pt x="6927" y="6436"/>
                  </a:lnTo>
                  <a:lnTo>
                    <a:pt x="7025" y="6239"/>
                  </a:lnTo>
                  <a:lnTo>
                    <a:pt x="7074" y="6043"/>
                  </a:lnTo>
                  <a:lnTo>
                    <a:pt x="7074" y="1327"/>
                  </a:lnTo>
                  <a:lnTo>
                    <a:pt x="7074" y="1180"/>
                  </a:lnTo>
                  <a:lnTo>
                    <a:pt x="6976" y="1032"/>
                  </a:lnTo>
                  <a:lnTo>
                    <a:pt x="6878" y="885"/>
                  </a:lnTo>
                  <a:lnTo>
                    <a:pt x="6730" y="787"/>
                  </a:lnTo>
                  <a:lnTo>
                    <a:pt x="5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8"/>
            <p:cNvSpPr/>
            <p:nvPr/>
          </p:nvSpPr>
          <p:spPr>
            <a:xfrm>
              <a:off x="7205025" y="1404650"/>
              <a:ext cx="176850" cy="165825"/>
            </a:xfrm>
            <a:custGeom>
              <a:avLst/>
              <a:gdLst/>
              <a:ahLst/>
              <a:cxnLst/>
              <a:rect l="l" t="t" r="r" b="b"/>
              <a:pathLst>
                <a:path w="7074" h="6633" fill="none" extrusionOk="0">
                  <a:moveTo>
                    <a:pt x="6730" y="787"/>
                  </a:moveTo>
                  <a:lnTo>
                    <a:pt x="5109" y="1"/>
                  </a:lnTo>
                  <a:lnTo>
                    <a:pt x="3341" y="1769"/>
                  </a:lnTo>
                  <a:lnTo>
                    <a:pt x="3341" y="1769"/>
                  </a:lnTo>
                  <a:lnTo>
                    <a:pt x="3144" y="1867"/>
                  </a:lnTo>
                  <a:lnTo>
                    <a:pt x="2948" y="1917"/>
                  </a:lnTo>
                  <a:lnTo>
                    <a:pt x="0" y="1917"/>
                  </a:lnTo>
                  <a:lnTo>
                    <a:pt x="0" y="6632"/>
                  </a:lnTo>
                  <a:lnTo>
                    <a:pt x="1179" y="6632"/>
                  </a:lnTo>
                  <a:lnTo>
                    <a:pt x="1179" y="6632"/>
                  </a:lnTo>
                  <a:lnTo>
                    <a:pt x="1228" y="6141"/>
                  </a:lnTo>
                  <a:lnTo>
                    <a:pt x="1327" y="5699"/>
                  </a:lnTo>
                  <a:lnTo>
                    <a:pt x="1572" y="5306"/>
                  </a:lnTo>
                  <a:lnTo>
                    <a:pt x="1867" y="4962"/>
                  </a:lnTo>
                  <a:lnTo>
                    <a:pt x="2211" y="4667"/>
                  </a:lnTo>
                  <a:lnTo>
                    <a:pt x="2604" y="4471"/>
                  </a:lnTo>
                  <a:lnTo>
                    <a:pt x="3046" y="4324"/>
                  </a:lnTo>
                  <a:lnTo>
                    <a:pt x="3488" y="4274"/>
                  </a:lnTo>
                  <a:lnTo>
                    <a:pt x="3488" y="4274"/>
                  </a:lnTo>
                  <a:lnTo>
                    <a:pt x="3979" y="4324"/>
                  </a:lnTo>
                  <a:lnTo>
                    <a:pt x="4421" y="4471"/>
                  </a:lnTo>
                  <a:lnTo>
                    <a:pt x="4814" y="4667"/>
                  </a:lnTo>
                  <a:lnTo>
                    <a:pt x="5158" y="4962"/>
                  </a:lnTo>
                  <a:lnTo>
                    <a:pt x="5453" y="5306"/>
                  </a:lnTo>
                  <a:lnTo>
                    <a:pt x="5699" y="5699"/>
                  </a:lnTo>
                  <a:lnTo>
                    <a:pt x="5797" y="6141"/>
                  </a:lnTo>
                  <a:lnTo>
                    <a:pt x="5846" y="6632"/>
                  </a:lnTo>
                  <a:lnTo>
                    <a:pt x="6485" y="6632"/>
                  </a:lnTo>
                  <a:lnTo>
                    <a:pt x="6485" y="6632"/>
                  </a:lnTo>
                  <a:lnTo>
                    <a:pt x="6730" y="6583"/>
                  </a:lnTo>
                  <a:lnTo>
                    <a:pt x="6927" y="6436"/>
                  </a:lnTo>
                  <a:lnTo>
                    <a:pt x="7025" y="6239"/>
                  </a:lnTo>
                  <a:lnTo>
                    <a:pt x="7074" y="6043"/>
                  </a:lnTo>
                  <a:lnTo>
                    <a:pt x="7074" y="1327"/>
                  </a:lnTo>
                  <a:lnTo>
                    <a:pt x="7074" y="1327"/>
                  </a:lnTo>
                  <a:lnTo>
                    <a:pt x="7074" y="1180"/>
                  </a:lnTo>
                  <a:lnTo>
                    <a:pt x="6976" y="1032"/>
                  </a:lnTo>
                  <a:lnTo>
                    <a:pt x="6878" y="885"/>
                  </a:lnTo>
                  <a:lnTo>
                    <a:pt x="6730" y="787"/>
                  </a:lnTo>
                  <a:lnTo>
                    <a:pt x="6730" y="787"/>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8"/>
            <p:cNvSpPr/>
            <p:nvPr/>
          </p:nvSpPr>
          <p:spPr>
            <a:xfrm>
              <a:off x="7373275" y="1424300"/>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8"/>
            <p:cNvSpPr/>
            <p:nvPr/>
          </p:nvSpPr>
          <p:spPr>
            <a:xfrm>
              <a:off x="7013450" y="1306400"/>
              <a:ext cx="29475" cy="29500"/>
            </a:xfrm>
            <a:custGeom>
              <a:avLst/>
              <a:gdLst/>
              <a:ahLst/>
              <a:cxnLst/>
              <a:rect l="l" t="t" r="r" b="b"/>
              <a:pathLst>
                <a:path w="1179" h="1180" extrusionOk="0">
                  <a:moveTo>
                    <a:pt x="0" y="1"/>
                  </a:moveTo>
                  <a:lnTo>
                    <a:pt x="0" y="1180"/>
                  </a:lnTo>
                  <a:lnTo>
                    <a:pt x="1179" y="1180"/>
                  </a:lnTo>
                  <a:lnTo>
                    <a:pt x="11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8"/>
            <p:cNvSpPr/>
            <p:nvPr/>
          </p:nvSpPr>
          <p:spPr>
            <a:xfrm>
              <a:off x="6955725" y="1306400"/>
              <a:ext cx="146150" cy="146175"/>
            </a:xfrm>
            <a:custGeom>
              <a:avLst/>
              <a:gdLst/>
              <a:ahLst/>
              <a:cxnLst/>
              <a:rect l="l" t="t" r="r" b="b"/>
              <a:pathLst>
                <a:path w="5846" h="5847" extrusionOk="0">
                  <a:moveTo>
                    <a:pt x="0" y="1"/>
                  </a:moveTo>
                  <a:lnTo>
                    <a:pt x="0" y="5847"/>
                  </a:lnTo>
                  <a:lnTo>
                    <a:pt x="5846" y="5847"/>
                  </a:lnTo>
                  <a:lnTo>
                    <a:pt x="5846" y="1"/>
                  </a:lnTo>
                  <a:lnTo>
                    <a:pt x="4667" y="1"/>
                  </a:lnTo>
                  <a:lnTo>
                    <a:pt x="4667" y="1720"/>
                  </a:lnTo>
                  <a:lnTo>
                    <a:pt x="4618" y="1966"/>
                  </a:lnTo>
                  <a:lnTo>
                    <a:pt x="4520" y="2162"/>
                  </a:lnTo>
                  <a:lnTo>
                    <a:pt x="4323" y="2261"/>
                  </a:lnTo>
                  <a:lnTo>
                    <a:pt x="4077" y="2310"/>
                  </a:lnTo>
                  <a:lnTo>
                    <a:pt x="1720" y="2310"/>
                  </a:lnTo>
                  <a:lnTo>
                    <a:pt x="1523" y="2261"/>
                  </a:lnTo>
                  <a:lnTo>
                    <a:pt x="1327" y="2162"/>
                  </a:lnTo>
                  <a:lnTo>
                    <a:pt x="1179" y="1966"/>
                  </a:lnTo>
                  <a:lnTo>
                    <a:pt x="1130" y="1720"/>
                  </a:lnTo>
                  <a:lnTo>
                    <a:pt x="11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8"/>
            <p:cNvSpPr/>
            <p:nvPr/>
          </p:nvSpPr>
          <p:spPr>
            <a:xfrm>
              <a:off x="6955725" y="1306400"/>
              <a:ext cx="146150" cy="146175"/>
            </a:xfrm>
            <a:custGeom>
              <a:avLst/>
              <a:gdLst/>
              <a:ahLst/>
              <a:cxnLst/>
              <a:rect l="l" t="t" r="r" b="b"/>
              <a:pathLst>
                <a:path w="5846" h="5847" fill="none" extrusionOk="0">
                  <a:moveTo>
                    <a:pt x="5846" y="1"/>
                  </a:moveTo>
                  <a:lnTo>
                    <a:pt x="4667" y="1"/>
                  </a:lnTo>
                  <a:lnTo>
                    <a:pt x="4667" y="1720"/>
                  </a:lnTo>
                  <a:lnTo>
                    <a:pt x="4667" y="1720"/>
                  </a:lnTo>
                  <a:lnTo>
                    <a:pt x="4618" y="1966"/>
                  </a:lnTo>
                  <a:lnTo>
                    <a:pt x="4520" y="2162"/>
                  </a:lnTo>
                  <a:lnTo>
                    <a:pt x="4323" y="2261"/>
                  </a:lnTo>
                  <a:lnTo>
                    <a:pt x="4077" y="2310"/>
                  </a:lnTo>
                  <a:lnTo>
                    <a:pt x="1720" y="2310"/>
                  </a:lnTo>
                  <a:lnTo>
                    <a:pt x="1720" y="2310"/>
                  </a:lnTo>
                  <a:lnTo>
                    <a:pt x="1523" y="2261"/>
                  </a:lnTo>
                  <a:lnTo>
                    <a:pt x="1327" y="2162"/>
                  </a:lnTo>
                  <a:lnTo>
                    <a:pt x="1179" y="1966"/>
                  </a:lnTo>
                  <a:lnTo>
                    <a:pt x="1130" y="1720"/>
                  </a:lnTo>
                  <a:lnTo>
                    <a:pt x="1130" y="1"/>
                  </a:lnTo>
                  <a:lnTo>
                    <a:pt x="0" y="1"/>
                  </a:lnTo>
                  <a:lnTo>
                    <a:pt x="0" y="5847"/>
                  </a:lnTo>
                  <a:lnTo>
                    <a:pt x="5846" y="5847"/>
                  </a:lnTo>
                  <a:lnTo>
                    <a:pt x="584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8"/>
            <p:cNvSpPr/>
            <p:nvPr/>
          </p:nvSpPr>
          <p:spPr>
            <a:xfrm>
              <a:off x="7101850" y="130640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8"/>
            <p:cNvSpPr/>
            <p:nvPr/>
          </p:nvSpPr>
          <p:spPr>
            <a:xfrm>
              <a:off x="6880800" y="1218000"/>
              <a:ext cx="294775" cy="352475"/>
            </a:xfrm>
            <a:custGeom>
              <a:avLst/>
              <a:gdLst/>
              <a:ahLst/>
              <a:cxnLst/>
              <a:rect l="l" t="t" r="r" b="b"/>
              <a:pathLst>
                <a:path w="11791" h="14099" extrusionOk="0">
                  <a:moveTo>
                    <a:pt x="9432" y="2358"/>
                  </a:moveTo>
                  <a:lnTo>
                    <a:pt x="9678" y="2407"/>
                  </a:lnTo>
                  <a:lnTo>
                    <a:pt x="9875" y="2505"/>
                  </a:lnTo>
                  <a:lnTo>
                    <a:pt x="9973" y="2702"/>
                  </a:lnTo>
                  <a:lnTo>
                    <a:pt x="10022" y="2947"/>
                  </a:lnTo>
                  <a:lnTo>
                    <a:pt x="10022" y="9972"/>
                  </a:lnTo>
                  <a:lnTo>
                    <a:pt x="9973" y="10218"/>
                  </a:lnTo>
                  <a:lnTo>
                    <a:pt x="9875" y="10414"/>
                  </a:lnTo>
                  <a:lnTo>
                    <a:pt x="9678" y="10512"/>
                  </a:lnTo>
                  <a:lnTo>
                    <a:pt x="9432" y="10562"/>
                  </a:lnTo>
                  <a:lnTo>
                    <a:pt x="2408" y="10562"/>
                  </a:lnTo>
                  <a:lnTo>
                    <a:pt x="2162" y="10512"/>
                  </a:lnTo>
                  <a:lnTo>
                    <a:pt x="1966" y="10414"/>
                  </a:lnTo>
                  <a:lnTo>
                    <a:pt x="1867" y="10218"/>
                  </a:lnTo>
                  <a:lnTo>
                    <a:pt x="1818" y="9972"/>
                  </a:lnTo>
                  <a:lnTo>
                    <a:pt x="1818" y="2947"/>
                  </a:lnTo>
                  <a:lnTo>
                    <a:pt x="1867" y="2702"/>
                  </a:lnTo>
                  <a:lnTo>
                    <a:pt x="1966" y="2505"/>
                  </a:lnTo>
                  <a:lnTo>
                    <a:pt x="2162" y="2407"/>
                  </a:lnTo>
                  <a:lnTo>
                    <a:pt x="2408" y="2358"/>
                  </a:lnTo>
                  <a:close/>
                  <a:moveTo>
                    <a:pt x="590" y="0"/>
                  </a:moveTo>
                  <a:lnTo>
                    <a:pt x="345" y="49"/>
                  </a:lnTo>
                  <a:lnTo>
                    <a:pt x="197" y="147"/>
                  </a:lnTo>
                  <a:lnTo>
                    <a:pt x="50" y="344"/>
                  </a:lnTo>
                  <a:lnTo>
                    <a:pt x="1" y="590"/>
                  </a:lnTo>
                  <a:lnTo>
                    <a:pt x="1" y="13509"/>
                  </a:lnTo>
                  <a:lnTo>
                    <a:pt x="50" y="13705"/>
                  </a:lnTo>
                  <a:lnTo>
                    <a:pt x="197" y="13902"/>
                  </a:lnTo>
                  <a:lnTo>
                    <a:pt x="345" y="14049"/>
                  </a:lnTo>
                  <a:lnTo>
                    <a:pt x="590" y="14098"/>
                  </a:lnTo>
                  <a:lnTo>
                    <a:pt x="2408" y="14098"/>
                  </a:lnTo>
                  <a:lnTo>
                    <a:pt x="2457" y="13607"/>
                  </a:lnTo>
                  <a:lnTo>
                    <a:pt x="2555" y="13165"/>
                  </a:lnTo>
                  <a:lnTo>
                    <a:pt x="2801" y="12772"/>
                  </a:lnTo>
                  <a:lnTo>
                    <a:pt x="3095" y="12428"/>
                  </a:lnTo>
                  <a:lnTo>
                    <a:pt x="3439" y="12133"/>
                  </a:lnTo>
                  <a:lnTo>
                    <a:pt x="3832" y="11937"/>
                  </a:lnTo>
                  <a:lnTo>
                    <a:pt x="4274" y="11790"/>
                  </a:lnTo>
                  <a:lnTo>
                    <a:pt x="4717" y="11740"/>
                  </a:lnTo>
                  <a:lnTo>
                    <a:pt x="5208" y="11790"/>
                  </a:lnTo>
                  <a:lnTo>
                    <a:pt x="5650" y="11937"/>
                  </a:lnTo>
                  <a:lnTo>
                    <a:pt x="6043" y="12133"/>
                  </a:lnTo>
                  <a:lnTo>
                    <a:pt x="6387" y="12428"/>
                  </a:lnTo>
                  <a:lnTo>
                    <a:pt x="6681" y="12772"/>
                  </a:lnTo>
                  <a:lnTo>
                    <a:pt x="6878" y="13165"/>
                  </a:lnTo>
                  <a:lnTo>
                    <a:pt x="7025" y="13607"/>
                  </a:lnTo>
                  <a:lnTo>
                    <a:pt x="7074" y="14098"/>
                  </a:lnTo>
                  <a:lnTo>
                    <a:pt x="11790" y="14098"/>
                  </a:lnTo>
                  <a:lnTo>
                    <a:pt x="11790" y="590"/>
                  </a:lnTo>
                  <a:lnTo>
                    <a:pt x="11741" y="344"/>
                  </a:lnTo>
                  <a:lnTo>
                    <a:pt x="11594" y="147"/>
                  </a:lnTo>
                  <a:lnTo>
                    <a:pt x="11446" y="49"/>
                  </a:lnTo>
                  <a:lnTo>
                    <a:pt x="1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8"/>
            <p:cNvSpPr/>
            <p:nvPr/>
          </p:nvSpPr>
          <p:spPr>
            <a:xfrm>
              <a:off x="6880800" y="1218000"/>
              <a:ext cx="294775" cy="352475"/>
            </a:xfrm>
            <a:custGeom>
              <a:avLst/>
              <a:gdLst/>
              <a:ahLst/>
              <a:cxnLst/>
              <a:rect l="l" t="t" r="r" b="b"/>
              <a:pathLst>
                <a:path w="11791" h="14099" fill="none" extrusionOk="0">
                  <a:moveTo>
                    <a:pt x="590" y="14098"/>
                  </a:moveTo>
                  <a:lnTo>
                    <a:pt x="2408" y="14098"/>
                  </a:lnTo>
                  <a:lnTo>
                    <a:pt x="2408" y="14098"/>
                  </a:lnTo>
                  <a:lnTo>
                    <a:pt x="2457" y="13607"/>
                  </a:lnTo>
                  <a:lnTo>
                    <a:pt x="2555" y="13165"/>
                  </a:lnTo>
                  <a:lnTo>
                    <a:pt x="2801" y="12772"/>
                  </a:lnTo>
                  <a:lnTo>
                    <a:pt x="3095" y="12428"/>
                  </a:lnTo>
                  <a:lnTo>
                    <a:pt x="3439" y="12133"/>
                  </a:lnTo>
                  <a:lnTo>
                    <a:pt x="3832" y="11937"/>
                  </a:lnTo>
                  <a:lnTo>
                    <a:pt x="4274" y="11790"/>
                  </a:lnTo>
                  <a:lnTo>
                    <a:pt x="4717" y="11740"/>
                  </a:lnTo>
                  <a:lnTo>
                    <a:pt x="4717" y="11740"/>
                  </a:lnTo>
                  <a:lnTo>
                    <a:pt x="5208" y="11790"/>
                  </a:lnTo>
                  <a:lnTo>
                    <a:pt x="5650" y="11937"/>
                  </a:lnTo>
                  <a:lnTo>
                    <a:pt x="6043" y="12133"/>
                  </a:lnTo>
                  <a:lnTo>
                    <a:pt x="6387" y="12428"/>
                  </a:lnTo>
                  <a:lnTo>
                    <a:pt x="6681" y="12772"/>
                  </a:lnTo>
                  <a:lnTo>
                    <a:pt x="6878" y="13165"/>
                  </a:lnTo>
                  <a:lnTo>
                    <a:pt x="7025" y="13607"/>
                  </a:lnTo>
                  <a:lnTo>
                    <a:pt x="7074" y="14098"/>
                  </a:lnTo>
                  <a:lnTo>
                    <a:pt x="11790" y="14098"/>
                  </a:lnTo>
                  <a:lnTo>
                    <a:pt x="11790" y="590"/>
                  </a:lnTo>
                  <a:lnTo>
                    <a:pt x="11790" y="590"/>
                  </a:lnTo>
                  <a:lnTo>
                    <a:pt x="11741" y="344"/>
                  </a:lnTo>
                  <a:lnTo>
                    <a:pt x="11594" y="147"/>
                  </a:lnTo>
                  <a:lnTo>
                    <a:pt x="11446" y="49"/>
                  </a:lnTo>
                  <a:lnTo>
                    <a:pt x="11201" y="0"/>
                  </a:lnTo>
                  <a:lnTo>
                    <a:pt x="590" y="0"/>
                  </a:lnTo>
                  <a:lnTo>
                    <a:pt x="590" y="0"/>
                  </a:lnTo>
                  <a:lnTo>
                    <a:pt x="345" y="49"/>
                  </a:lnTo>
                  <a:lnTo>
                    <a:pt x="197" y="147"/>
                  </a:lnTo>
                  <a:lnTo>
                    <a:pt x="50" y="344"/>
                  </a:lnTo>
                  <a:lnTo>
                    <a:pt x="1" y="590"/>
                  </a:lnTo>
                  <a:lnTo>
                    <a:pt x="1" y="13509"/>
                  </a:lnTo>
                  <a:lnTo>
                    <a:pt x="1" y="13509"/>
                  </a:lnTo>
                  <a:lnTo>
                    <a:pt x="50" y="13705"/>
                  </a:lnTo>
                  <a:lnTo>
                    <a:pt x="197" y="13902"/>
                  </a:lnTo>
                  <a:lnTo>
                    <a:pt x="345" y="14049"/>
                  </a:lnTo>
                  <a:lnTo>
                    <a:pt x="590" y="14098"/>
                  </a:lnTo>
                  <a:lnTo>
                    <a:pt x="590" y="14098"/>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8"/>
            <p:cNvSpPr/>
            <p:nvPr/>
          </p:nvSpPr>
          <p:spPr>
            <a:xfrm>
              <a:off x="6926250" y="1276925"/>
              <a:ext cx="205100" cy="205125"/>
            </a:xfrm>
            <a:custGeom>
              <a:avLst/>
              <a:gdLst/>
              <a:ahLst/>
              <a:cxnLst/>
              <a:rect l="l" t="t" r="r" b="b"/>
              <a:pathLst>
                <a:path w="8204" h="8205" fill="none" extrusionOk="0">
                  <a:moveTo>
                    <a:pt x="0" y="590"/>
                  </a:moveTo>
                  <a:lnTo>
                    <a:pt x="0" y="590"/>
                  </a:lnTo>
                  <a:lnTo>
                    <a:pt x="49" y="345"/>
                  </a:lnTo>
                  <a:lnTo>
                    <a:pt x="148" y="148"/>
                  </a:lnTo>
                  <a:lnTo>
                    <a:pt x="344" y="50"/>
                  </a:lnTo>
                  <a:lnTo>
                    <a:pt x="590" y="1"/>
                  </a:lnTo>
                  <a:lnTo>
                    <a:pt x="7614" y="1"/>
                  </a:lnTo>
                  <a:lnTo>
                    <a:pt x="7614" y="1"/>
                  </a:lnTo>
                  <a:lnTo>
                    <a:pt x="7860" y="50"/>
                  </a:lnTo>
                  <a:lnTo>
                    <a:pt x="8057" y="148"/>
                  </a:lnTo>
                  <a:lnTo>
                    <a:pt x="8155" y="345"/>
                  </a:lnTo>
                  <a:lnTo>
                    <a:pt x="8204" y="590"/>
                  </a:lnTo>
                  <a:lnTo>
                    <a:pt x="8204" y="7615"/>
                  </a:lnTo>
                  <a:lnTo>
                    <a:pt x="8204" y="7615"/>
                  </a:lnTo>
                  <a:lnTo>
                    <a:pt x="8155" y="7861"/>
                  </a:lnTo>
                  <a:lnTo>
                    <a:pt x="8057" y="8057"/>
                  </a:lnTo>
                  <a:lnTo>
                    <a:pt x="7860" y="8155"/>
                  </a:lnTo>
                  <a:lnTo>
                    <a:pt x="7614" y="8205"/>
                  </a:lnTo>
                  <a:lnTo>
                    <a:pt x="590" y="8205"/>
                  </a:lnTo>
                  <a:lnTo>
                    <a:pt x="590" y="8205"/>
                  </a:lnTo>
                  <a:lnTo>
                    <a:pt x="344" y="8155"/>
                  </a:lnTo>
                  <a:lnTo>
                    <a:pt x="148" y="8057"/>
                  </a:lnTo>
                  <a:lnTo>
                    <a:pt x="49" y="7861"/>
                  </a:lnTo>
                  <a:lnTo>
                    <a:pt x="0" y="7615"/>
                  </a:lnTo>
                  <a:lnTo>
                    <a:pt x="0" y="5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8"/>
            <p:cNvSpPr/>
            <p:nvPr/>
          </p:nvSpPr>
          <p:spPr>
            <a:xfrm>
              <a:off x="6926250" y="1291675"/>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12971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6"/>
          <p:cNvSpPr txBox="1">
            <a:spLocks noGrp="1"/>
          </p:cNvSpPr>
          <p:nvPr>
            <p:ph type="title" idx="9"/>
          </p:nvPr>
        </p:nvSpPr>
        <p:spPr>
          <a:xfrm>
            <a:off x="594468" y="2482647"/>
            <a:ext cx="896100" cy="78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14" name="Google Shape;314;p46"/>
          <p:cNvSpPr txBox="1">
            <a:spLocks noGrp="1"/>
          </p:cNvSpPr>
          <p:nvPr>
            <p:ph type="title" idx="8"/>
          </p:nvPr>
        </p:nvSpPr>
        <p:spPr>
          <a:xfrm>
            <a:off x="594468" y="1302861"/>
            <a:ext cx="896100" cy="78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15" name="Google Shape;315;p46"/>
          <p:cNvSpPr txBox="1">
            <a:spLocks noGrp="1"/>
          </p:cNvSpPr>
          <p:nvPr>
            <p:ph type="title" idx="13"/>
          </p:nvPr>
        </p:nvSpPr>
        <p:spPr>
          <a:xfrm>
            <a:off x="4691730" y="1293753"/>
            <a:ext cx="896100" cy="78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16" name="Google Shape;316;p46"/>
          <p:cNvSpPr txBox="1">
            <a:spLocks noGrp="1"/>
          </p:cNvSpPr>
          <p:nvPr>
            <p:ph type="title" idx="14"/>
          </p:nvPr>
        </p:nvSpPr>
        <p:spPr>
          <a:xfrm>
            <a:off x="4691730" y="2473539"/>
            <a:ext cx="896100" cy="78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317" name="Google Shape;317;p46"/>
          <p:cNvSpPr txBox="1">
            <a:spLocks noGrp="1"/>
          </p:cNvSpPr>
          <p:nvPr>
            <p:ph type="title" idx="21"/>
          </p:nvPr>
        </p:nvSpPr>
        <p:spPr>
          <a:xfrm>
            <a:off x="475975" y="445025"/>
            <a:ext cx="81921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318" name="Google Shape;318;p46"/>
          <p:cNvSpPr txBox="1">
            <a:spLocks noGrp="1"/>
          </p:cNvSpPr>
          <p:nvPr>
            <p:ph type="title"/>
          </p:nvPr>
        </p:nvSpPr>
        <p:spPr>
          <a:xfrm>
            <a:off x="1747725" y="1291728"/>
            <a:ext cx="2730000" cy="39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0" i="0" dirty="0">
                <a:solidFill>
                  <a:schemeClr val="tx2"/>
                </a:solidFill>
                <a:effectLst/>
                <a:latin typeface="Söhne"/>
              </a:rPr>
              <a:t>Introduction</a:t>
            </a:r>
            <a:endParaRPr lang="en-US" dirty="0"/>
          </a:p>
        </p:txBody>
      </p:sp>
      <p:sp>
        <p:nvSpPr>
          <p:cNvPr id="319" name="Google Shape;319;p46"/>
          <p:cNvSpPr txBox="1">
            <a:spLocks noGrp="1"/>
          </p:cNvSpPr>
          <p:nvPr>
            <p:ph type="subTitle" idx="1"/>
          </p:nvPr>
        </p:nvSpPr>
        <p:spPr>
          <a:xfrm>
            <a:off x="1747725" y="1687209"/>
            <a:ext cx="2730000" cy="39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320" name="Google Shape;320;p46"/>
          <p:cNvSpPr txBox="1">
            <a:spLocks noGrp="1"/>
          </p:cNvSpPr>
          <p:nvPr>
            <p:ph type="title" idx="2"/>
          </p:nvPr>
        </p:nvSpPr>
        <p:spPr>
          <a:xfrm>
            <a:off x="5841032" y="1291728"/>
            <a:ext cx="2730000" cy="39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0" i="0" dirty="0">
                <a:solidFill>
                  <a:schemeClr val="tx2"/>
                </a:solidFill>
                <a:effectLst/>
                <a:latin typeface="Söhne"/>
              </a:rPr>
              <a:t>Driver Detection</a:t>
            </a:r>
            <a:endParaRPr lang="en-US" dirty="0"/>
          </a:p>
        </p:txBody>
      </p:sp>
      <p:sp>
        <p:nvSpPr>
          <p:cNvPr id="321" name="Google Shape;321;p46"/>
          <p:cNvSpPr txBox="1">
            <a:spLocks noGrp="1"/>
          </p:cNvSpPr>
          <p:nvPr>
            <p:ph type="subTitle" idx="3"/>
          </p:nvPr>
        </p:nvSpPr>
        <p:spPr>
          <a:xfrm>
            <a:off x="5841034" y="1687209"/>
            <a:ext cx="2730000" cy="39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a:t>
            </a:r>
            <a:r>
              <a:rPr lang="en" dirty="0"/>
              <a:t>he method that we use to detect driver</a:t>
            </a:r>
            <a:endParaRPr dirty="0"/>
          </a:p>
        </p:txBody>
      </p:sp>
      <p:sp>
        <p:nvSpPr>
          <p:cNvPr id="322" name="Google Shape;322;p46"/>
          <p:cNvSpPr txBox="1">
            <a:spLocks noGrp="1"/>
          </p:cNvSpPr>
          <p:nvPr>
            <p:ph type="title" idx="4"/>
          </p:nvPr>
        </p:nvSpPr>
        <p:spPr>
          <a:xfrm>
            <a:off x="1747725" y="2471518"/>
            <a:ext cx="2730000" cy="39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0" i="0" dirty="0">
                <a:solidFill>
                  <a:schemeClr val="tx2"/>
                </a:solidFill>
                <a:effectLst/>
                <a:latin typeface="Söhne"/>
              </a:rPr>
              <a:t>Database Connection</a:t>
            </a:r>
            <a:endParaRPr dirty="0"/>
          </a:p>
        </p:txBody>
      </p:sp>
      <p:sp>
        <p:nvSpPr>
          <p:cNvPr id="323" name="Google Shape;323;p46"/>
          <p:cNvSpPr txBox="1">
            <a:spLocks noGrp="1"/>
          </p:cNvSpPr>
          <p:nvPr>
            <p:ph type="subTitle" idx="5"/>
          </p:nvPr>
        </p:nvSpPr>
        <p:spPr>
          <a:xfrm>
            <a:off x="1747725" y="2867008"/>
            <a:ext cx="2730000" cy="39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How database work with python</a:t>
            </a:r>
            <a:endParaRPr dirty="0"/>
          </a:p>
        </p:txBody>
      </p:sp>
      <p:sp>
        <p:nvSpPr>
          <p:cNvPr id="324" name="Google Shape;324;p46"/>
          <p:cNvSpPr txBox="1">
            <a:spLocks noGrp="1"/>
          </p:cNvSpPr>
          <p:nvPr>
            <p:ph type="title" idx="6"/>
          </p:nvPr>
        </p:nvSpPr>
        <p:spPr>
          <a:xfrm>
            <a:off x="5841032" y="2471518"/>
            <a:ext cx="2730000" cy="39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0" i="0" dirty="0">
                <a:solidFill>
                  <a:schemeClr val="tx2"/>
                </a:solidFill>
                <a:effectLst/>
                <a:latin typeface="Söhne"/>
              </a:rPr>
              <a:t>Conclusion</a:t>
            </a:r>
            <a:endParaRPr dirty="0"/>
          </a:p>
        </p:txBody>
      </p:sp>
      <p:sp>
        <p:nvSpPr>
          <p:cNvPr id="325" name="Google Shape;325;p46"/>
          <p:cNvSpPr txBox="1">
            <a:spLocks noGrp="1"/>
          </p:cNvSpPr>
          <p:nvPr>
            <p:ph type="subTitle" idx="7"/>
          </p:nvPr>
        </p:nvSpPr>
        <p:spPr>
          <a:xfrm>
            <a:off x="5841034" y="2867008"/>
            <a:ext cx="2730000" cy="39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46"/>
          <p:cNvSpPr txBox="1">
            <a:spLocks noGrp="1"/>
          </p:cNvSpPr>
          <p:nvPr>
            <p:ph type="title" idx="15"/>
          </p:nvPr>
        </p:nvSpPr>
        <p:spPr>
          <a:xfrm>
            <a:off x="1747725" y="3654600"/>
            <a:ext cx="2730000" cy="39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0" i="0" dirty="0">
                <a:solidFill>
                  <a:schemeClr val="tx2"/>
                </a:solidFill>
                <a:effectLst/>
                <a:latin typeface="Söhne"/>
              </a:rPr>
              <a:t>Website Integration</a:t>
            </a:r>
            <a:endParaRPr dirty="0"/>
          </a:p>
        </p:txBody>
      </p:sp>
      <p:sp>
        <p:nvSpPr>
          <p:cNvPr id="327" name="Google Shape;327;p46"/>
          <p:cNvSpPr txBox="1">
            <a:spLocks noGrp="1"/>
          </p:cNvSpPr>
          <p:nvPr>
            <p:ph type="subTitle" idx="16"/>
          </p:nvPr>
        </p:nvSpPr>
        <p:spPr>
          <a:xfrm>
            <a:off x="1747725" y="4050090"/>
            <a:ext cx="2730000" cy="39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The user interface </a:t>
            </a:r>
            <a:endParaRPr dirty="0"/>
          </a:p>
        </p:txBody>
      </p:sp>
      <p:sp>
        <p:nvSpPr>
          <p:cNvPr id="328" name="Google Shape;328;p46"/>
          <p:cNvSpPr txBox="1">
            <a:spLocks noGrp="1"/>
          </p:cNvSpPr>
          <p:nvPr>
            <p:ph type="title" idx="17"/>
          </p:nvPr>
        </p:nvSpPr>
        <p:spPr>
          <a:xfrm>
            <a:off x="5841032" y="3654600"/>
            <a:ext cx="2730000" cy="39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Our team</a:t>
            </a:r>
            <a:endParaRPr dirty="0"/>
          </a:p>
        </p:txBody>
      </p:sp>
      <p:sp>
        <p:nvSpPr>
          <p:cNvPr id="329" name="Google Shape;329;p46"/>
          <p:cNvSpPr txBox="1">
            <a:spLocks noGrp="1"/>
          </p:cNvSpPr>
          <p:nvPr>
            <p:ph type="subTitle" idx="18"/>
          </p:nvPr>
        </p:nvSpPr>
        <p:spPr>
          <a:xfrm>
            <a:off x="5841034" y="4050090"/>
            <a:ext cx="2730000" cy="39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dirty="0"/>
          </a:p>
        </p:txBody>
      </p:sp>
      <p:sp>
        <p:nvSpPr>
          <p:cNvPr id="330" name="Google Shape;330;p46"/>
          <p:cNvSpPr txBox="1">
            <a:spLocks noGrp="1"/>
          </p:cNvSpPr>
          <p:nvPr>
            <p:ph type="title" idx="19"/>
          </p:nvPr>
        </p:nvSpPr>
        <p:spPr>
          <a:xfrm>
            <a:off x="594468" y="3665723"/>
            <a:ext cx="896100" cy="78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31" name="Google Shape;331;p46"/>
          <p:cNvSpPr txBox="1">
            <a:spLocks noGrp="1"/>
          </p:cNvSpPr>
          <p:nvPr>
            <p:ph type="title" idx="20"/>
          </p:nvPr>
        </p:nvSpPr>
        <p:spPr>
          <a:xfrm>
            <a:off x="4691730" y="3656616"/>
            <a:ext cx="896100" cy="78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sp>
        <p:nvSpPr>
          <p:cNvPr id="1246" name="Google Shape;1246;p75"/>
          <p:cNvSpPr txBox="1">
            <a:spLocks noGrp="1"/>
          </p:cNvSpPr>
          <p:nvPr>
            <p:ph type="title"/>
          </p:nvPr>
        </p:nvSpPr>
        <p:spPr>
          <a:xfrm>
            <a:off x="720000" y="1832050"/>
            <a:ext cx="3739200" cy="166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Our team</a:t>
            </a:r>
            <a:endParaRPr dirty="0"/>
          </a:p>
        </p:txBody>
      </p:sp>
      <p:sp>
        <p:nvSpPr>
          <p:cNvPr id="1247" name="Google Shape;1247;p75"/>
          <p:cNvSpPr txBox="1">
            <a:spLocks noGrp="1"/>
          </p:cNvSpPr>
          <p:nvPr>
            <p:ph type="title" idx="2"/>
          </p:nvPr>
        </p:nvSpPr>
        <p:spPr>
          <a:xfrm>
            <a:off x="720000" y="578550"/>
            <a:ext cx="1056900" cy="106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1248" name="Google Shape;1248;p75"/>
          <p:cNvSpPr txBox="1">
            <a:spLocks noGrp="1"/>
          </p:cNvSpPr>
          <p:nvPr>
            <p:ph type="subTitle" idx="1"/>
          </p:nvPr>
        </p:nvSpPr>
        <p:spPr>
          <a:xfrm>
            <a:off x="720000" y="3727625"/>
            <a:ext cx="3081000" cy="713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You can enter a subtitle here if you need it</a:t>
            </a:r>
            <a:endParaRPr/>
          </a:p>
        </p:txBody>
      </p:sp>
      <p:pic>
        <p:nvPicPr>
          <p:cNvPr id="1249" name="Google Shape;1249;p75"/>
          <p:cNvPicPr preferRelativeResize="0"/>
          <p:nvPr/>
        </p:nvPicPr>
        <p:blipFill rotWithShape="1">
          <a:blip r:embed="rId3">
            <a:alphaModFix/>
          </a:blip>
          <a:srcRect l="32308"/>
          <a:stretch/>
        </p:blipFill>
        <p:spPr>
          <a:xfrm>
            <a:off x="4347850" y="444300"/>
            <a:ext cx="4320150" cy="4254900"/>
          </a:xfrm>
          <a:prstGeom prst="rect">
            <a:avLst/>
          </a:prstGeom>
          <a:noFill/>
          <a:ln w="9525" cap="flat" cmpd="sng">
            <a:solidFill>
              <a:schemeClr val="lt2"/>
            </a:solidFill>
            <a:prstDash val="solid"/>
            <a:round/>
            <a:headEnd type="none" w="sm" len="sm"/>
            <a:tailEnd type="none" w="sm" len="sm"/>
          </a:ln>
        </p:spPr>
      </p:pic>
      <p:sp>
        <p:nvSpPr>
          <p:cNvPr id="1250" name="Google Shape;1250;p75"/>
          <p:cNvSpPr/>
          <p:nvPr/>
        </p:nvSpPr>
        <p:spPr>
          <a:xfrm>
            <a:off x="3062050" y="444300"/>
            <a:ext cx="1285800" cy="12915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1" name="Google Shape;1251;p75"/>
          <p:cNvGrpSpPr/>
          <p:nvPr/>
        </p:nvGrpSpPr>
        <p:grpSpPr>
          <a:xfrm flipH="1">
            <a:off x="3265424" y="674748"/>
            <a:ext cx="879062" cy="879062"/>
            <a:chOff x="1190625" y="238125"/>
            <a:chExt cx="5238750" cy="5238750"/>
          </a:xfrm>
        </p:grpSpPr>
        <p:sp>
          <p:nvSpPr>
            <p:cNvPr id="1252" name="Google Shape;1252;p75"/>
            <p:cNvSpPr/>
            <p:nvPr/>
          </p:nvSpPr>
          <p:spPr>
            <a:xfrm>
              <a:off x="1190625" y="238125"/>
              <a:ext cx="1741275" cy="1741275"/>
            </a:xfrm>
            <a:custGeom>
              <a:avLst/>
              <a:gdLst/>
              <a:ahLst/>
              <a:cxnLst/>
              <a:rect l="l" t="t" r="r" b="b"/>
              <a:pathLst>
                <a:path w="69651" h="69651" extrusionOk="0">
                  <a:moveTo>
                    <a:pt x="59472" y="9979"/>
                  </a:moveTo>
                  <a:lnTo>
                    <a:pt x="59472" y="59472"/>
                  </a:lnTo>
                  <a:lnTo>
                    <a:pt x="10178" y="59472"/>
                  </a:lnTo>
                  <a:lnTo>
                    <a:pt x="10178" y="9979"/>
                  </a:lnTo>
                  <a:close/>
                  <a:moveTo>
                    <a:pt x="0" y="0"/>
                  </a:moveTo>
                  <a:lnTo>
                    <a:pt x="0" y="69650"/>
                  </a:lnTo>
                  <a:lnTo>
                    <a:pt x="69650" y="69650"/>
                  </a:lnTo>
                  <a:lnTo>
                    <a:pt x="696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75"/>
            <p:cNvSpPr/>
            <p:nvPr/>
          </p:nvSpPr>
          <p:spPr>
            <a:xfrm>
              <a:off x="4688100" y="238125"/>
              <a:ext cx="1736300" cy="1736275"/>
            </a:xfrm>
            <a:custGeom>
              <a:avLst/>
              <a:gdLst/>
              <a:ahLst/>
              <a:cxnLst/>
              <a:rect l="l" t="t" r="r" b="b"/>
              <a:pathLst>
                <a:path w="69452" h="69451" extrusionOk="0">
                  <a:moveTo>
                    <a:pt x="59473" y="10178"/>
                  </a:moveTo>
                  <a:lnTo>
                    <a:pt x="59473" y="59472"/>
                  </a:lnTo>
                  <a:lnTo>
                    <a:pt x="9979" y="59472"/>
                  </a:lnTo>
                  <a:lnTo>
                    <a:pt x="9979" y="10178"/>
                  </a:lnTo>
                  <a:close/>
                  <a:moveTo>
                    <a:pt x="1" y="0"/>
                  </a:moveTo>
                  <a:lnTo>
                    <a:pt x="1" y="69451"/>
                  </a:lnTo>
                  <a:lnTo>
                    <a:pt x="69451" y="69451"/>
                  </a:lnTo>
                  <a:lnTo>
                    <a:pt x="694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75"/>
            <p:cNvSpPr/>
            <p:nvPr/>
          </p:nvSpPr>
          <p:spPr>
            <a:xfrm>
              <a:off x="1190625" y="3735600"/>
              <a:ext cx="1736275" cy="1741275"/>
            </a:xfrm>
            <a:custGeom>
              <a:avLst/>
              <a:gdLst/>
              <a:ahLst/>
              <a:cxnLst/>
              <a:rect l="l" t="t" r="r" b="b"/>
              <a:pathLst>
                <a:path w="69451" h="69651" extrusionOk="0">
                  <a:moveTo>
                    <a:pt x="59472" y="9979"/>
                  </a:moveTo>
                  <a:lnTo>
                    <a:pt x="59472" y="59473"/>
                  </a:lnTo>
                  <a:lnTo>
                    <a:pt x="10178" y="59473"/>
                  </a:lnTo>
                  <a:lnTo>
                    <a:pt x="10178" y="9979"/>
                  </a:lnTo>
                  <a:close/>
                  <a:moveTo>
                    <a:pt x="0" y="1"/>
                  </a:moveTo>
                  <a:lnTo>
                    <a:pt x="0" y="69651"/>
                  </a:lnTo>
                  <a:lnTo>
                    <a:pt x="69451" y="69651"/>
                  </a:lnTo>
                  <a:lnTo>
                    <a:pt x="694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75"/>
            <p:cNvSpPr/>
            <p:nvPr/>
          </p:nvSpPr>
          <p:spPr>
            <a:xfrm>
              <a:off x="1934025" y="2737750"/>
              <a:ext cx="1990750" cy="1247350"/>
            </a:xfrm>
            <a:custGeom>
              <a:avLst/>
              <a:gdLst/>
              <a:ahLst/>
              <a:cxnLst/>
              <a:rect l="l" t="t" r="r" b="b"/>
              <a:pathLst>
                <a:path w="79630" h="49894" extrusionOk="0">
                  <a:moveTo>
                    <a:pt x="599" y="19159"/>
                  </a:moveTo>
                  <a:lnTo>
                    <a:pt x="797" y="19172"/>
                  </a:lnTo>
                  <a:lnTo>
                    <a:pt x="797" y="19172"/>
                  </a:lnTo>
                  <a:lnTo>
                    <a:pt x="798" y="19159"/>
                  </a:lnTo>
                  <a:close/>
                  <a:moveTo>
                    <a:pt x="40513" y="10178"/>
                  </a:moveTo>
                  <a:lnTo>
                    <a:pt x="39715" y="19359"/>
                  </a:lnTo>
                  <a:lnTo>
                    <a:pt x="20356" y="19359"/>
                  </a:lnTo>
                  <a:lnTo>
                    <a:pt x="20356" y="10178"/>
                  </a:lnTo>
                  <a:close/>
                  <a:moveTo>
                    <a:pt x="9979" y="0"/>
                  </a:moveTo>
                  <a:lnTo>
                    <a:pt x="9979" y="19758"/>
                  </a:lnTo>
                  <a:lnTo>
                    <a:pt x="797" y="19172"/>
                  </a:lnTo>
                  <a:lnTo>
                    <a:pt x="797" y="19172"/>
                  </a:lnTo>
                  <a:lnTo>
                    <a:pt x="0" y="29736"/>
                  </a:lnTo>
                  <a:lnTo>
                    <a:pt x="5389" y="29736"/>
                  </a:lnTo>
                  <a:lnTo>
                    <a:pt x="49893" y="29936"/>
                  </a:lnTo>
                  <a:lnTo>
                    <a:pt x="49893" y="19957"/>
                  </a:lnTo>
                  <a:lnTo>
                    <a:pt x="59872" y="19957"/>
                  </a:lnTo>
                  <a:lnTo>
                    <a:pt x="59872" y="29936"/>
                  </a:lnTo>
                  <a:lnTo>
                    <a:pt x="49693" y="29936"/>
                  </a:lnTo>
                  <a:lnTo>
                    <a:pt x="49693" y="39715"/>
                  </a:lnTo>
                  <a:lnTo>
                    <a:pt x="59872" y="39715"/>
                  </a:lnTo>
                  <a:lnTo>
                    <a:pt x="60263" y="49694"/>
                  </a:lnTo>
                  <a:lnTo>
                    <a:pt x="69662" y="49694"/>
                  </a:lnTo>
                  <a:lnTo>
                    <a:pt x="70249" y="39515"/>
                  </a:lnTo>
                  <a:lnTo>
                    <a:pt x="79629" y="39515"/>
                  </a:lnTo>
                  <a:lnTo>
                    <a:pt x="79629" y="19359"/>
                  </a:lnTo>
                  <a:lnTo>
                    <a:pt x="69651" y="19359"/>
                  </a:lnTo>
                  <a:lnTo>
                    <a:pt x="69651" y="9580"/>
                  </a:lnTo>
                  <a:lnTo>
                    <a:pt x="59872" y="9580"/>
                  </a:lnTo>
                  <a:lnTo>
                    <a:pt x="59872" y="0"/>
                  </a:lnTo>
                  <a:lnTo>
                    <a:pt x="49893" y="0"/>
                  </a:lnTo>
                  <a:lnTo>
                    <a:pt x="49893" y="9580"/>
                  </a:lnTo>
                  <a:lnTo>
                    <a:pt x="40711" y="10166"/>
                  </a:lnTo>
                  <a:lnTo>
                    <a:pt x="40711" y="10166"/>
                  </a:lnTo>
                  <a:lnTo>
                    <a:pt x="39715" y="0"/>
                  </a:lnTo>
                  <a:close/>
                  <a:moveTo>
                    <a:pt x="69662" y="49694"/>
                  </a:moveTo>
                  <a:lnTo>
                    <a:pt x="69651" y="49893"/>
                  </a:lnTo>
                  <a:lnTo>
                    <a:pt x="69651" y="49893"/>
                  </a:lnTo>
                  <a:lnTo>
                    <a:pt x="69850" y="49694"/>
                  </a:lnTo>
                  <a:close/>
                  <a:moveTo>
                    <a:pt x="60071" y="49694"/>
                  </a:moveTo>
                  <a:lnTo>
                    <a:pt x="60271" y="49893"/>
                  </a:lnTo>
                  <a:lnTo>
                    <a:pt x="60263" y="4969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75"/>
            <p:cNvSpPr/>
            <p:nvPr/>
          </p:nvSpPr>
          <p:spPr>
            <a:xfrm>
              <a:off x="5172075" y="2233825"/>
              <a:ext cx="1252325" cy="1242350"/>
            </a:xfrm>
            <a:custGeom>
              <a:avLst/>
              <a:gdLst/>
              <a:ahLst/>
              <a:cxnLst/>
              <a:rect l="l" t="t" r="r" b="b"/>
              <a:pathLst>
                <a:path w="50093" h="49694" extrusionOk="0">
                  <a:moveTo>
                    <a:pt x="200" y="9979"/>
                  </a:moveTo>
                  <a:lnTo>
                    <a:pt x="0" y="10179"/>
                  </a:lnTo>
                  <a:lnTo>
                    <a:pt x="200" y="10179"/>
                  </a:lnTo>
                  <a:lnTo>
                    <a:pt x="200" y="9979"/>
                  </a:lnTo>
                  <a:close/>
                  <a:moveTo>
                    <a:pt x="0" y="39516"/>
                  </a:moveTo>
                  <a:lnTo>
                    <a:pt x="200" y="39715"/>
                  </a:lnTo>
                  <a:lnTo>
                    <a:pt x="200" y="39516"/>
                  </a:lnTo>
                  <a:close/>
                  <a:moveTo>
                    <a:pt x="10378" y="39516"/>
                  </a:moveTo>
                  <a:lnTo>
                    <a:pt x="10378" y="39715"/>
                  </a:lnTo>
                  <a:lnTo>
                    <a:pt x="10577" y="39516"/>
                  </a:lnTo>
                  <a:close/>
                  <a:moveTo>
                    <a:pt x="10378" y="1"/>
                  </a:moveTo>
                  <a:lnTo>
                    <a:pt x="10378" y="10179"/>
                  </a:lnTo>
                  <a:lnTo>
                    <a:pt x="200" y="10179"/>
                  </a:lnTo>
                  <a:lnTo>
                    <a:pt x="200" y="39516"/>
                  </a:lnTo>
                  <a:lnTo>
                    <a:pt x="10378" y="39516"/>
                  </a:lnTo>
                  <a:lnTo>
                    <a:pt x="10378" y="19958"/>
                  </a:lnTo>
                  <a:lnTo>
                    <a:pt x="20356" y="19958"/>
                  </a:lnTo>
                  <a:lnTo>
                    <a:pt x="20356" y="29936"/>
                  </a:lnTo>
                  <a:lnTo>
                    <a:pt x="30534" y="29936"/>
                  </a:lnTo>
                  <a:lnTo>
                    <a:pt x="30534" y="39915"/>
                  </a:lnTo>
                  <a:lnTo>
                    <a:pt x="40313" y="39915"/>
                  </a:lnTo>
                  <a:lnTo>
                    <a:pt x="40313" y="49694"/>
                  </a:lnTo>
                  <a:lnTo>
                    <a:pt x="50092" y="49694"/>
                  </a:lnTo>
                  <a:lnTo>
                    <a:pt x="50092" y="29936"/>
                  </a:lnTo>
                  <a:lnTo>
                    <a:pt x="40513" y="29936"/>
                  </a:lnTo>
                  <a:lnTo>
                    <a:pt x="40114" y="19758"/>
                  </a:lnTo>
                  <a:lnTo>
                    <a:pt x="30734" y="19758"/>
                  </a:lnTo>
                  <a:lnTo>
                    <a:pt x="30734" y="9780"/>
                  </a:lnTo>
                  <a:lnTo>
                    <a:pt x="50092" y="9780"/>
                  </a:lnTo>
                  <a:lnTo>
                    <a:pt x="500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75"/>
            <p:cNvSpPr/>
            <p:nvPr/>
          </p:nvSpPr>
          <p:spPr>
            <a:xfrm>
              <a:off x="3675275" y="3980075"/>
              <a:ext cx="997875" cy="1491825"/>
            </a:xfrm>
            <a:custGeom>
              <a:avLst/>
              <a:gdLst/>
              <a:ahLst/>
              <a:cxnLst/>
              <a:rect l="l" t="t" r="r" b="b"/>
              <a:pathLst>
                <a:path w="39915" h="59673" extrusionOk="0">
                  <a:moveTo>
                    <a:pt x="200" y="1"/>
                  </a:moveTo>
                  <a:lnTo>
                    <a:pt x="1" y="200"/>
                  </a:lnTo>
                  <a:lnTo>
                    <a:pt x="200" y="200"/>
                  </a:lnTo>
                  <a:lnTo>
                    <a:pt x="200" y="1"/>
                  </a:lnTo>
                  <a:close/>
                  <a:moveTo>
                    <a:pt x="1" y="19958"/>
                  </a:moveTo>
                  <a:lnTo>
                    <a:pt x="200" y="20157"/>
                  </a:lnTo>
                  <a:lnTo>
                    <a:pt x="200" y="19958"/>
                  </a:lnTo>
                  <a:close/>
                  <a:moveTo>
                    <a:pt x="200" y="200"/>
                  </a:moveTo>
                  <a:lnTo>
                    <a:pt x="200" y="19958"/>
                  </a:lnTo>
                  <a:lnTo>
                    <a:pt x="20357" y="19958"/>
                  </a:lnTo>
                  <a:lnTo>
                    <a:pt x="20357" y="10179"/>
                  </a:lnTo>
                  <a:lnTo>
                    <a:pt x="30136" y="10179"/>
                  </a:lnTo>
                  <a:lnTo>
                    <a:pt x="30136" y="39715"/>
                  </a:lnTo>
                  <a:lnTo>
                    <a:pt x="19758" y="40314"/>
                  </a:lnTo>
                  <a:lnTo>
                    <a:pt x="20556" y="50093"/>
                  </a:lnTo>
                  <a:lnTo>
                    <a:pt x="30535" y="50093"/>
                  </a:lnTo>
                  <a:lnTo>
                    <a:pt x="30535" y="59672"/>
                  </a:lnTo>
                  <a:lnTo>
                    <a:pt x="39915" y="59672"/>
                  </a:lnTo>
                  <a:lnTo>
                    <a:pt x="39915" y="20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75"/>
            <p:cNvSpPr/>
            <p:nvPr/>
          </p:nvSpPr>
          <p:spPr>
            <a:xfrm>
              <a:off x="3186325" y="243100"/>
              <a:ext cx="743425" cy="982925"/>
            </a:xfrm>
            <a:custGeom>
              <a:avLst/>
              <a:gdLst/>
              <a:ahLst/>
              <a:cxnLst/>
              <a:rect l="l" t="t" r="r" b="b"/>
              <a:pathLst>
                <a:path w="29737" h="39317" extrusionOk="0">
                  <a:moveTo>
                    <a:pt x="1" y="1"/>
                  </a:moveTo>
                  <a:lnTo>
                    <a:pt x="1" y="39316"/>
                  </a:lnTo>
                  <a:lnTo>
                    <a:pt x="29737" y="39316"/>
                  </a:lnTo>
                  <a:lnTo>
                    <a:pt x="29737" y="29537"/>
                  </a:lnTo>
                  <a:lnTo>
                    <a:pt x="10179" y="29537"/>
                  </a:lnTo>
                  <a:lnTo>
                    <a:pt x="10179" y="9979"/>
                  </a:lnTo>
                  <a:lnTo>
                    <a:pt x="19758" y="9979"/>
                  </a:lnTo>
                  <a:lnTo>
                    <a:pt x="19758" y="19359"/>
                  </a:lnTo>
                  <a:lnTo>
                    <a:pt x="29537" y="19359"/>
                  </a:lnTo>
                  <a:lnTo>
                    <a:pt x="295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75"/>
            <p:cNvSpPr/>
            <p:nvPr/>
          </p:nvSpPr>
          <p:spPr>
            <a:xfrm>
              <a:off x="5167075" y="3221700"/>
              <a:ext cx="1257325" cy="997875"/>
            </a:xfrm>
            <a:custGeom>
              <a:avLst/>
              <a:gdLst/>
              <a:ahLst/>
              <a:cxnLst/>
              <a:rect l="l" t="t" r="r" b="b"/>
              <a:pathLst>
                <a:path w="50293" h="39915" extrusionOk="0">
                  <a:moveTo>
                    <a:pt x="10777" y="1"/>
                  </a:moveTo>
                  <a:lnTo>
                    <a:pt x="10578" y="200"/>
                  </a:lnTo>
                  <a:lnTo>
                    <a:pt x="10777" y="200"/>
                  </a:lnTo>
                  <a:lnTo>
                    <a:pt x="10777" y="1"/>
                  </a:lnTo>
                  <a:close/>
                  <a:moveTo>
                    <a:pt x="0" y="30136"/>
                  </a:moveTo>
                  <a:lnTo>
                    <a:pt x="200" y="30336"/>
                  </a:lnTo>
                  <a:lnTo>
                    <a:pt x="202" y="30140"/>
                  </a:lnTo>
                  <a:lnTo>
                    <a:pt x="202" y="30140"/>
                  </a:lnTo>
                  <a:lnTo>
                    <a:pt x="0" y="30136"/>
                  </a:lnTo>
                  <a:close/>
                  <a:moveTo>
                    <a:pt x="10578" y="30332"/>
                  </a:moveTo>
                  <a:lnTo>
                    <a:pt x="10578" y="30535"/>
                  </a:lnTo>
                  <a:lnTo>
                    <a:pt x="10777" y="30336"/>
                  </a:lnTo>
                  <a:lnTo>
                    <a:pt x="10578" y="30332"/>
                  </a:lnTo>
                  <a:close/>
                  <a:moveTo>
                    <a:pt x="20157" y="30336"/>
                  </a:moveTo>
                  <a:lnTo>
                    <a:pt x="20357" y="30535"/>
                  </a:lnTo>
                  <a:lnTo>
                    <a:pt x="20357" y="30336"/>
                  </a:lnTo>
                  <a:close/>
                  <a:moveTo>
                    <a:pt x="10777" y="200"/>
                  </a:moveTo>
                  <a:lnTo>
                    <a:pt x="10777" y="10578"/>
                  </a:lnTo>
                  <a:lnTo>
                    <a:pt x="400" y="10578"/>
                  </a:lnTo>
                  <a:lnTo>
                    <a:pt x="202" y="30140"/>
                  </a:lnTo>
                  <a:lnTo>
                    <a:pt x="202" y="30140"/>
                  </a:lnTo>
                  <a:lnTo>
                    <a:pt x="10578" y="30332"/>
                  </a:lnTo>
                  <a:lnTo>
                    <a:pt x="10578" y="30332"/>
                  </a:lnTo>
                  <a:lnTo>
                    <a:pt x="10578" y="20557"/>
                  </a:lnTo>
                  <a:lnTo>
                    <a:pt x="20357" y="20557"/>
                  </a:lnTo>
                  <a:lnTo>
                    <a:pt x="20357" y="30336"/>
                  </a:lnTo>
                  <a:lnTo>
                    <a:pt x="30734" y="30336"/>
                  </a:lnTo>
                  <a:lnTo>
                    <a:pt x="30734" y="39915"/>
                  </a:lnTo>
                  <a:lnTo>
                    <a:pt x="50292" y="39915"/>
                  </a:lnTo>
                  <a:lnTo>
                    <a:pt x="50292" y="30336"/>
                  </a:lnTo>
                  <a:lnTo>
                    <a:pt x="40513" y="30336"/>
                  </a:lnTo>
                  <a:lnTo>
                    <a:pt x="40513" y="20157"/>
                  </a:lnTo>
                  <a:lnTo>
                    <a:pt x="30535" y="20157"/>
                  </a:lnTo>
                  <a:lnTo>
                    <a:pt x="30535" y="10378"/>
                  </a:lnTo>
                  <a:lnTo>
                    <a:pt x="20556" y="10378"/>
                  </a:lnTo>
                  <a:lnTo>
                    <a:pt x="20556" y="20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75"/>
            <p:cNvSpPr/>
            <p:nvPr/>
          </p:nvSpPr>
          <p:spPr>
            <a:xfrm>
              <a:off x="1190625" y="2238825"/>
              <a:ext cx="738425" cy="758375"/>
            </a:xfrm>
            <a:custGeom>
              <a:avLst/>
              <a:gdLst/>
              <a:ahLst/>
              <a:cxnLst/>
              <a:rect l="l" t="t" r="r" b="b"/>
              <a:pathLst>
                <a:path w="29537" h="30335" extrusionOk="0">
                  <a:moveTo>
                    <a:pt x="0" y="0"/>
                  </a:moveTo>
                  <a:lnTo>
                    <a:pt x="0" y="19758"/>
                  </a:lnTo>
                  <a:lnTo>
                    <a:pt x="9380" y="19758"/>
                  </a:lnTo>
                  <a:lnTo>
                    <a:pt x="10555" y="30135"/>
                  </a:lnTo>
                  <a:lnTo>
                    <a:pt x="19358" y="30135"/>
                  </a:lnTo>
                  <a:lnTo>
                    <a:pt x="19957" y="19558"/>
                  </a:lnTo>
                  <a:lnTo>
                    <a:pt x="29537" y="19558"/>
                  </a:lnTo>
                  <a:lnTo>
                    <a:pt x="29537" y="9580"/>
                  </a:lnTo>
                  <a:lnTo>
                    <a:pt x="19558" y="9580"/>
                  </a:lnTo>
                  <a:lnTo>
                    <a:pt x="19558" y="0"/>
                  </a:lnTo>
                  <a:close/>
                  <a:moveTo>
                    <a:pt x="10378" y="30135"/>
                  </a:moveTo>
                  <a:lnTo>
                    <a:pt x="10577" y="30335"/>
                  </a:lnTo>
                  <a:lnTo>
                    <a:pt x="10555" y="3013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75"/>
            <p:cNvSpPr/>
            <p:nvPr/>
          </p:nvSpPr>
          <p:spPr>
            <a:xfrm>
              <a:off x="4942550" y="4488975"/>
              <a:ext cx="987900" cy="488975"/>
            </a:xfrm>
            <a:custGeom>
              <a:avLst/>
              <a:gdLst/>
              <a:ahLst/>
              <a:cxnLst/>
              <a:rect l="l" t="t" r="r" b="b"/>
              <a:pathLst>
                <a:path w="39516" h="19559" extrusionOk="0">
                  <a:moveTo>
                    <a:pt x="39316" y="8982"/>
                  </a:moveTo>
                  <a:lnTo>
                    <a:pt x="39316" y="8997"/>
                  </a:lnTo>
                  <a:lnTo>
                    <a:pt x="39316" y="8997"/>
                  </a:lnTo>
                  <a:lnTo>
                    <a:pt x="39516" y="8982"/>
                  </a:lnTo>
                  <a:close/>
                  <a:moveTo>
                    <a:pt x="1" y="1"/>
                  </a:moveTo>
                  <a:lnTo>
                    <a:pt x="1" y="9780"/>
                  </a:lnTo>
                  <a:lnTo>
                    <a:pt x="9780" y="9780"/>
                  </a:lnTo>
                  <a:lnTo>
                    <a:pt x="8998" y="19359"/>
                  </a:lnTo>
                  <a:lnTo>
                    <a:pt x="39316" y="19359"/>
                  </a:lnTo>
                  <a:lnTo>
                    <a:pt x="39316" y="8997"/>
                  </a:lnTo>
                  <a:lnTo>
                    <a:pt x="39316" y="8997"/>
                  </a:lnTo>
                  <a:lnTo>
                    <a:pt x="29338" y="9780"/>
                  </a:lnTo>
                  <a:lnTo>
                    <a:pt x="29338" y="1"/>
                  </a:lnTo>
                  <a:close/>
                  <a:moveTo>
                    <a:pt x="8981" y="19359"/>
                  </a:moveTo>
                  <a:lnTo>
                    <a:pt x="8981" y="19559"/>
                  </a:lnTo>
                  <a:lnTo>
                    <a:pt x="8998" y="1935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75"/>
            <p:cNvSpPr/>
            <p:nvPr/>
          </p:nvSpPr>
          <p:spPr>
            <a:xfrm>
              <a:off x="4189175" y="2722775"/>
              <a:ext cx="488975" cy="763375"/>
            </a:xfrm>
            <a:custGeom>
              <a:avLst/>
              <a:gdLst/>
              <a:ahLst/>
              <a:cxnLst/>
              <a:rect l="l" t="t" r="r" b="b"/>
              <a:pathLst>
                <a:path w="19559" h="30535" extrusionOk="0">
                  <a:moveTo>
                    <a:pt x="19359" y="1"/>
                  </a:moveTo>
                  <a:lnTo>
                    <a:pt x="19359" y="200"/>
                  </a:lnTo>
                  <a:lnTo>
                    <a:pt x="19558" y="200"/>
                  </a:lnTo>
                  <a:lnTo>
                    <a:pt x="19359" y="1"/>
                  </a:lnTo>
                  <a:close/>
                  <a:moveTo>
                    <a:pt x="9580" y="200"/>
                  </a:moveTo>
                  <a:lnTo>
                    <a:pt x="9580" y="10578"/>
                  </a:lnTo>
                  <a:lnTo>
                    <a:pt x="0" y="10578"/>
                  </a:lnTo>
                  <a:lnTo>
                    <a:pt x="0" y="30335"/>
                  </a:lnTo>
                  <a:lnTo>
                    <a:pt x="9779" y="30335"/>
                  </a:lnTo>
                  <a:lnTo>
                    <a:pt x="9779" y="20357"/>
                  </a:lnTo>
                  <a:lnTo>
                    <a:pt x="19359" y="20357"/>
                  </a:lnTo>
                  <a:lnTo>
                    <a:pt x="19359" y="200"/>
                  </a:lnTo>
                  <a:close/>
                  <a:moveTo>
                    <a:pt x="9779" y="30335"/>
                  </a:moveTo>
                  <a:lnTo>
                    <a:pt x="9779" y="30535"/>
                  </a:lnTo>
                  <a:lnTo>
                    <a:pt x="9979" y="3033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75"/>
            <p:cNvSpPr/>
            <p:nvPr/>
          </p:nvSpPr>
          <p:spPr>
            <a:xfrm>
              <a:off x="3934725" y="1490425"/>
              <a:ext cx="493950" cy="738425"/>
            </a:xfrm>
            <a:custGeom>
              <a:avLst/>
              <a:gdLst/>
              <a:ahLst/>
              <a:cxnLst/>
              <a:rect l="l" t="t" r="r" b="b"/>
              <a:pathLst>
                <a:path w="19758" h="29537" extrusionOk="0">
                  <a:moveTo>
                    <a:pt x="0" y="9380"/>
                  </a:moveTo>
                  <a:lnTo>
                    <a:pt x="200" y="9580"/>
                  </a:lnTo>
                  <a:lnTo>
                    <a:pt x="200" y="9380"/>
                  </a:lnTo>
                  <a:close/>
                  <a:moveTo>
                    <a:pt x="200" y="0"/>
                  </a:moveTo>
                  <a:lnTo>
                    <a:pt x="200" y="9380"/>
                  </a:lnTo>
                  <a:lnTo>
                    <a:pt x="9779" y="9380"/>
                  </a:lnTo>
                  <a:lnTo>
                    <a:pt x="9779" y="29337"/>
                  </a:lnTo>
                  <a:lnTo>
                    <a:pt x="19758" y="29337"/>
                  </a:lnTo>
                  <a:lnTo>
                    <a:pt x="19758" y="0"/>
                  </a:lnTo>
                  <a:close/>
                  <a:moveTo>
                    <a:pt x="9580" y="29337"/>
                  </a:moveTo>
                  <a:lnTo>
                    <a:pt x="9779" y="29537"/>
                  </a:lnTo>
                  <a:lnTo>
                    <a:pt x="9779" y="2933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75"/>
            <p:cNvSpPr/>
            <p:nvPr/>
          </p:nvSpPr>
          <p:spPr>
            <a:xfrm>
              <a:off x="3435800" y="1724925"/>
              <a:ext cx="503925" cy="763375"/>
            </a:xfrm>
            <a:custGeom>
              <a:avLst/>
              <a:gdLst/>
              <a:ahLst/>
              <a:cxnLst/>
              <a:rect l="l" t="t" r="r" b="b"/>
              <a:pathLst>
                <a:path w="20157" h="30535" extrusionOk="0">
                  <a:moveTo>
                    <a:pt x="9779" y="0"/>
                  </a:moveTo>
                  <a:lnTo>
                    <a:pt x="9580" y="200"/>
                  </a:lnTo>
                  <a:lnTo>
                    <a:pt x="9779" y="200"/>
                  </a:lnTo>
                  <a:lnTo>
                    <a:pt x="9779" y="0"/>
                  </a:lnTo>
                  <a:close/>
                  <a:moveTo>
                    <a:pt x="19957" y="0"/>
                  </a:moveTo>
                  <a:lnTo>
                    <a:pt x="19957" y="200"/>
                  </a:lnTo>
                  <a:lnTo>
                    <a:pt x="20157" y="200"/>
                  </a:lnTo>
                  <a:lnTo>
                    <a:pt x="19957" y="0"/>
                  </a:lnTo>
                  <a:close/>
                  <a:moveTo>
                    <a:pt x="19957" y="19957"/>
                  </a:moveTo>
                  <a:lnTo>
                    <a:pt x="19957" y="20157"/>
                  </a:lnTo>
                  <a:lnTo>
                    <a:pt x="20157" y="19957"/>
                  </a:lnTo>
                  <a:close/>
                  <a:moveTo>
                    <a:pt x="9779" y="200"/>
                  </a:moveTo>
                  <a:lnTo>
                    <a:pt x="9779" y="10178"/>
                  </a:lnTo>
                  <a:lnTo>
                    <a:pt x="0" y="10578"/>
                  </a:lnTo>
                  <a:lnTo>
                    <a:pt x="200" y="10578"/>
                  </a:lnTo>
                  <a:lnTo>
                    <a:pt x="200" y="30335"/>
                  </a:lnTo>
                  <a:lnTo>
                    <a:pt x="9580" y="30335"/>
                  </a:lnTo>
                  <a:lnTo>
                    <a:pt x="9580" y="19957"/>
                  </a:lnTo>
                  <a:lnTo>
                    <a:pt x="19957" y="19957"/>
                  </a:lnTo>
                  <a:lnTo>
                    <a:pt x="19957" y="200"/>
                  </a:lnTo>
                  <a:close/>
                  <a:moveTo>
                    <a:pt x="9580" y="30335"/>
                  </a:moveTo>
                  <a:lnTo>
                    <a:pt x="9580" y="30535"/>
                  </a:lnTo>
                  <a:lnTo>
                    <a:pt x="9779" y="3033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75"/>
            <p:cNvSpPr/>
            <p:nvPr/>
          </p:nvSpPr>
          <p:spPr>
            <a:xfrm>
              <a:off x="2188475" y="2233825"/>
              <a:ext cx="743425" cy="239500"/>
            </a:xfrm>
            <a:custGeom>
              <a:avLst/>
              <a:gdLst/>
              <a:ahLst/>
              <a:cxnLst/>
              <a:rect l="l" t="t" r="r" b="b"/>
              <a:pathLst>
                <a:path w="29737" h="9580" extrusionOk="0">
                  <a:moveTo>
                    <a:pt x="0" y="1"/>
                  </a:moveTo>
                  <a:lnTo>
                    <a:pt x="0" y="9580"/>
                  </a:lnTo>
                  <a:lnTo>
                    <a:pt x="29736" y="9580"/>
                  </a:lnTo>
                  <a:lnTo>
                    <a:pt x="297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75"/>
            <p:cNvSpPr/>
            <p:nvPr/>
          </p:nvSpPr>
          <p:spPr>
            <a:xfrm>
              <a:off x="3186325" y="1490425"/>
              <a:ext cx="493975" cy="498950"/>
            </a:xfrm>
            <a:custGeom>
              <a:avLst/>
              <a:gdLst/>
              <a:ahLst/>
              <a:cxnLst/>
              <a:rect l="l" t="t" r="r" b="b"/>
              <a:pathLst>
                <a:path w="19759" h="19958" extrusionOk="0">
                  <a:moveTo>
                    <a:pt x="19559" y="9380"/>
                  </a:moveTo>
                  <a:lnTo>
                    <a:pt x="19559" y="9580"/>
                  </a:lnTo>
                  <a:lnTo>
                    <a:pt x="19758" y="9380"/>
                  </a:lnTo>
                  <a:close/>
                  <a:moveTo>
                    <a:pt x="1" y="0"/>
                  </a:moveTo>
                  <a:lnTo>
                    <a:pt x="1" y="19958"/>
                  </a:lnTo>
                  <a:lnTo>
                    <a:pt x="9979" y="19958"/>
                  </a:lnTo>
                  <a:lnTo>
                    <a:pt x="9979" y="9380"/>
                  </a:lnTo>
                  <a:lnTo>
                    <a:pt x="19559" y="9380"/>
                  </a:lnTo>
                  <a:lnTo>
                    <a:pt x="195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75"/>
            <p:cNvSpPr/>
            <p:nvPr/>
          </p:nvSpPr>
          <p:spPr>
            <a:xfrm>
              <a:off x="3186325" y="4987925"/>
              <a:ext cx="493975" cy="483975"/>
            </a:xfrm>
            <a:custGeom>
              <a:avLst/>
              <a:gdLst/>
              <a:ahLst/>
              <a:cxnLst/>
              <a:rect l="l" t="t" r="r" b="b"/>
              <a:pathLst>
                <a:path w="19759" h="19359" extrusionOk="0">
                  <a:moveTo>
                    <a:pt x="1" y="0"/>
                  </a:moveTo>
                  <a:lnTo>
                    <a:pt x="1" y="19358"/>
                  </a:lnTo>
                  <a:lnTo>
                    <a:pt x="9979" y="19358"/>
                  </a:lnTo>
                  <a:lnTo>
                    <a:pt x="9979" y="9579"/>
                  </a:lnTo>
                  <a:lnTo>
                    <a:pt x="19758" y="9579"/>
                  </a:lnTo>
                  <a:lnTo>
                    <a:pt x="197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75"/>
            <p:cNvSpPr/>
            <p:nvPr/>
          </p:nvSpPr>
          <p:spPr>
            <a:xfrm>
              <a:off x="3186325" y="3980075"/>
              <a:ext cx="254475" cy="503950"/>
            </a:xfrm>
            <a:custGeom>
              <a:avLst/>
              <a:gdLst/>
              <a:ahLst/>
              <a:cxnLst/>
              <a:rect l="l" t="t" r="r" b="b"/>
              <a:pathLst>
                <a:path w="10179" h="20158" extrusionOk="0">
                  <a:moveTo>
                    <a:pt x="9979" y="1"/>
                  </a:moveTo>
                  <a:lnTo>
                    <a:pt x="9979" y="200"/>
                  </a:lnTo>
                  <a:lnTo>
                    <a:pt x="10179" y="200"/>
                  </a:lnTo>
                  <a:lnTo>
                    <a:pt x="9979" y="1"/>
                  </a:lnTo>
                  <a:close/>
                  <a:moveTo>
                    <a:pt x="1" y="200"/>
                  </a:moveTo>
                  <a:lnTo>
                    <a:pt x="1" y="19958"/>
                  </a:lnTo>
                  <a:lnTo>
                    <a:pt x="9979" y="19958"/>
                  </a:lnTo>
                  <a:lnTo>
                    <a:pt x="9979" y="200"/>
                  </a:lnTo>
                  <a:close/>
                  <a:moveTo>
                    <a:pt x="9979" y="19958"/>
                  </a:moveTo>
                  <a:lnTo>
                    <a:pt x="9979" y="20157"/>
                  </a:lnTo>
                  <a:lnTo>
                    <a:pt x="10179" y="1995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75"/>
            <p:cNvSpPr/>
            <p:nvPr/>
          </p:nvSpPr>
          <p:spPr>
            <a:xfrm>
              <a:off x="4189175" y="238125"/>
              <a:ext cx="234525" cy="488950"/>
            </a:xfrm>
            <a:custGeom>
              <a:avLst/>
              <a:gdLst/>
              <a:ahLst/>
              <a:cxnLst/>
              <a:rect l="l" t="t" r="r" b="b"/>
              <a:pathLst>
                <a:path w="9381" h="19558" extrusionOk="0">
                  <a:moveTo>
                    <a:pt x="0" y="0"/>
                  </a:moveTo>
                  <a:lnTo>
                    <a:pt x="0" y="19558"/>
                  </a:lnTo>
                  <a:lnTo>
                    <a:pt x="9380" y="19558"/>
                  </a:lnTo>
                  <a:lnTo>
                    <a:pt x="93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75"/>
            <p:cNvSpPr/>
            <p:nvPr/>
          </p:nvSpPr>
          <p:spPr>
            <a:xfrm>
              <a:off x="4433650" y="3481150"/>
              <a:ext cx="498950" cy="239500"/>
            </a:xfrm>
            <a:custGeom>
              <a:avLst/>
              <a:gdLst/>
              <a:ahLst/>
              <a:cxnLst/>
              <a:rect l="l" t="t" r="r" b="b"/>
              <a:pathLst>
                <a:path w="19958" h="9580" extrusionOk="0">
                  <a:moveTo>
                    <a:pt x="200" y="0"/>
                  </a:moveTo>
                  <a:lnTo>
                    <a:pt x="0" y="200"/>
                  </a:lnTo>
                  <a:lnTo>
                    <a:pt x="200" y="200"/>
                  </a:lnTo>
                  <a:lnTo>
                    <a:pt x="200" y="0"/>
                  </a:lnTo>
                  <a:close/>
                  <a:moveTo>
                    <a:pt x="200" y="200"/>
                  </a:moveTo>
                  <a:lnTo>
                    <a:pt x="200" y="9580"/>
                  </a:lnTo>
                  <a:lnTo>
                    <a:pt x="19958" y="9580"/>
                  </a:lnTo>
                  <a:lnTo>
                    <a:pt x="19958" y="20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75"/>
            <p:cNvSpPr/>
            <p:nvPr/>
          </p:nvSpPr>
          <p:spPr>
            <a:xfrm>
              <a:off x="5930425" y="4488975"/>
              <a:ext cx="493975" cy="224550"/>
            </a:xfrm>
            <a:custGeom>
              <a:avLst/>
              <a:gdLst/>
              <a:ahLst/>
              <a:cxnLst/>
              <a:rect l="l" t="t" r="r" b="b"/>
              <a:pathLst>
                <a:path w="19759" h="8982" extrusionOk="0">
                  <a:moveTo>
                    <a:pt x="1" y="1"/>
                  </a:moveTo>
                  <a:lnTo>
                    <a:pt x="1" y="8982"/>
                  </a:lnTo>
                  <a:lnTo>
                    <a:pt x="19758" y="8982"/>
                  </a:lnTo>
                  <a:lnTo>
                    <a:pt x="197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75"/>
            <p:cNvSpPr/>
            <p:nvPr/>
          </p:nvSpPr>
          <p:spPr>
            <a:xfrm>
              <a:off x="4942550" y="4977925"/>
              <a:ext cx="224550" cy="493975"/>
            </a:xfrm>
            <a:custGeom>
              <a:avLst/>
              <a:gdLst/>
              <a:ahLst/>
              <a:cxnLst/>
              <a:rect l="l" t="t" r="r" b="b"/>
              <a:pathLst>
                <a:path w="8982" h="19759" extrusionOk="0">
                  <a:moveTo>
                    <a:pt x="1" y="1"/>
                  </a:moveTo>
                  <a:lnTo>
                    <a:pt x="1" y="19758"/>
                  </a:lnTo>
                  <a:lnTo>
                    <a:pt x="8981" y="19758"/>
                  </a:lnTo>
                  <a:lnTo>
                    <a:pt x="89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75"/>
            <p:cNvSpPr/>
            <p:nvPr/>
          </p:nvSpPr>
          <p:spPr>
            <a:xfrm>
              <a:off x="6184900" y="5232400"/>
              <a:ext cx="244475" cy="239500"/>
            </a:xfrm>
            <a:custGeom>
              <a:avLst/>
              <a:gdLst/>
              <a:ahLst/>
              <a:cxnLst/>
              <a:rect l="l" t="t" r="r" b="b"/>
              <a:pathLst>
                <a:path w="9779" h="9580" extrusionOk="0">
                  <a:moveTo>
                    <a:pt x="0" y="0"/>
                  </a:moveTo>
                  <a:lnTo>
                    <a:pt x="0" y="9579"/>
                  </a:lnTo>
                  <a:lnTo>
                    <a:pt x="9779" y="9579"/>
                  </a:lnTo>
                  <a:lnTo>
                    <a:pt x="97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75"/>
            <p:cNvSpPr/>
            <p:nvPr/>
          </p:nvSpPr>
          <p:spPr>
            <a:xfrm>
              <a:off x="4184175" y="991500"/>
              <a:ext cx="244500" cy="229525"/>
            </a:xfrm>
            <a:custGeom>
              <a:avLst/>
              <a:gdLst/>
              <a:ahLst/>
              <a:cxnLst/>
              <a:rect l="l" t="t" r="r" b="b"/>
              <a:pathLst>
                <a:path w="9780" h="9181" extrusionOk="0">
                  <a:moveTo>
                    <a:pt x="1" y="0"/>
                  </a:moveTo>
                  <a:lnTo>
                    <a:pt x="1" y="9181"/>
                  </a:lnTo>
                  <a:lnTo>
                    <a:pt x="9780" y="9181"/>
                  </a:lnTo>
                  <a:lnTo>
                    <a:pt x="97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75"/>
            <p:cNvSpPr/>
            <p:nvPr/>
          </p:nvSpPr>
          <p:spPr>
            <a:xfrm>
              <a:off x="1674575" y="2977225"/>
              <a:ext cx="279425" cy="259475"/>
            </a:xfrm>
            <a:custGeom>
              <a:avLst/>
              <a:gdLst/>
              <a:ahLst/>
              <a:cxnLst/>
              <a:rect l="l" t="t" r="r" b="b"/>
              <a:pathLst>
                <a:path w="11177" h="10379" extrusionOk="0">
                  <a:moveTo>
                    <a:pt x="9979" y="1"/>
                  </a:moveTo>
                  <a:lnTo>
                    <a:pt x="0" y="599"/>
                  </a:lnTo>
                  <a:lnTo>
                    <a:pt x="200" y="599"/>
                  </a:lnTo>
                  <a:lnTo>
                    <a:pt x="599" y="10378"/>
                  </a:lnTo>
                  <a:lnTo>
                    <a:pt x="11176" y="9580"/>
                  </a:lnTo>
                  <a:lnTo>
                    <a:pt x="10977" y="9580"/>
                  </a:lnTo>
                  <a:lnTo>
                    <a:pt x="99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75"/>
            <p:cNvSpPr/>
            <p:nvPr/>
          </p:nvSpPr>
          <p:spPr>
            <a:xfrm>
              <a:off x="4673125" y="2483300"/>
              <a:ext cx="264475" cy="244500"/>
            </a:xfrm>
            <a:custGeom>
              <a:avLst/>
              <a:gdLst/>
              <a:ahLst/>
              <a:cxnLst/>
              <a:rect l="l" t="t" r="r" b="b"/>
              <a:pathLst>
                <a:path w="10579" h="9780" extrusionOk="0">
                  <a:moveTo>
                    <a:pt x="10379" y="0"/>
                  </a:moveTo>
                  <a:lnTo>
                    <a:pt x="10379" y="200"/>
                  </a:lnTo>
                  <a:lnTo>
                    <a:pt x="10578" y="200"/>
                  </a:lnTo>
                  <a:lnTo>
                    <a:pt x="10379" y="0"/>
                  </a:lnTo>
                  <a:close/>
                  <a:moveTo>
                    <a:pt x="200" y="200"/>
                  </a:moveTo>
                  <a:lnTo>
                    <a:pt x="200" y="9580"/>
                  </a:lnTo>
                  <a:lnTo>
                    <a:pt x="10379" y="9580"/>
                  </a:lnTo>
                  <a:lnTo>
                    <a:pt x="10379" y="200"/>
                  </a:lnTo>
                  <a:close/>
                  <a:moveTo>
                    <a:pt x="1" y="9580"/>
                  </a:moveTo>
                  <a:lnTo>
                    <a:pt x="200" y="9779"/>
                  </a:lnTo>
                  <a:lnTo>
                    <a:pt x="200" y="958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75"/>
            <p:cNvSpPr/>
            <p:nvPr/>
          </p:nvSpPr>
          <p:spPr>
            <a:xfrm>
              <a:off x="1190625" y="2977225"/>
              <a:ext cx="264450" cy="244500"/>
            </a:xfrm>
            <a:custGeom>
              <a:avLst/>
              <a:gdLst/>
              <a:ahLst/>
              <a:cxnLst/>
              <a:rect l="l" t="t" r="r" b="b"/>
              <a:pathLst>
                <a:path w="10578" h="9780" extrusionOk="0">
                  <a:moveTo>
                    <a:pt x="0" y="1"/>
                  </a:moveTo>
                  <a:lnTo>
                    <a:pt x="0" y="9780"/>
                  </a:lnTo>
                  <a:lnTo>
                    <a:pt x="9380" y="9780"/>
                  </a:lnTo>
                  <a:lnTo>
                    <a:pt x="10378" y="599"/>
                  </a:lnTo>
                  <a:lnTo>
                    <a:pt x="10577" y="59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75"/>
            <p:cNvSpPr/>
            <p:nvPr/>
          </p:nvSpPr>
          <p:spPr>
            <a:xfrm>
              <a:off x="4937575" y="3221700"/>
              <a:ext cx="239500" cy="264450"/>
            </a:xfrm>
            <a:custGeom>
              <a:avLst/>
              <a:gdLst/>
              <a:ahLst/>
              <a:cxnLst/>
              <a:rect l="l" t="t" r="r" b="b"/>
              <a:pathLst>
                <a:path w="9580" h="10578" extrusionOk="0">
                  <a:moveTo>
                    <a:pt x="9380" y="1"/>
                  </a:moveTo>
                  <a:lnTo>
                    <a:pt x="9380" y="200"/>
                  </a:lnTo>
                  <a:lnTo>
                    <a:pt x="9580" y="200"/>
                  </a:lnTo>
                  <a:lnTo>
                    <a:pt x="9380" y="1"/>
                  </a:lnTo>
                  <a:close/>
                  <a:moveTo>
                    <a:pt x="0" y="200"/>
                  </a:moveTo>
                  <a:lnTo>
                    <a:pt x="0" y="10578"/>
                  </a:lnTo>
                  <a:lnTo>
                    <a:pt x="9380" y="10578"/>
                  </a:lnTo>
                  <a:lnTo>
                    <a:pt x="9380" y="20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75"/>
            <p:cNvSpPr/>
            <p:nvPr/>
          </p:nvSpPr>
          <p:spPr>
            <a:xfrm>
              <a:off x="4932575" y="2238825"/>
              <a:ext cx="244500" cy="249475"/>
            </a:xfrm>
            <a:custGeom>
              <a:avLst/>
              <a:gdLst/>
              <a:ahLst/>
              <a:cxnLst/>
              <a:rect l="l" t="t" r="r" b="b"/>
              <a:pathLst>
                <a:path w="9780" h="9979" extrusionOk="0">
                  <a:moveTo>
                    <a:pt x="200" y="0"/>
                  </a:moveTo>
                  <a:lnTo>
                    <a:pt x="200" y="9779"/>
                  </a:lnTo>
                  <a:lnTo>
                    <a:pt x="9580" y="9779"/>
                  </a:lnTo>
                  <a:lnTo>
                    <a:pt x="9580" y="0"/>
                  </a:lnTo>
                  <a:close/>
                  <a:moveTo>
                    <a:pt x="1" y="9779"/>
                  </a:moveTo>
                  <a:lnTo>
                    <a:pt x="200" y="9979"/>
                  </a:lnTo>
                  <a:lnTo>
                    <a:pt x="200" y="9779"/>
                  </a:lnTo>
                  <a:close/>
                  <a:moveTo>
                    <a:pt x="9580" y="9779"/>
                  </a:moveTo>
                  <a:lnTo>
                    <a:pt x="9580" y="9979"/>
                  </a:lnTo>
                  <a:lnTo>
                    <a:pt x="9780" y="977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75"/>
            <p:cNvSpPr/>
            <p:nvPr/>
          </p:nvSpPr>
          <p:spPr>
            <a:xfrm>
              <a:off x="3675275" y="2483300"/>
              <a:ext cx="259475" cy="239500"/>
            </a:xfrm>
            <a:custGeom>
              <a:avLst/>
              <a:gdLst/>
              <a:ahLst/>
              <a:cxnLst/>
              <a:rect l="l" t="t" r="r" b="b"/>
              <a:pathLst>
                <a:path w="10379" h="9580" extrusionOk="0">
                  <a:moveTo>
                    <a:pt x="200" y="0"/>
                  </a:moveTo>
                  <a:lnTo>
                    <a:pt x="1" y="200"/>
                  </a:lnTo>
                  <a:lnTo>
                    <a:pt x="200" y="200"/>
                  </a:lnTo>
                  <a:lnTo>
                    <a:pt x="200" y="0"/>
                  </a:lnTo>
                  <a:close/>
                  <a:moveTo>
                    <a:pt x="200" y="200"/>
                  </a:moveTo>
                  <a:lnTo>
                    <a:pt x="200" y="9580"/>
                  </a:lnTo>
                  <a:lnTo>
                    <a:pt x="10378" y="9580"/>
                  </a:lnTo>
                  <a:lnTo>
                    <a:pt x="10378" y="20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75"/>
            <p:cNvSpPr/>
            <p:nvPr/>
          </p:nvSpPr>
          <p:spPr>
            <a:xfrm>
              <a:off x="3934725" y="2223850"/>
              <a:ext cx="244500" cy="264450"/>
            </a:xfrm>
            <a:custGeom>
              <a:avLst/>
              <a:gdLst/>
              <a:ahLst/>
              <a:cxnLst/>
              <a:rect l="l" t="t" r="r" b="b"/>
              <a:pathLst>
                <a:path w="9780" h="10578" extrusionOk="0">
                  <a:moveTo>
                    <a:pt x="200" y="0"/>
                  </a:moveTo>
                  <a:lnTo>
                    <a:pt x="0" y="200"/>
                  </a:lnTo>
                  <a:lnTo>
                    <a:pt x="200" y="200"/>
                  </a:lnTo>
                  <a:lnTo>
                    <a:pt x="200" y="0"/>
                  </a:lnTo>
                  <a:close/>
                  <a:moveTo>
                    <a:pt x="9580" y="0"/>
                  </a:moveTo>
                  <a:lnTo>
                    <a:pt x="9580" y="200"/>
                  </a:lnTo>
                  <a:lnTo>
                    <a:pt x="9779" y="200"/>
                  </a:lnTo>
                  <a:lnTo>
                    <a:pt x="9580" y="0"/>
                  </a:lnTo>
                  <a:close/>
                  <a:moveTo>
                    <a:pt x="200" y="200"/>
                  </a:moveTo>
                  <a:lnTo>
                    <a:pt x="200" y="10578"/>
                  </a:lnTo>
                  <a:lnTo>
                    <a:pt x="9580" y="10578"/>
                  </a:lnTo>
                  <a:lnTo>
                    <a:pt x="9580" y="20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75"/>
            <p:cNvSpPr/>
            <p:nvPr/>
          </p:nvSpPr>
          <p:spPr>
            <a:xfrm>
              <a:off x="3939700" y="4733450"/>
              <a:ext cx="244500" cy="254475"/>
            </a:xfrm>
            <a:custGeom>
              <a:avLst/>
              <a:gdLst/>
              <a:ahLst/>
              <a:cxnLst/>
              <a:rect l="l" t="t" r="r" b="b"/>
              <a:pathLst>
                <a:path w="9780" h="10179" extrusionOk="0">
                  <a:moveTo>
                    <a:pt x="1" y="1"/>
                  </a:moveTo>
                  <a:lnTo>
                    <a:pt x="1" y="9580"/>
                  </a:lnTo>
                  <a:lnTo>
                    <a:pt x="9181" y="10179"/>
                  </a:lnTo>
                  <a:lnTo>
                    <a:pt x="97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75"/>
            <p:cNvSpPr/>
            <p:nvPr/>
          </p:nvSpPr>
          <p:spPr>
            <a:xfrm>
              <a:off x="4937575" y="3975100"/>
              <a:ext cx="249475" cy="244475"/>
            </a:xfrm>
            <a:custGeom>
              <a:avLst/>
              <a:gdLst/>
              <a:ahLst/>
              <a:cxnLst/>
              <a:rect l="l" t="t" r="r" b="b"/>
              <a:pathLst>
                <a:path w="9979" h="9779" extrusionOk="0">
                  <a:moveTo>
                    <a:pt x="9180" y="0"/>
                  </a:moveTo>
                  <a:lnTo>
                    <a:pt x="9197" y="200"/>
                  </a:lnTo>
                  <a:lnTo>
                    <a:pt x="9380" y="200"/>
                  </a:lnTo>
                  <a:lnTo>
                    <a:pt x="9180" y="0"/>
                  </a:lnTo>
                  <a:close/>
                  <a:moveTo>
                    <a:pt x="0" y="200"/>
                  </a:moveTo>
                  <a:lnTo>
                    <a:pt x="0" y="9779"/>
                  </a:lnTo>
                  <a:lnTo>
                    <a:pt x="9979" y="9779"/>
                  </a:lnTo>
                  <a:lnTo>
                    <a:pt x="9197" y="20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75"/>
            <p:cNvSpPr/>
            <p:nvPr/>
          </p:nvSpPr>
          <p:spPr>
            <a:xfrm>
              <a:off x="5431500" y="3980075"/>
              <a:ext cx="244500" cy="239500"/>
            </a:xfrm>
            <a:custGeom>
              <a:avLst/>
              <a:gdLst/>
              <a:ahLst/>
              <a:cxnLst/>
              <a:rect l="l" t="t" r="r" b="b"/>
              <a:pathLst>
                <a:path w="9780" h="9580" extrusionOk="0">
                  <a:moveTo>
                    <a:pt x="200" y="1"/>
                  </a:moveTo>
                  <a:lnTo>
                    <a:pt x="1" y="200"/>
                  </a:lnTo>
                  <a:lnTo>
                    <a:pt x="200" y="200"/>
                  </a:lnTo>
                  <a:lnTo>
                    <a:pt x="200" y="1"/>
                  </a:lnTo>
                  <a:close/>
                  <a:moveTo>
                    <a:pt x="9580" y="1"/>
                  </a:moveTo>
                  <a:lnTo>
                    <a:pt x="9580" y="200"/>
                  </a:lnTo>
                  <a:lnTo>
                    <a:pt x="9780" y="200"/>
                  </a:lnTo>
                  <a:lnTo>
                    <a:pt x="9580" y="1"/>
                  </a:lnTo>
                  <a:close/>
                  <a:moveTo>
                    <a:pt x="200" y="200"/>
                  </a:moveTo>
                  <a:lnTo>
                    <a:pt x="200" y="9580"/>
                  </a:lnTo>
                  <a:lnTo>
                    <a:pt x="9580" y="9580"/>
                  </a:lnTo>
                  <a:lnTo>
                    <a:pt x="9580" y="20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75"/>
            <p:cNvSpPr/>
            <p:nvPr/>
          </p:nvSpPr>
          <p:spPr>
            <a:xfrm>
              <a:off x="3435800" y="4479000"/>
              <a:ext cx="244500" cy="244500"/>
            </a:xfrm>
            <a:custGeom>
              <a:avLst/>
              <a:gdLst/>
              <a:ahLst/>
              <a:cxnLst/>
              <a:rect l="l" t="t" r="r" b="b"/>
              <a:pathLst>
                <a:path w="9780" h="9780" extrusionOk="0">
                  <a:moveTo>
                    <a:pt x="200" y="1"/>
                  </a:moveTo>
                  <a:lnTo>
                    <a:pt x="0" y="200"/>
                  </a:lnTo>
                  <a:lnTo>
                    <a:pt x="200" y="200"/>
                  </a:lnTo>
                  <a:lnTo>
                    <a:pt x="200" y="1"/>
                  </a:lnTo>
                  <a:close/>
                  <a:moveTo>
                    <a:pt x="9580" y="1"/>
                  </a:moveTo>
                  <a:lnTo>
                    <a:pt x="9580" y="200"/>
                  </a:lnTo>
                  <a:lnTo>
                    <a:pt x="9779" y="200"/>
                  </a:lnTo>
                  <a:lnTo>
                    <a:pt x="9580" y="1"/>
                  </a:lnTo>
                  <a:close/>
                  <a:moveTo>
                    <a:pt x="200" y="200"/>
                  </a:moveTo>
                  <a:lnTo>
                    <a:pt x="200" y="9780"/>
                  </a:lnTo>
                  <a:lnTo>
                    <a:pt x="9580" y="9780"/>
                  </a:lnTo>
                  <a:lnTo>
                    <a:pt x="9580" y="20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75"/>
            <p:cNvSpPr/>
            <p:nvPr/>
          </p:nvSpPr>
          <p:spPr>
            <a:xfrm>
              <a:off x="1689550" y="737050"/>
              <a:ext cx="738425" cy="738425"/>
            </a:xfrm>
            <a:custGeom>
              <a:avLst/>
              <a:gdLst/>
              <a:ahLst/>
              <a:cxnLst/>
              <a:rect l="l" t="t" r="r" b="b"/>
              <a:pathLst>
                <a:path w="29537" h="29537" extrusionOk="0">
                  <a:moveTo>
                    <a:pt x="0" y="0"/>
                  </a:moveTo>
                  <a:lnTo>
                    <a:pt x="0" y="29537"/>
                  </a:lnTo>
                  <a:lnTo>
                    <a:pt x="29537" y="29537"/>
                  </a:lnTo>
                  <a:lnTo>
                    <a:pt x="295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75"/>
            <p:cNvSpPr/>
            <p:nvPr/>
          </p:nvSpPr>
          <p:spPr>
            <a:xfrm>
              <a:off x="5192025" y="742025"/>
              <a:ext cx="733450" cy="733450"/>
            </a:xfrm>
            <a:custGeom>
              <a:avLst/>
              <a:gdLst/>
              <a:ahLst/>
              <a:cxnLst/>
              <a:rect l="l" t="t" r="r" b="b"/>
              <a:pathLst>
                <a:path w="29338" h="29338" extrusionOk="0">
                  <a:moveTo>
                    <a:pt x="0" y="1"/>
                  </a:moveTo>
                  <a:lnTo>
                    <a:pt x="0" y="29338"/>
                  </a:lnTo>
                  <a:lnTo>
                    <a:pt x="29337" y="29338"/>
                  </a:lnTo>
                  <a:lnTo>
                    <a:pt x="293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75"/>
            <p:cNvSpPr/>
            <p:nvPr/>
          </p:nvSpPr>
          <p:spPr>
            <a:xfrm>
              <a:off x="1694525" y="4234525"/>
              <a:ext cx="733450" cy="738450"/>
            </a:xfrm>
            <a:custGeom>
              <a:avLst/>
              <a:gdLst/>
              <a:ahLst/>
              <a:cxnLst/>
              <a:rect l="l" t="t" r="r" b="b"/>
              <a:pathLst>
                <a:path w="29338" h="29538" extrusionOk="0">
                  <a:moveTo>
                    <a:pt x="1" y="1"/>
                  </a:moveTo>
                  <a:lnTo>
                    <a:pt x="1" y="29537"/>
                  </a:lnTo>
                  <a:lnTo>
                    <a:pt x="29338" y="29537"/>
                  </a:lnTo>
                  <a:lnTo>
                    <a:pt x="293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sp>
        <p:nvSpPr>
          <p:cNvPr id="1056" name="Google Shape;1056;p69"/>
          <p:cNvSpPr txBox="1">
            <a:spLocks noGrp="1"/>
          </p:cNvSpPr>
          <p:nvPr>
            <p:ph type="title" idx="6"/>
          </p:nvPr>
        </p:nvSpPr>
        <p:spPr>
          <a:xfrm>
            <a:off x="476100" y="445025"/>
            <a:ext cx="81921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team</a:t>
            </a:r>
            <a:endParaRPr/>
          </a:p>
        </p:txBody>
      </p:sp>
      <p:sp>
        <p:nvSpPr>
          <p:cNvPr id="1057" name="Google Shape;1057;p69"/>
          <p:cNvSpPr txBox="1">
            <a:spLocks noGrp="1"/>
          </p:cNvSpPr>
          <p:nvPr>
            <p:ph type="title"/>
          </p:nvPr>
        </p:nvSpPr>
        <p:spPr>
          <a:xfrm>
            <a:off x="621497" y="3557954"/>
            <a:ext cx="1798219" cy="24853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Mohamed</a:t>
            </a:r>
            <a:endParaRPr dirty="0"/>
          </a:p>
        </p:txBody>
      </p:sp>
      <p:sp>
        <p:nvSpPr>
          <p:cNvPr id="1058" name="Google Shape;1058;p69"/>
          <p:cNvSpPr txBox="1">
            <a:spLocks noGrp="1"/>
          </p:cNvSpPr>
          <p:nvPr>
            <p:ph type="subTitle" idx="1"/>
          </p:nvPr>
        </p:nvSpPr>
        <p:spPr>
          <a:xfrm>
            <a:off x="568655" y="4011555"/>
            <a:ext cx="1927949" cy="31378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a:t>
            </a:r>
            <a:r>
              <a:rPr lang="en" dirty="0"/>
              <a:t>reating database table information</a:t>
            </a:r>
            <a:endParaRPr dirty="0"/>
          </a:p>
        </p:txBody>
      </p:sp>
      <p:sp>
        <p:nvSpPr>
          <p:cNvPr id="1059" name="Google Shape;1059;p69"/>
          <p:cNvSpPr txBox="1">
            <a:spLocks noGrp="1"/>
          </p:cNvSpPr>
          <p:nvPr>
            <p:ph type="title" idx="2"/>
          </p:nvPr>
        </p:nvSpPr>
        <p:spPr>
          <a:xfrm>
            <a:off x="2753207" y="3557962"/>
            <a:ext cx="1515868" cy="24853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Gain</a:t>
            </a:r>
            <a:endParaRPr dirty="0"/>
          </a:p>
        </p:txBody>
      </p:sp>
      <p:sp>
        <p:nvSpPr>
          <p:cNvPr id="1060" name="Google Shape;1060;p69"/>
          <p:cNvSpPr txBox="1">
            <a:spLocks noGrp="1"/>
          </p:cNvSpPr>
          <p:nvPr>
            <p:ph type="subTitle" idx="3"/>
          </p:nvPr>
        </p:nvSpPr>
        <p:spPr>
          <a:xfrm>
            <a:off x="2753206" y="4011563"/>
            <a:ext cx="1839161" cy="31378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Connecting database and website</a:t>
            </a:r>
            <a:endParaRPr dirty="0"/>
          </a:p>
        </p:txBody>
      </p:sp>
      <p:sp>
        <p:nvSpPr>
          <p:cNvPr id="1061" name="Google Shape;1061;p69"/>
          <p:cNvSpPr txBox="1">
            <a:spLocks noGrp="1"/>
          </p:cNvSpPr>
          <p:nvPr>
            <p:ph type="title" idx="4"/>
          </p:nvPr>
        </p:nvSpPr>
        <p:spPr>
          <a:xfrm>
            <a:off x="6478141" y="3557954"/>
            <a:ext cx="1515868" cy="24853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Jeremy</a:t>
            </a:r>
            <a:endParaRPr dirty="0"/>
          </a:p>
        </p:txBody>
      </p:sp>
      <p:sp>
        <p:nvSpPr>
          <p:cNvPr id="1062" name="Google Shape;1062;p69"/>
          <p:cNvSpPr txBox="1">
            <a:spLocks noGrp="1"/>
          </p:cNvSpPr>
          <p:nvPr>
            <p:ph type="subTitle" idx="5"/>
          </p:nvPr>
        </p:nvSpPr>
        <p:spPr>
          <a:xfrm>
            <a:off x="6478150" y="4011555"/>
            <a:ext cx="1515868" cy="313789"/>
          </a:xfrm>
          <a:prstGeom prst="rect">
            <a:avLst/>
          </a:prstGeom>
        </p:spPr>
        <p:txBody>
          <a:bodyPr spcFirstLastPara="1" wrap="square" lIns="91425" tIns="91425" rIns="91425" bIns="91425" anchor="ctr" anchorCtr="0">
            <a:noAutofit/>
          </a:bodyPr>
          <a:lstStyle/>
          <a:p>
            <a:pPr marL="0" indent="0"/>
            <a:r>
              <a:rPr lang="en-US" dirty="0"/>
              <a:t>Designing website</a:t>
            </a:r>
          </a:p>
        </p:txBody>
      </p:sp>
      <p:pic>
        <p:nvPicPr>
          <p:cNvPr id="1063" name="Google Shape;1063;p69"/>
          <p:cNvPicPr preferRelativeResize="0"/>
          <p:nvPr/>
        </p:nvPicPr>
        <p:blipFill rotWithShape="1">
          <a:blip r:embed="rId3">
            <a:alphaModFix/>
          </a:blip>
          <a:srcRect l="17952" t="1688" r="15826" b="41833"/>
          <a:stretch/>
        </p:blipFill>
        <p:spPr>
          <a:xfrm>
            <a:off x="621497" y="1806856"/>
            <a:ext cx="1822267" cy="839670"/>
          </a:xfrm>
          <a:prstGeom prst="rect">
            <a:avLst/>
          </a:prstGeom>
          <a:noFill/>
          <a:ln w="9525" cap="flat" cmpd="sng">
            <a:solidFill>
              <a:schemeClr val="lt2"/>
            </a:solidFill>
            <a:prstDash val="solid"/>
            <a:round/>
            <a:headEnd type="none" w="sm" len="sm"/>
            <a:tailEnd type="none" w="sm" len="sm"/>
          </a:ln>
        </p:spPr>
      </p:pic>
      <p:sp>
        <p:nvSpPr>
          <p:cNvPr id="1064" name="Google Shape;1064;p69"/>
          <p:cNvSpPr txBox="1">
            <a:spLocks noGrp="1"/>
          </p:cNvSpPr>
          <p:nvPr>
            <p:ph type="title"/>
          </p:nvPr>
        </p:nvSpPr>
        <p:spPr>
          <a:xfrm>
            <a:off x="903848" y="1240989"/>
            <a:ext cx="1515868" cy="24853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Database</a:t>
            </a:r>
            <a:endParaRPr dirty="0"/>
          </a:p>
        </p:txBody>
      </p:sp>
      <p:sp>
        <p:nvSpPr>
          <p:cNvPr id="1065" name="Google Shape;1065;p69"/>
          <p:cNvSpPr txBox="1">
            <a:spLocks noGrp="1"/>
          </p:cNvSpPr>
          <p:nvPr>
            <p:ph type="title"/>
          </p:nvPr>
        </p:nvSpPr>
        <p:spPr>
          <a:xfrm>
            <a:off x="2767057" y="1240997"/>
            <a:ext cx="1515868" cy="24853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Python</a:t>
            </a:r>
            <a:endParaRPr dirty="0"/>
          </a:p>
        </p:txBody>
      </p:sp>
      <p:sp>
        <p:nvSpPr>
          <p:cNvPr id="1066" name="Google Shape;1066;p69"/>
          <p:cNvSpPr txBox="1">
            <a:spLocks noGrp="1"/>
          </p:cNvSpPr>
          <p:nvPr>
            <p:ph type="title"/>
          </p:nvPr>
        </p:nvSpPr>
        <p:spPr>
          <a:xfrm>
            <a:off x="6443814" y="1240989"/>
            <a:ext cx="1515868" cy="24853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Website</a:t>
            </a:r>
            <a:endParaRPr dirty="0"/>
          </a:p>
        </p:txBody>
      </p:sp>
      <p:pic>
        <p:nvPicPr>
          <p:cNvPr id="1067" name="Google Shape;1067;p69"/>
          <p:cNvPicPr preferRelativeResize="0"/>
          <p:nvPr/>
        </p:nvPicPr>
        <p:blipFill rotWithShape="1">
          <a:blip r:embed="rId4">
            <a:alphaModFix/>
          </a:blip>
          <a:srcRect t="8168" r="33858" b="37156"/>
          <a:stretch/>
        </p:blipFill>
        <p:spPr>
          <a:xfrm>
            <a:off x="2486982" y="1806856"/>
            <a:ext cx="1877369" cy="839675"/>
          </a:xfrm>
          <a:prstGeom prst="rect">
            <a:avLst/>
          </a:prstGeom>
          <a:noFill/>
          <a:ln w="9525" cap="flat" cmpd="sng">
            <a:solidFill>
              <a:schemeClr val="lt2"/>
            </a:solidFill>
            <a:prstDash val="solid"/>
            <a:round/>
            <a:headEnd type="none" w="sm" len="sm"/>
            <a:tailEnd type="none" w="sm" len="sm"/>
          </a:ln>
        </p:spPr>
      </p:pic>
      <p:pic>
        <p:nvPicPr>
          <p:cNvPr id="1068" name="Google Shape;1068;p69"/>
          <p:cNvPicPr preferRelativeResize="0"/>
          <p:nvPr/>
        </p:nvPicPr>
        <p:blipFill rotWithShape="1">
          <a:blip r:embed="rId5">
            <a:alphaModFix/>
          </a:blip>
          <a:srcRect l="44121" t="8155" r="3272" b="46937"/>
          <a:stretch/>
        </p:blipFill>
        <p:spPr>
          <a:xfrm>
            <a:off x="6247563" y="1806856"/>
            <a:ext cx="1819680" cy="839675"/>
          </a:xfrm>
          <a:prstGeom prst="rect">
            <a:avLst/>
          </a:prstGeom>
          <a:noFill/>
          <a:ln w="9525" cap="flat" cmpd="sng">
            <a:solidFill>
              <a:schemeClr val="lt2"/>
            </a:solidFill>
            <a:prstDash val="solid"/>
            <a:round/>
            <a:headEnd type="none" w="sm" len="sm"/>
            <a:tailEnd type="none" w="sm" len="sm"/>
          </a:ln>
        </p:spPr>
      </p:pic>
      <p:sp>
        <p:nvSpPr>
          <p:cNvPr id="2" name="Google Shape;1061;p69">
            <a:extLst>
              <a:ext uri="{FF2B5EF4-FFF2-40B4-BE49-F238E27FC236}">
                <a16:creationId xmlns:a16="http://schemas.microsoft.com/office/drawing/2014/main" id="{BE98A4CD-103E-2981-5817-B1D0DBE47832}"/>
              </a:ext>
            </a:extLst>
          </p:cNvPr>
          <p:cNvSpPr txBox="1">
            <a:spLocks/>
          </p:cNvSpPr>
          <p:nvPr/>
        </p:nvSpPr>
        <p:spPr>
          <a:xfrm>
            <a:off x="4626695" y="3557954"/>
            <a:ext cx="1515868" cy="2485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Montserrat ExtraBold"/>
              <a:buNone/>
              <a:defRPr sz="2000" b="0" i="0" u="none" strike="noStrike" cap="none">
                <a:solidFill>
                  <a:schemeClr val="dk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9pPr>
          </a:lstStyle>
          <a:p>
            <a:r>
              <a:rPr lang="en-US" dirty="0"/>
              <a:t>Kayla</a:t>
            </a:r>
          </a:p>
        </p:txBody>
      </p:sp>
      <p:sp>
        <p:nvSpPr>
          <p:cNvPr id="3" name="Google Shape;1062;p69">
            <a:extLst>
              <a:ext uri="{FF2B5EF4-FFF2-40B4-BE49-F238E27FC236}">
                <a16:creationId xmlns:a16="http://schemas.microsoft.com/office/drawing/2014/main" id="{12CC97C8-23DE-DF1A-750E-072754372C10}"/>
              </a:ext>
            </a:extLst>
          </p:cNvPr>
          <p:cNvSpPr txBox="1">
            <a:spLocks/>
          </p:cNvSpPr>
          <p:nvPr/>
        </p:nvSpPr>
        <p:spPr>
          <a:xfrm>
            <a:off x="4626704" y="4011555"/>
            <a:ext cx="1515868" cy="31378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Hind Medium"/>
              <a:buNone/>
              <a:defRPr sz="1400" b="0" i="0" u="none" strike="noStrike" cap="none">
                <a:solidFill>
                  <a:schemeClr val="dk1"/>
                </a:solidFill>
                <a:latin typeface="Hind Medium"/>
                <a:ea typeface="Hind Medium"/>
                <a:cs typeface="Hind Medium"/>
                <a:sym typeface="Hind Medium"/>
              </a:defRPr>
            </a:lvl1pPr>
            <a:lvl2pPr marL="914400" marR="0" lvl="1" indent="-317500" algn="ctr" rtl="0">
              <a:lnSpc>
                <a:spcPct val="100000"/>
              </a:lnSpc>
              <a:spcBef>
                <a:spcPts val="0"/>
              </a:spcBef>
              <a:spcAft>
                <a:spcPts val="0"/>
              </a:spcAft>
              <a:buClr>
                <a:schemeClr val="dk1"/>
              </a:buClr>
              <a:buSzPts val="1400"/>
              <a:buFont typeface="Hind Medium"/>
              <a:buNone/>
              <a:defRPr sz="1400" b="0" i="0" u="none" strike="noStrike" cap="none">
                <a:solidFill>
                  <a:schemeClr val="dk1"/>
                </a:solidFill>
                <a:latin typeface="Hind Medium"/>
                <a:ea typeface="Hind Medium"/>
                <a:cs typeface="Hind Medium"/>
                <a:sym typeface="Hind Medium"/>
              </a:defRPr>
            </a:lvl2pPr>
            <a:lvl3pPr marL="1371600" marR="0" lvl="2" indent="-317500" algn="ctr" rtl="0">
              <a:lnSpc>
                <a:spcPct val="100000"/>
              </a:lnSpc>
              <a:spcBef>
                <a:spcPts val="1600"/>
              </a:spcBef>
              <a:spcAft>
                <a:spcPts val="0"/>
              </a:spcAft>
              <a:buClr>
                <a:schemeClr val="dk1"/>
              </a:buClr>
              <a:buSzPts val="1400"/>
              <a:buFont typeface="Hind Medium"/>
              <a:buNone/>
              <a:defRPr sz="1400" b="0" i="0" u="none" strike="noStrike" cap="none">
                <a:solidFill>
                  <a:schemeClr val="dk1"/>
                </a:solidFill>
                <a:latin typeface="Hind Medium"/>
                <a:ea typeface="Hind Medium"/>
                <a:cs typeface="Hind Medium"/>
                <a:sym typeface="Hind Medium"/>
              </a:defRPr>
            </a:lvl3pPr>
            <a:lvl4pPr marL="1828800" marR="0" lvl="3" indent="-317500" algn="ctr" rtl="0">
              <a:lnSpc>
                <a:spcPct val="100000"/>
              </a:lnSpc>
              <a:spcBef>
                <a:spcPts val="1600"/>
              </a:spcBef>
              <a:spcAft>
                <a:spcPts val="0"/>
              </a:spcAft>
              <a:buClr>
                <a:schemeClr val="dk1"/>
              </a:buClr>
              <a:buSzPts val="1400"/>
              <a:buFont typeface="Hind Medium"/>
              <a:buNone/>
              <a:defRPr sz="1400" b="0" i="0" u="none" strike="noStrike" cap="none">
                <a:solidFill>
                  <a:schemeClr val="dk1"/>
                </a:solidFill>
                <a:latin typeface="Hind Medium"/>
                <a:ea typeface="Hind Medium"/>
                <a:cs typeface="Hind Medium"/>
                <a:sym typeface="Hind Medium"/>
              </a:defRPr>
            </a:lvl4pPr>
            <a:lvl5pPr marL="2286000" marR="0" lvl="4" indent="-317500" algn="ctr" rtl="0">
              <a:lnSpc>
                <a:spcPct val="100000"/>
              </a:lnSpc>
              <a:spcBef>
                <a:spcPts val="1600"/>
              </a:spcBef>
              <a:spcAft>
                <a:spcPts val="0"/>
              </a:spcAft>
              <a:buClr>
                <a:schemeClr val="dk1"/>
              </a:buClr>
              <a:buSzPts val="1400"/>
              <a:buFont typeface="Hind Medium"/>
              <a:buNone/>
              <a:defRPr sz="1400" b="0" i="0" u="none" strike="noStrike" cap="none">
                <a:solidFill>
                  <a:schemeClr val="dk1"/>
                </a:solidFill>
                <a:latin typeface="Hind Medium"/>
                <a:ea typeface="Hind Medium"/>
                <a:cs typeface="Hind Medium"/>
                <a:sym typeface="Hind Medium"/>
              </a:defRPr>
            </a:lvl5pPr>
            <a:lvl6pPr marL="2743200" marR="0" lvl="5" indent="-317500" algn="ctr" rtl="0">
              <a:lnSpc>
                <a:spcPct val="100000"/>
              </a:lnSpc>
              <a:spcBef>
                <a:spcPts val="1600"/>
              </a:spcBef>
              <a:spcAft>
                <a:spcPts val="0"/>
              </a:spcAft>
              <a:buClr>
                <a:schemeClr val="dk1"/>
              </a:buClr>
              <a:buSzPts val="1400"/>
              <a:buFont typeface="Hind Medium"/>
              <a:buNone/>
              <a:defRPr sz="1400" b="0" i="0" u="none" strike="noStrike" cap="none">
                <a:solidFill>
                  <a:schemeClr val="dk1"/>
                </a:solidFill>
                <a:latin typeface="Hind Medium"/>
                <a:ea typeface="Hind Medium"/>
                <a:cs typeface="Hind Medium"/>
                <a:sym typeface="Hind Medium"/>
              </a:defRPr>
            </a:lvl6pPr>
            <a:lvl7pPr marL="3200400" marR="0" lvl="6" indent="-317500" algn="ctr" rtl="0">
              <a:lnSpc>
                <a:spcPct val="100000"/>
              </a:lnSpc>
              <a:spcBef>
                <a:spcPts val="1600"/>
              </a:spcBef>
              <a:spcAft>
                <a:spcPts val="0"/>
              </a:spcAft>
              <a:buClr>
                <a:schemeClr val="dk1"/>
              </a:buClr>
              <a:buSzPts val="1400"/>
              <a:buFont typeface="Hind Medium"/>
              <a:buNone/>
              <a:defRPr sz="1400" b="0" i="0" u="none" strike="noStrike" cap="none">
                <a:solidFill>
                  <a:schemeClr val="dk1"/>
                </a:solidFill>
                <a:latin typeface="Hind Medium"/>
                <a:ea typeface="Hind Medium"/>
                <a:cs typeface="Hind Medium"/>
                <a:sym typeface="Hind Medium"/>
              </a:defRPr>
            </a:lvl7pPr>
            <a:lvl8pPr marL="3657600" marR="0" lvl="7" indent="-317500" algn="ctr" rtl="0">
              <a:lnSpc>
                <a:spcPct val="100000"/>
              </a:lnSpc>
              <a:spcBef>
                <a:spcPts val="1600"/>
              </a:spcBef>
              <a:spcAft>
                <a:spcPts val="0"/>
              </a:spcAft>
              <a:buClr>
                <a:schemeClr val="dk1"/>
              </a:buClr>
              <a:buSzPts val="1400"/>
              <a:buFont typeface="Hind Medium"/>
              <a:buNone/>
              <a:defRPr sz="1400" b="0" i="0" u="none" strike="noStrike" cap="none">
                <a:solidFill>
                  <a:schemeClr val="dk1"/>
                </a:solidFill>
                <a:latin typeface="Hind Medium"/>
                <a:ea typeface="Hind Medium"/>
                <a:cs typeface="Hind Medium"/>
                <a:sym typeface="Hind Medium"/>
              </a:defRPr>
            </a:lvl8pPr>
            <a:lvl9pPr marL="4114800" marR="0" lvl="8" indent="-317500" algn="ctr" rtl="0">
              <a:lnSpc>
                <a:spcPct val="100000"/>
              </a:lnSpc>
              <a:spcBef>
                <a:spcPts val="1600"/>
              </a:spcBef>
              <a:spcAft>
                <a:spcPts val="1600"/>
              </a:spcAft>
              <a:buClr>
                <a:schemeClr val="dk1"/>
              </a:buClr>
              <a:buSzPts val="1400"/>
              <a:buFont typeface="Hind Medium"/>
              <a:buNone/>
              <a:defRPr sz="1400" b="0" i="0" u="none" strike="noStrike" cap="none">
                <a:solidFill>
                  <a:schemeClr val="dk1"/>
                </a:solidFill>
                <a:latin typeface="Hind Medium"/>
                <a:ea typeface="Hind Medium"/>
                <a:cs typeface="Hind Medium"/>
                <a:sym typeface="Hind Medium"/>
              </a:defRPr>
            </a:lvl9pPr>
          </a:lstStyle>
          <a:p>
            <a:pPr marL="0" indent="0"/>
            <a:r>
              <a:rPr lang="en-US" dirty="0"/>
              <a:t>Designing website</a:t>
            </a:r>
          </a:p>
        </p:txBody>
      </p:sp>
      <p:sp>
        <p:nvSpPr>
          <p:cNvPr id="4" name="Google Shape;1066;p69">
            <a:extLst>
              <a:ext uri="{FF2B5EF4-FFF2-40B4-BE49-F238E27FC236}">
                <a16:creationId xmlns:a16="http://schemas.microsoft.com/office/drawing/2014/main" id="{8E6A8D56-6482-549D-39FB-38C2CA96D2B1}"/>
              </a:ext>
            </a:extLst>
          </p:cNvPr>
          <p:cNvSpPr txBox="1">
            <a:spLocks/>
          </p:cNvSpPr>
          <p:nvPr/>
        </p:nvSpPr>
        <p:spPr>
          <a:xfrm>
            <a:off x="4592368" y="1240989"/>
            <a:ext cx="1515868" cy="2485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Montserrat ExtraBold"/>
              <a:buNone/>
              <a:defRPr sz="2000" b="0" i="0" u="none" strike="noStrike" cap="none">
                <a:solidFill>
                  <a:schemeClr val="dk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9pPr>
          </a:lstStyle>
          <a:p>
            <a:r>
              <a:rPr lang="en-US" dirty="0"/>
              <a:t>Website</a:t>
            </a:r>
          </a:p>
        </p:txBody>
      </p:sp>
      <p:pic>
        <p:nvPicPr>
          <p:cNvPr id="5" name="Google Shape;1068;p69">
            <a:extLst>
              <a:ext uri="{FF2B5EF4-FFF2-40B4-BE49-F238E27FC236}">
                <a16:creationId xmlns:a16="http://schemas.microsoft.com/office/drawing/2014/main" id="{10810F5D-CD63-FE57-F9E7-062B28AC8667}"/>
              </a:ext>
            </a:extLst>
          </p:cNvPr>
          <p:cNvPicPr preferRelativeResize="0"/>
          <p:nvPr/>
        </p:nvPicPr>
        <p:blipFill rotWithShape="1">
          <a:blip r:embed="rId5">
            <a:alphaModFix/>
          </a:blip>
          <a:srcRect l="44121" t="8155" r="3272" b="46937"/>
          <a:stretch/>
        </p:blipFill>
        <p:spPr>
          <a:xfrm>
            <a:off x="4396117" y="1806856"/>
            <a:ext cx="1819680" cy="839675"/>
          </a:xfrm>
          <a:prstGeom prst="rect">
            <a:avLst/>
          </a:prstGeom>
          <a:noFill/>
          <a:ln w="9525" cap="flat" cmpd="sng">
            <a:solidFill>
              <a:schemeClr val="lt2"/>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sp>
        <p:nvSpPr>
          <p:cNvPr id="8" name="Google Shape;1335;p79">
            <a:extLst>
              <a:ext uri="{FF2B5EF4-FFF2-40B4-BE49-F238E27FC236}">
                <a16:creationId xmlns:a16="http://schemas.microsoft.com/office/drawing/2014/main" id="{45E3BE05-130E-24A1-6827-C9CA1B990F35}"/>
              </a:ext>
            </a:extLst>
          </p:cNvPr>
          <p:cNvSpPr txBox="1">
            <a:spLocks noGrp="1"/>
          </p:cNvSpPr>
          <p:nvPr>
            <p:ph type="title"/>
          </p:nvPr>
        </p:nvSpPr>
        <p:spPr>
          <a:xfrm>
            <a:off x="720000" y="696200"/>
            <a:ext cx="3713100" cy="87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Thanks!</a:t>
            </a:r>
            <a:endParaRPr dirty="0"/>
          </a:p>
        </p:txBody>
      </p:sp>
      <p:sp>
        <p:nvSpPr>
          <p:cNvPr id="9" name="Google Shape;1336;p79">
            <a:extLst>
              <a:ext uri="{FF2B5EF4-FFF2-40B4-BE49-F238E27FC236}">
                <a16:creationId xmlns:a16="http://schemas.microsoft.com/office/drawing/2014/main" id="{A482818C-25F1-B0E8-F3A6-F3D70356B16D}"/>
              </a:ext>
            </a:extLst>
          </p:cNvPr>
          <p:cNvSpPr txBox="1">
            <a:spLocks noGrp="1"/>
          </p:cNvSpPr>
          <p:nvPr>
            <p:ph type="subTitle" idx="1"/>
          </p:nvPr>
        </p:nvSpPr>
        <p:spPr>
          <a:xfrm>
            <a:off x="720000" y="1593625"/>
            <a:ext cx="4213200" cy="9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812A5F"/>
              </a:buClr>
              <a:buFont typeface="Arial"/>
              <a:buNone/>
            </a:pPr>
            <a:endParaRPr dirty="0"/>
          </a:p>
        </p:txBody>
      </p:sp>
      <p:grpSp>
        <p:nvGrpSpPr>
          <p:cNvPr id="10" name="Google Shape;1337;p79">
            <a:extLst>
              <a:ext uri="{FF2B5EF4-FFF2-40B4-BE49-F238E27FC236}">
                <a16:creationId xmlns:a16="http://schemas.microsoft.com/office/drawing/2014/main" id="{4E227C1A-7842-9377-A036-5EFC51BD72B0}"/>
              </a:ext>
            </a:extLst>
          </p:cNvPr>
          <p:cNvGrpSpPr/>
          <p:nvPr/>
        </p:nvGrpSpPr>
        <p:grpSpPr>
          <a:xfrm>
            <a:off x="1885540" y="2808098"/>
            <a:ext cx="292805" cy="292805"/>
            <a:chOff x="1379798" y="1723250"/>
            <a:chExt cx="397887" cy="397887"/>
          </a:xfrm>
        </p:grpSpPr>
        <p:sp>
          <p:nvSpPr>
            <p:cNvPr id="11" name="Google Shape;1338;p79">
              <a:extLst>
                <a:ext uri="{FF2B5EF4-FFF2-40B4-BE49-F238E27FC236}">
                  <a16:creationId xmlns:a16="http://schemas.microsoft.com/office/drawing/2014/main" id="{D60F71DA-2D13-7D7F-8086-3C7B2B15CEB1}"/>
                </a:ext>
              </a:extLst>
            </p:cNvPr>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39;p79">
              <a:extLst>
                <a:ext uri="{FF2B5EF4-FFF2-40B4-BE49-F238E27FC236}">
                  <a16:creationId xmlns:a16="http://schemas.microsoft.com/office/drawing/2014/main" id="{1423B26D-23AE-1AD3-05E5-2986A546DEBB}"/>
                </a:ext>
              </a:extLst>
            </p:cNvPr>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40;p79">
              <a:extLst>
                <a:ext uri="{FF2B5EF4-FFF2-40B4-BE49-F238E27FC236}">
                  <a16:creationId xmlns:a16="http://schemas.microsoft.com/office/drawing/2014/main" id="{5579C472-F999-82D5-9520-5D3D77DEF77E}"/>
                </a:ext>
              </a:extLst>
            </p:cNvPr>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41;p79">
              <a:extLst>
                <a:ext uri="{FF2B5EF4-FFF2-40B4-BE49-F238E27FC236}">
                  <a16:creationId xmlns:a16="http://schemas.microsoft.com/office/drawing/2014/main" id="{847380D3-BB0C-4B7A-8FC2-058B2389FE16}"/>
                </a:ext>
              </a:extLst>
            </p:cNvPr>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342;p79">
            <a:extLst>
              <a:ext uri="{FF2B5EF4-FFF2-40B4-BE49-F238E27FC236}">
                <a16:creationId xmlns:a16="http://schemas.microsoft.com/office/drawing/2014/main" id="{28D6AFCD-B202-8EEF-3F22-79FC7A2E634B}"/>
              </a:ext>
            </a:extLst>
          </p:cNvPr>
          <p:cNvGrpSpPr/>
          <p:nvPr/>
        </p:nvGrpSpPr>
        <p:grpSpPr>
          <a:xfrm>
            <a:off x="820690" y="2808098"/>
            <a:ext cx="292820" cy="292805"/>
            <a:chOff x="266768" y="1721375"/>
            <a:chExt cx="397907" cy="397887"/>
          </a:xfrm>
        </p:grpSpPr>
        <p:sp>
          <p:nvSpPr>
            <p:cNvPr id="16" name="Google Shape;1343;p79">
              <a:extLst>
                <a:ext uri="{FF2B5EF4-FFF2-40B4-BE49-F238E27FC236}">
                  <a16:creationId xmlns:a16="http://schemas.microsoft.com/office/drawing/2014/main" id="{E3833F44-B962-DAF4-80B8-F5C06BFB4977}"/>
                </a:ext>
              </a:extLst>
            </p:cNvPr>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44;p79">
              <a:extLst>
                <a:ext uri="{FF2B5EF4-FFF2-40B4-BE49-F238E27FC236}">
                  <a16:creationId xmlns:a16="http://schemas.microsoft.com/office/drawing/2014/main" id="{668CDC45-AA91-C965-ADDA-578BC38DED7A}"/>
                </a:ext>
              </a:extLst>
            </p:cNvPr>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345;p79">
            <a:extLst>
              <a:ext uri="{FF2B5EF4-FFF2-40B4-BE49-F238E27FC236}">
                <a16:creationId xmlns:a16="http://schemas.microsoft.com/office/drawing/2014/main" id="{6086F5FF-34F2-6919-90B8-511EF058F821}"/>
              </a:ext>
            </a:extLst>
          </p:cNvPr>
          <p:cNvGrpSpPr/>
          <p:nvPr/>
        </p:nvGrpSpPr>
        <p:grpSpPr>
          <a:xfrm>
            <a:off x="1353125" y="2808098"/>
            <a:ext cx="292789" cy="292805"/>
            <a:chOff x="864491" y="1723250"/>
            <a:chExt cx="397866" cy="397887"/>
          </a:xfrm>
        </p:grpSpPr>
        <p:sp>
          <p:nvSpPr>
            <p:cNvPr id="19" name="Google Shape;1346;p79">
              <a:extLst>
                <a:ext uri="{FF2B5EF4-FFF2-40B4-BE49-F238E27FC236}">
                  <a16:creationId xmlns:a16="http://schemas.microsoft.com/office/drawing/2014/main" id="{0B966E1B-B4CD-C5F4-7E01-29E2B2E5ABF1}"/>
                </a:ext>
              </a:extLst>
            </p:cNvPr>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47;p79">
              <a:extLst>
                <a:ext uri="{FF2B5EF4-FFF2-40B4-BE49-F238E27FC236}">
                  <a16:creationId xmlns:a16="http://schemas.microsoft.com/office/drawing/2014/main" id="{DEB33DBF-5533-42B4-1C23-41096D252DDB}"/>
                </a:ext>
              </a:extLst>
            </p:cNvPr>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48;p79">
              <a:extLst>
                <a:ext uri="{FF2B5EF4-FFF2-40B4-BE49-F238E27FC236}">
                  <a16:creationId xmlns:a16="http://schemas.microsoft.com/office/drawing/2014/main" id="{E21C7485-D55C-A86B-3A19-C1A933CB257A}"/>
                </a:ext>
              </a:extLst>
            </p:cNvPr>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3" name="Google Shape;1350;p79">
            <a:extLst>
              <a:ext uri="{FF2B5EF4-FFF2-40B4-BE49-F238E27FC236}">
                <a16:creationId xmlns:a16="http://schemas.microsoft.com/office/drawing/2014/main" id="{4C4B7C16-CC75-E33D-D535-CA16D6BA2D35}"/>
              </a:ext>
            </a:extLst>
          </p:cNvPr>
          <p:cNvPicPr preferRelativeResize="0"/>
          <p:nvPr/>
        </p:nvPicPr>
        <p:blipFill rotWithShape="1">
          <a:blip r:embed="rId3">
            <a:alphaModFix/>
          </a:blip>
          <a:srcRect l="17121" r="24443"/>
          <a:stretch/>
        </p:blipFill>
        <p:spPr>
          <a:xfrm>
            <a:off x="4932975" y="445025"/>
            <a:ext cx="3735026" cy="4254026"/>
          </a:xfrm>
          <a:prstGeom prst="rect">
            <a:avLst/>
          </a:prstGeom>
          <a:noFill/>
          <a:ln w="9525" cap="flat" cmpd="sng">
            <a:solidFill>
              <a:schemeClr val="lt2"/>
            </a:solidFill>
            <a:prstDash val="solid"/>
            <a:round/>
            <a:headEnd type="none" w="sm" len="sm"/>
            <a:tailEnd type="none" w="sm" len="sm"/>
          </a:ln>
        </p:spPr>
      </p:pic>
      <p:grpSp>
        <p:nvGrpSpPr>
          <p:cNvPr id="24" name="Google Shape;1351;p79">
            <a:extLst>
              <a:ext uri="{FF2B5EF4-FFF2-40B4-BE49-F238E27FC236}">
                <a16:creationId xmlns:a16="http://schemas.microsoft.com/office/drawing/2014/main" id="{E4D0F233-206A-BA1B-B9E2-6D73A121B7F7}"/>
              </a:ext>
            </a:extLst>
          </p:cNvPr>
          <p:cNvGrpSpPr/>
          <p:nvPr/>
        </p:nvGrpSpPr>
        <p:grpSpPr>
          <a:xfrm>
            <a:off x="2417965" y="2808180"/>
            <a:ext cx="292641" cy="292641"/>
            <a:chOff x="1190625" y="238125"/>
            <a:chExt cx="5235075" cy="5235075"/>
          </a:xfrm>
        </p:grpSpPr>
        <p:sp>
          <p:nvSpPr>
            <p:cNvPr id="25" name="Google Shape;1352;p79">
              <a:extLst>
                <a:ext uri="{FF2B5EF4-FFF2-40B4-BE49-F238E27FC236}">
                  <a16:creationId xmlns:a16="http://schemas.microsoft.com/office/drawing/2014/main" id="{021BE1F1-03B4-D56C-7807-5F04AD4624FE}"/>
                </a:ext>
              </a:extLst>
            </p:cNvPr>
            <p:cNvSpPr/>
            <p:nvPr/>
          </p:nvSpPr>
          <p:spPr>
            <a:xfrm>
              <a:off x="2315100" y="1168900"/>
              <a:ext cx="2952100" cy="3373700"/>
            </a:xfrm>
            <a:custGeom>
              <a:avLst/>
              <a:gdLst/>
              <a:ahLst/>
              <a:cxnLst/>
              <a:rect l="l" t="t" r="r" b="b"/>
              <a:pathLst>
                <a:path w="118084" h="134948" extrusionOk="0">
                  <a:moveTo>
                    <a:pt x="69703" y="1"/>
                  </a:moveTo>
                  <a:cubicBezTo>
                    <a:pt x="69732" y="18483"/>
                    <a:pt x="69791" y="73192"/>
                    <a:pt x="69614" y="94277"/>
                  </a:cubicBezTo>
                  <a:cubicBezTo>
                    <a:pt x="69555" y="101848"/>
                    <a:pt x="66627" y="108827"/>
                    <a:pt x="61393" y="113914"/>
                  </a:cubicBezTo>
                  <a:cubicBezTo>
                    <a:pt x="56291" y="118871"/>
                    <a:pt x="49391" y="121638"/>
                    <a:pt x="41981" y="121638"/>
                  </a:cubicBezTo>
                  <a:cubicBezTo>
                    <a:pt x="41788" y="121638"/>
                    <a:pt x="41595" y="121636"/>
                    <a:pt x="41402" y="121632"/>
                  </a:cubicBezTo>
                  <a:cubicBezTo>
                    <a:pt x="26527" y="121336"/>
                    <a:pt x="14462" y="109005"/>
                    <a:pt x="14491" y="94159"/>
                  </a:cubicBezTo>
                  <a:cubicBezTo>
                    <a:pt x="14491" y="82094"/>
                    <a:pt x="22387" y="71477"/>
                    <a:pt x="33950" y="67988"/>
                  </a:cubicBezTo>
                  <a:lnTo>
                    <a:pt x="33861" y="54473"/>
                  </a:lnTo>
                  <a:cubicBezTo>
                    <a:pt x="25522" y="56070"/>
                    <a:pt x="17360" y="60949"/>
                    <a:pt x="11238" y="68224"/>
                  </a:cubicBezTo>
                  <a:cubicBezTo>
                    <a:pt x="3401" y="77480"/>
                    <a:pt x="1" y="88984"/>
                    <a:pt x="1864" y="99837"/>
                  </a:cubicBezTo>
                  <a:cubicBezTo>
                    <a:pt x="3668" y="109951"/>
                    <a:pt x="8961" y="119148"/>
                    <a:pt x="16857" y="125772"/>
                  </a:cubicBezTo>
                  <a:cubicBezTo>
                    <a:pt x="23901" y="131741"/>
                    <a:pt x="32192" y="134947"/>
                    <a:pt x="40396" y="134947"/>
                  </a:cubicBezTo>
                  <a:cubicBezTo>
                    <a:pt x="41215" y="134947"/>
                    <a:pt x="42034" y="134915"/>
                    <a:pt x="42851" y="134851"/>
                  </a:cubicBezTo>
                  <a:cubicBezTo>
                    <a:pt x="66893" y="133017"/>
                    <a:pt x="82508" y="116634"/>
                    <a:pt x="82596" y="93183"/>
                  </a:cubicBezTo>
                  <a:lnTo>
                    <a:pt x="82626" y="43738"/>
                  </a:lnTo>
                  <a:cubicBezTo>
                    <a:pt x="82626" y="40066"/>
                    <a:pt x="85620" y="37517"/>
                    <a:pt x="88833" y="37517"/>
                  </a:cubicBezTo>
                  <a:cubicBezTo>
                    <a:pt x="90045" y="37517"/>
                    <a:pt x="91289" y="37880"/>
                    <a:pt x="92414" y="38681"/>
                  </a:cubicBezTo>
                  <a:cubicBezTo>
                    <a:pt x="100014" y="44064"/>
                    <a:pt x="111163" y="46104"/>
                    <a:pt x="118083" y="46873"/>
                  </a:cubicBezTo>
                  <a:lnTo>
                    <a:pt x="118083" y="34127"/>
                  </a:lnTo>
                  <a:cubicBezTo>
                    <a:pt x="112405" y="32530"/>
                    <a:pt x="106432" y="30697"/>
                    <a:pt x="101197" y="27503"/>
                  </a:cubicBezTo>
                  <a:cubicBezTo>
                    <a:pt x="91320" y="21441"/>
                    <a:pt x="85228" y="12214"/>
                    <a:pt x="83069" y="30"/>
                  </a:cubicBezTo>
                  <a:lnTo>
                    <a:pt x="830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53;p79">
              <a:extLst>
                <a:ext uri="{FF2B5EF4-FFF2-40B4-BE49-F238E27FC236}">
                  <a16:creationId xmlns:a16="http://schemas.microsoft.com/office/drawing/2014/main" id="{8AF3782B-4BBD-1DFB-3C6D-4BD4803C10A9}"/>
                </a:ext>
              </a:extLst>
            </p:cNvPr>
            <p:cNvSpPr/>
            <p:nvPr/>
          </p:nvSpPr>
          <p:spPr>
            <a:xfrm>
              <a:off x="1190625" y="238125"/>
              <a:ext cx="5235075" cy="5235075"/>
            </a:xfrm>
            <a:custGeom>
              <a:avLst/>
              <a:gdLst/>
              <a:ahLst/>
              <a:cxnLst/>
              <a:rect l="l" t="t" r="r" b="b"/>
              <a:pathLst>
                <a:path w="209403" h="209403" extrusionOk="0">
                  <a:moveTo>
                    <a:pt x="108469" y="24836"/>
                  </a:moveTo>
                  <a:cubicBezTo>
                    <a:pt x="108549" y="24836"/>
                    <a:pt x="108628" y="24838"/>
                    <a:pt x="108708" y="24841"/>
                  </a:cubicBezTo>
                  <a:lnTo>
                    <a:pt x="132248" y="24841"/>
                  </a:lnTo>
                  <a:cubicBezTo>
                    <a:pt x="132267" y="24841"/>
                    <a:pt x="132287" y="24841"/>
                    <a:pt x="132306" y="24841"/>
                  </a:cubicBezTo>
                  <a:cubicBezTo>
                    <a:pt x="136154" y="24841"/>
                    <a:pt x="139377" y="27758"/>
                    <a:pt x="139789" y="31583"/>
                  </a:cubicBezTo>
                  <a:cubicBezTo>
                    <a:pt x="140794" y="42082"/>
                    <a:pt x="144993" y="49445"/>
                    <a:pt x="152653" y="54147"/>
                  </a:cubicBezTo>
                  <a:cubicBezTo>
                    <a:pt x="156556" y="56542"/>
                    <a:pt x="161406" y="57991"/>
                    <a:pt x="166463" y="59411"/>
                  </a:cubicBezTo>
                  <a:cubicBezTo>
                    <a:pt x="167557" y="59736"/>
                    <a:pt x="168651" y="59973"/>
                    <a:pt x="169775" y="60150"/>
                  </a:cubicBezTo>
                  <a:cubicBezTo>
                    <a:pt x="173028" y="60357"/>
                    <a:pt x="175512" y="63078"/>
                    <a:pt x="175453" y="66331"/>
                  </a:cubicBezTo>
                  <a:lnTo>
                    <a:pt x="175453" y="90787"/>
                  </a:lnTo>
                  <a:cubicBezTo>
                    <a:pt x="175453" y="92414"/>
                    <a:pt x="174802" y="94011"/>
                    <a:pt x="173620" y="95194"/>
                  </a:cubicBezTo>
                  <a:cubicBezTo>
                    <a:pt x="172462" y="96322"/>
                    <a:pt x="170909" y="96969"/>
                    <a:pt x="169292" y="96969"/>
                  </a:cubicBezTo>
                  <a:cubicBezTo>
                    <a:pt x="169256" y="96969"/>
                    <a:pt x="169220" y="96969"/>
                    <a:pt x="169184" y="96968"/>
                  </a:cubicBezTo>
                  <a:cubicBezTo>
                    <a:pt x="168444" y="96968"/>
                    <a:pt x="154871" y="96702"/>
                    <a:pt x="141888" y="91970"/>
                  </a:cubicBezTo>
                  <a:cubicBezTo>
                    <a:pt x="141720" y="91905"/>
                    <a:pt x="141550" y="91875"/>
                    <a:pt x="141384" y="91875"/>
                  </a:cubicBezTo>
                  <a:cubicBezTo>
                    <a:pt x="140646" y="91875"/>
                    <a:pt x="139996" y="92474"/>
                    <a:pt x="139996" y="93271"/>
                  </a:cubicBezTo>
                  <a:lnTo>
                    <a:pt x="139966" y="130444"/>
                  </a:lnTo>
                  <a:cubicBezTo>
                    <a:pt x="139848" y="160371"/>
                    <a:pt x="119265" y="182077"/>
                    <a:pt x="88776" y="184443"/>
                  </a:cubicBezTo>
                  <a:cubicBezTo>
                    <a:pt x="87653" y="184532"/>
                    <a:pt x="86529" y="184561"/>
                    <a:pt x="85405" y="184561"/>
                  </a:cubicBezTo>
                  <a:cubicBezTo>
                    <a:pt x="61481" y="184561"/>
                    <a:pt x="39095" y="164896"/>
                    <a:pt x="34629" y="139168"/>
                  </a:cubicBezTo>
                  <a:cubicBezTo>
                    <a:pt x="32116" y="124707"/>
                    <a:pt x="36522" y="109507"/>
                    <a:pt x="46724" y="97441"/>
                  </a:cubicBezTo>
                  <a:cubicBezTo>
                    <a:pt x="56803" y="85541"/>
                    <a:pt x="70647" y="78721"/>
                    <a:pt x="84747" y="78721"/>
                  </a:cubicBezTo>
                  <a:cubicBezTo>
                    <a:pt x="84839" y="78721"/>
                    <a:pt x="84930" y="78721"/>
                    <a:pt x="85021" y="78722"/>
                  </a:cubicBezTo>
                  <a:cubicBezTo>
                    <a:pt x="88392" y="78722"/>
                    <a:pt x="91142" y="81472"/>
                    <a:pt x="91172" y="84873"/>
                  </a:cubicBezTo>
                  <a:lnTo>
                    <a:pt x="91349" y="108856"/>
                  </a:lnTo>
                  <a:cubicBezTo>
                    <a:pt x="91349" y="112641"/>
                    <a:pt x="88658" y="116013"/>
                    <a:pt x="84902" y="116545"/>
                  </a:cubicBezTo>
                  <a:cubicBezTo>
                    <a:pt x="77125" y="117580"/>
                    <a:pt x="71447" y="124441"/>
                    <a:pt x="71890" y="132277"/>
                  </a:cubicBezTo>
                  <a:cubicBezTo>
                    <a:pt x="72334" y="140114"/>
                    <a:pt x="78751" y="146295"/>
                    <a:pt x="86618" y="146443"/>
                  </a:cubicBezTo>
                  <a:cubicBezTo>
                    <a:pt x="86736" y="146445"/>
                    <a:pt x="86855" y="146446"/>
                    <a:pt x="86973" y="146446"/>
                  </a:cubicBezTo>
                  <a:cubicBezTo>
                    <a:pt x="91096" y="146446"/>
                    <a:pt x="94919" y="144946"/>
                    <a:pt x="97707" y="142243"/>
                  </a:cubicBezTo>
                  <a:cubicBezTo>
                    <a:pt x="100605" y="139434"/>
                    <a:pt x="102143" y="135619"/>
                    <a:pt x="102173" y="131390"/>
                  </a:cubicBezTo>
                  <a:cubicBezTo>
                    <a:pt x="102380" y="106047"/>
                    <a:pt x="102291" y="31790"/>
                    <a:pt x="102291" y="31051"/>
                  </a:cubicBezTo>
                  <a:cubicBezTo>
                    <a:pt x="102291" y="28419"/>
                    <a:pt x="103917" y="26083"/>
                    <a:pt x="106401" y="25196"/>
                  </a:cubicBezTo>
                  <a:cubicBezTo>
                    <a:pt x="107067" y="24956"/>
                    <a:pt x="107756" y="24836"/>
                    <a:pt x="108469" y="24836"/>
                  </a:cubicBezTo>
                  <a:close/>
                  <a:moveTo>
                    <a:pt x="33831" y="0"/>
                  </a:moveTo>
                  <a:cubicBezTo>
                    <a:pt x="15141" y="0"/>
                    <a:pt x="0" y="15141"/>
                    <a:pt x="0" y="33831"/>
                  </a:cubicBezTo>
                  <a:lnTo>
                    <a:pt x="0" y="175601"/>
                  </a:lnTo>
                  <a:cubicBezTo>
                    <a:pt x="0" y="194261"/>
                    <a:pt x="15141" y="209402"/>
                    <a:pt x="33831" y="209402"/>
                  </a:cubicBezTo>
                  <a:lnTo>
                    <a:pt x="175601" y="209402"/>
                  </a:lnTo>
                  <a:cubicBezTo>
                    <a:pt x="194261" y="209402"/>
                    <a:pt x="209402" y="194261"/>
                    <a:pt x="209402" y="175601"/>
                  </a:cubicBezTo>
                  <a:lnTo>
                    <a:pt x="209402" y="33831"/>
                  </a:lnTo>
                  <a:cubicBezTo>
                    <a:pt x="209402" y="15141"/>
                    <a:pt x="194261" y="0"/>
                    <a:pt x="175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0796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5"/>
          <p:cNvSpPr txBox="1">
            <a:spLocks noGrp="1"/>
          </p:cNvSpPr>
          <p:nvPr>
            <p:ph type="title"/>
          </p:nvPr>
        </p:nvSpPr>
        <p:spPr>
          <a:xfrm>
            <a:off x="475975" y="445025"/>
            <a:ext cx="81921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Contents of this template</a:t>
            </a:r>
            <a:endParaRPr/>
          </a:p>
        </p:txBody>
      </p:sp>
      <p:sp>
        <p:nvSpPr>
          <p:cNvPr id="308" name="Google Shape;308;p45"/>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algn="l">
              <a:buFont typeface="+mj-lt"/>
              <a:buAutoNum type="arabicPeriod"/>
            </a:pPr>
            <a:r>
              <a:rPr lang="en-US" b="0" i="0" dirty="0">
                <a:solidFill>
                  <a:schemeClr val="tx2"/>
                </a:solidFill>
                <a:effectLst/>
                <a:latin typeface="Söhne"/>
              </a:rPr>
              <a:t>Introduction: Begin by introducing the purpose of your application and what it does. You could explain that the application uses Python to detect when a driver is close to a package pickup location and updates the package status in real-time.</a:t>
            </a:r>
          </a:p>
          <a:p>
            <a:pPr algn="l">
              <a:buFont typeface="+mj-lt"/>
              <a:buAutoNum type="arabicPeriod"/>
            </a:pPr>
            <a:r>
              <a:rPr lang="en-US" b="0" i="0" dirty="0">
                <a:solidFill>
                  <a:schemeClr val="tx2"/>
                </a:solidFill>
                <a:effectLst/>
                <a:latin typeface="Söhne"/>
              </a:rPr>
              <a:t>Database Connection: Explain how you are using Python to connect to a database and store information that users input from the website. You could discuss which database management system you are using (e.g. MySQL, PostgreSQL) and how Python's database APIs (e.g. psycopg2, </a:t>
            </a:r>
            <a:r>
              <a:rPr lang="en-US" b="0" i="0" dirty="0" err="1">
                <a:solidFill>
                  <a:schemeClr val="tx2"/>
                </a:solidFill>
                <a:effectLst/>
                <a:latin typeface="Söhne"/>
              </a:rPr>
              <a:t>PyMySQL</a:t>
            </a:r>
            <a:r>
              <a:rPr lang="en-US" b="0" i="0" dirty="0">
                <a:solidFill>
                  <a:schemeClr val="tx2"/>
                </a:solidFill>
                <a:effectLst/>
                <a:latin typeface="Söhne"/>
              </a:rPr>
              <a:t>) are used to interact with it.</a:t>
            </a:r>
          </a:p>
          <a:p>
            <a:pPr algn="l">
              <a:buFont typeface="+mj-lt"/>
              <a:buAutoNum type="arabicPeriod"/>
            </a:pPr>
            <a:r>
              <a:rPr lang="en-US" b="0" i="0" dirty="0">
                <a:solidFill>
                  <a:schemeClr val="tx2"/>
                </a:solidFill>
                <a:effectLst/>
                <a:latin typeface="Söhne"/>
              </a:rPr>
              <a:t>Website Integration: Describe how you are using Python to integrate the database with the website. You could explain how users can view the status of their package and rate the driver using the data stored in the database. You could also discuss how you are using Python web frameworks (e.g. Flask, Django) to create the website.</a:t>
            </a:r>
          </a:p>
          <a:p>
            <a:pPr algn="l">
              <a:buFont typeface="+mj-lt"/>
              <a:buAutoNum type="arabicPeriod"/>
            </a:pPr>
            <a:r>
              <a:rPr lang="en-US" b="0" i="0" dirty="0">
                <a:solidFill>
                  <a:schemeClr val="tx2"/>
                </a:solidFill>
                <a:effectLst/>
                <a:latin typeface="Söhne"/>
              </a:rPr>
              <a:t>Driver Detection: Explain how you are using Python to detect the location of the driver using RFID. You could describe how the data from the RFID reader is processed and how it is used to update the status of the package in real-time.</a:t>
            </a:r>
          </a:p>
          <a:p>
            <a:pPr algn="l">
              <a:buFont typeface="+mj-lt"/>
              <a:buAutoNum type="arabicPeriod"/>
            </a:pPr>
            <a:r>
              <a:rPr lang="en-US" b="0" i="0" dirty="0">
                <a:solidFill>
                  <a:schemeClr val="tx2"/>
                </a:solidFill>
                <a:effectLst/>
                <a:latin typeface="Söhne"/>
              </a:rPr>
              <a:t>Conclusion: Summarize the key points of the application and how Python is used to create it. You could also discuss any future plans for the application or any improvements that could be made.</a:t>
            </a:r>
          </a:p>
          <a:p>
            <a:pPr marL="152400" indent="0" algn="l">
              <a:buNone/>
            </a:pPr>
            <a:endParaRPr lang="en-US" b="0" i="0" dirty="0">
              <a:solidFill>
                <a:schemeClr val="tx2"/>
              </a:solidFill>
              <a:effectLst/>
              <a:latin typeface="Söhne"/>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50"/>
          <p:cNvSpPr txBox="1">
            <a:spLocks noGrp="1"/>
          </p:cNvSpPr>
          <p:nvPr>
            <p:ph type="title"/>
          </p:nvPr>
        </p:nvSpPr>
        <p:spPr>
          <a:xfrm>
            <a:off x="476100" y="445025"/>
            <a:ext cx="81921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Market trends</a:t>
            </a:r>
            <a:endParaRPr/>
          </a:p>
        </p:txBody>
      </p:sp>
      <p:sp>
        <p:nvSpPr>
          <p:cNvPr id="455" name="Google Shape;455;p50"/>
          <p:cNvSpPr txBox="1">
            <a:spLocks noGrp="1"/>
          </p:cNvSpPr>
          <p:nvPr>
            <p:ph type="subTitle" idx="4294967295"/>
          </p:nvPr>
        </p:nvSpPr>
        <p:spPr>
          <a:xfrm>
            <a:off x="476100" y="4214172"/>
            <a:ext cx="8192100" cy="4848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a:t>Follow the link in the graph to modify its data and then paste the new one here. </a:t>
            </a:r>
            <a:r>
              <a:rPr lang="en" sz="1200" b="1">
                <a:uFill>
                  <a:noFill/>
                </a:uFill>
                <a:hlinkClick r:id="rId3"/>
              </a:rPr>
              <a:t>For more info, click here</a:t>
            </a:r>
            <a:endParaRPr sz="1200" b="1"/>
          </a:p>
        </p:txBody>
      </p:sp>
      <p:sp>
        <p:nvSpPr>
          <p:cNvPr id="456" name="Google Shape;456;p50"/>
          <p:cNvSpPr txBox="1"/>
          <p:nvPr/>
        </p:nvSpPr>
        <p:spPr>
          <a:xfrm flipH="1">
            <a:off x="1220253" y="1535282"/>
            <a:ext cx="2317800" cy="42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1"/>
                </a:solidFill>
                <a:latin typeface="Montserrat ExtraBold"/>
                <a:ea typeface="Montserrat ExtraBold"/>
                <a:cs typeface="Montserrat ExtraBold"/>
                <a:sym typeface="Montserrat ExtraBold"/>
              </a:rPr>
              <a:t>Jupiter</a:t>
            </a:r>
            <a:endParaRPr sz="2000">
              <a:solidFill>
                <a:schemeClr val="dk1"/>
              </a:solidFill>
              <a:latin typeface="Montserrat ExtraBold"/>
              <a:ea typeface="Montserrat ExtraBold"/>
              <a:cs typeface="Montserrat ExtraBold"/>
              <a:sym typeface="Montserrat ExtraBold"/>
            </a:endParaRPr>
          </a:p>
        </p:txBody>
      </p:sp>
      <p:sp>
        <p:nvSpPr>
          <p:cNvPr id="457" name="Google Shape;457;p50"/>
          <p:cNvSpPr txBox="1"/>
          <p:nvPr/>
        </p:nvSpPr>
        <p:spPr>
          <a:xfrm flipH="1">
            <a:off x="1220253" y="1989613"/>
            <a:ext cx="2317800" cy="4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Hind Medium"/>
                <a:ea typeface="Hind Medium"/>
                <a:cs typeface="Hind Medium"/>
                <a:sym typeface="Hind Medium"/>
              </a:rPr>
              <a:t>Jupiter is the biggest planet of them all</a:t>
            </a:r>
            <a:endParaRPr>
              <a:solidFill>
                <a:schemeClr val="dk1"/>
              </a:solidFill>
              <a:latin typeface="Hind Medium"/>
              <a:ea typeface="Hind Medium"/>
              <a:cs typeface="Hind Medium"/>
              <a:sym typeface="Hind Medium"/>
            </a:endParaRPr>
          </a:p>
        </p:txBody>
      </p:sp>
      <p:sp>
        <p:nvSpPr>
          <p:cNvPr id="458" name="Google Shape;458;p50"/>
          <p:cNvSpPr txBox="1"/>
          <p:nvPr/>
        </p:nvSpPr>
        <p:spPr>
          <a:xfrm flipH="1">
            <a:off x="1220253" y="2847445"/>
            <a:ext cx="2317800" cy="42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1"/>
                </a:solidFill>
                <a:latin typeface="Montserrat ExtraBold"/>
                <a:ea typeface="Montserrat ExtraBold"/>
                <a:cs typeface="Montserrat ExtraBold"/>
                <a:sym typeface="Montserrat ExtraBold"/>
              </a:rPr>
              <a:t>Saturn</a:t>
            </a:r>
            <a:endParaRPr sz="2000">
              <a:solidFill>
                <a:schemeClr val="dk1"/>
              </a:solidFill>
              <a:latin typeface="Montserrat ExtraBold"/>
              <a:ea typeface="Montserrat ExtraBold"/>
              <a:cs typeface="Montserrat ExtraBold"/>
              <a:sym typeface="Montserrat ExtraBold"/>
            </a:endParaRPr>
          </a:p>
        </p:txBody>
      </p:sp>
      <p:sp>
        <p:nvSpPr>
          <p:cNvPr id="459" name="Google Shape;459;p50"/>
          <p:cNvSpPr txBox="1"/>
          <p:nvPr/>
        </p:nvSpPr>
        <p:spPr>
          <a:xfrm flipH="1">
            <a:off x="1220255" y="3301775"/>
            <a:ext cx="2317800" cy="4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Hind Medium"/>
                <a:ea typeface="Hind Medium"/>
                <a:cs typeface="Hind Medium"/>
                <a:sym typeface="Hind Medium"/>
              </a:rPr>
              <a:t>It’s composed of hydrogen and helium</a:t>
            </a:r>
            <a:endParaRPr>
              <a:solidFill>
                <a:schemeClr val="dk1"/>
              </a:solidFill>
              <a:latin typeface="Hind Medium"/>
              <a:ea typeface="Hind Medium"/>
              <a:cs typeface="Hind Medium"/>
              <a:sym typeface="Hind Medium"/>
            </a:endParaRPr>
          </a:p>
        </p:txBody>
      </p:sp>
      <p:sp>
        <p:nvSpPr>
          <p:cNvPr id="460" name="Google Shape;460;p50"/>
          <p:cNvSpPr/>
          <p:nvPr/>
        </p:nvSpPr>
        <p:spPr>
          <a:xfrm flipH="1">
            <a:off x="872694" y="1649342"/>
            <a:ext cx="226800" cy="226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0"/>
          <p:cNvSpPr/>
          <p:nvPr/>
        </p:nvSpPr>
        <p:spPr>
          <a:xfrm flipH="1">
            <a:off x="872694" y="2957109"/>
            <a:ext cx="226800" cy="22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62" name="Google Shape;462;p50" title="Gráfico">
            <a:hlinkClick r:id="rId4"/>
          </p:cNvPr>
          <p:cNvPicPr preferRelativeResize="0"/>
          <p:nvPr/>
        </p:nvPicPr>
        <p:blipFill>
          <a:blip r:embed="rId5">
            <a:alphaModFix/>
          </a:blip>
          <a:stretch>
            <a:fillRect/>
          </a:stretch>
        </p:blipFill>
        <p:spPr>
          <a:xfrm>
            <a:off x="4176400" y="1315625"/>
            <a:ext cx="4202399" cy="26006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51"/>
          <p:cNvSpPr txBox="1">
            <a:spLocks noGrp="1"/>
          </p:cNvSpPr>
          <p:nvPr>
            <p:ph type="title"/>
          </p:nvPr>
        </p:nvSpPr>
        <p:spPr>
          <a:xfrm>
            <a:off x="476100" y="445025"/>
            <a:ext cx="81921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Problem vs. solution</a:t>
            </a:r>
            <a:endParaRPr b="1"/>
          </a:p>
        </p:txBody>
      </p:sp>
      <p:sp>
        <p:nvSpPr>
          <p:cNvPr id="468" name="Google Shape;468;p51"/>
          <p:cNvSpPr txBox="1">
            <a:spLocks noGrp="1"/>
          </p:cNvSpPr>
          <p:nvPr>
            <p:ph type="title" idx="3"/>
          </p:nvPr>
        </p:nvSpPr>
        <p:spPr>
          <a:xfrm>
            <a:off x="475749" y="2747775"/>
            <a:ext cx="4096200" cy="55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Problem</a:t>
            </a:r>
            <a:endParaRPr/>
          </a:p>
        </p:txBody>
      </p:sp>
      <p:sp>
        <p:nvSpPr>
          <p:cNvPr id="469" name="Google Shape;469;p51"/>
          <p:cNvSpPr txBox="1">
            <a:spLocks noGrp="1"/>
          </p:cNvSpPr>
          <p:nvPr>
            <p:ph type="title" idx="2"/>
          </p:nvPr>
        </p:nvSpPr>
        <p:spPr>
          <a:xfrm>
            <a:off x="4571794" y="2747775"/>
            <a:ext cx="4096200" cy="55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Solution</a:t>
            </a:r>
            <a:endParaRPr/>
          </a:p>
        </p:txBody>
      </p:sp>
      <p:sp>
        <p:nvSpPr>
          <p:cNvPr id="470" name="Google Shape;470;p51"/>
          <p:cNvSpPr txBox="1">
            <a:spLocks noGrp="1"/>
          </p:cNvSpPr>
          <p:nvPr>
            <p:ph type="subTitle" idx="1"/>
          </p:nvPr>
        </p:nvSpPr>
        <p:spPr>
          <a:xfrm>
            <a:off x="5316554" y="3465750"/>
            <a:ext cx="2606700" cy="102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 from the Sun. It’s hot and has a poisonous atmosphere</a:t>
            </a:r>
            <a:endParaRPr/>
          </a:p>
        </p:txBody>
      </p:sp>
      <p:sp>
        <p:nvSpPr>
          <p:cNvPr id="471" name="Google Shape;471;p51"/>
          <p:cNvSpPr txBox="1">
            <a:spLocks noGrp="1"/>
          </p:cNvSpPr>
          <p:nvPr>
            <p:ph type="subTitle" idx="4"/>
          </p:nvPr>
        </p:nvSpPr>
        <p:spPr>
          <a:xfrm>
            <a:off x="1134300" y="3465750"/>
            <a:ext cx="2606700" cy="102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 and the smallest one in the Solar System—it’s only a bit larger than the Moon</a:t>
            </a:r>
            <a:endParaRPr/>
          </a:p>
        </p:txBody>
      </p:sp>
      <p:grpSp>
        <p:nvGrpSpPr>
          <p:cNvPr id="472" name="Google Shape;472;p51"/>
          <p:cNvGrpSpPr/>
          <p:nvPr/>
        </p:nvGrpSpPr>
        <p:grpSpPr>
          <a:xfrm>
            <a:off x="2216649" y="1646503"/>
            <a:ext cx="614418" cy="614418"/>
            <a:chOff x="986025" y="1157825"/>
            <a:chExt cx="501075" cy="501075"/>
          </a:xfrm>
        </p:grpSpPr>
        <p:sp>
          <p:nvSpPr>
            <p:cNvPr id="473" name="Google Shape;473;p51"/>
            <p:cNvSpPr/>
            <p:nvPr/>
          </p:nvSpPr>
          <p:spPr>
            <a:xfrm>
              <a:off x="1133375" y="1334650"/>
              <a:ext cx="353725" cy="147400"/>
            </a:xfrm>
            <a:custGeom>
              <a:avLst/>
              <a:gdLst/>
              <a:ahLst/>
              <a:cxnLst/>
              <a:rect l="l" t="t" r="r" b="b"/>
              <a:pathLst>
                <a:path w="14149" h="5896" extrusionOk="0">
                  <a:moveTo>
                    <a:pt x="1" y="1"/>
                  </a:moveTo>
                  <a:lnTo>
                    <a:pt x="1" y="5896"/>
                  </a:lnTo>
                  <a:lnTo>
                    <a:pt x="14148" y="5896"/>
                  </a:lnTo>
                  <a:lnTo>
                    <a:pt x="14148" y="590"/>
                  </a:lnTo>
                  <a:lnTo>
                    <a:pt x="14099" y="394"/>
                  </a:lnTo>
                  <a:lnTo>
                    <a:pt x="14001" y="197"/>
                  </a:lnTo>
                  <a:lnTo>
                    <a:pt x="13804" y="50"/>
                  </a:lnTo>
                  <a:lnTo>
                    <a:pt x="13559" y="1"/>
                  </a:lnTo>
                  <a:lnTo>
                    <a:pt x="12233" y="1"/>
                  </a:lnTo>
                  <a:lnTo>
                    <a:pt x="10366" y="3243"/>
                  </a:lnTo>
                  <a:lnTo>
                    <a:pt x="10218" y="3439"/>
                  </a:lnTo>
                  <a:lnTo>
                    <a:pt x="10071" y="3587"/>
                  </a:lnTo>
                  <a:lnTo>
                    <a:pt x="9875" y="3783"/>
                  </a:lnTo>
                  <a:lnTo>
                    <a:pt x="9727" y="3881"/>
                  </a:lnTo>
                  <a:lnTo>
                    <a:pt x="9482" y="3980"/>
                  </a:lnTo>
                  <a:lnTo>
                    <a:pt x="9285" y="4078"/>
                  </a:lnTo>
                  <a:lnTo>
                    <a:pt x="9040" y="4127"/>
                  </a:lnTo>
                  <a:lnTo>
                    <a:pt x="8597" y="4127"/>
                  </a:lnTo>
                  <a:lnTo>
                    <a:pt x="8352" y="4078"/>
                  </a:lnTo>
                  <a:lnTo>
                    <a:pt x="8155" y="3980"/>
                  </a:lnTo>
                  <a:lnTo>
                    <a:pt x="7959" y="3881"/>
                  </a:lnTo>
                  <a:lnTo>
                    <a:pt x="7762" y="3734"/>
                  </a:lnTo>
                  <a:lnTo>
                    <a:pt x="7566" y="3587"/>
                  </a:lnTo>
                  <a:lnTo>
                    <a:pt x="7418" y="3439"/>
                  </a:lnTo>
                  <a:lnTo>
                    <a:pt x="7320" y="3243"/>
                  </a:lnTo>
                  <a:lnTo>
                    <a:pt x="54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1"/>
            <p:cNvSpPr/>
            <p:nvPr/>
          </p:nvSpPr>
          <p:spPr>
            <a:xfrm>
              <a:off x="1133375" y="1334650"/>
              <a:ext cx="353725" cy="147400"/>
            </a:xfrm>
            <a:custGeom>
              <a:avLst/>
              <a:gdLst/>
              <a:ahLst/>
              <a:cxnLst/>
              <a:rect l="l" t="t" r="r" b="b"/>
              <a:pathLst>
                <a:path w="14149" h="5896" fill="none" extrusionOk="0">
                  <a:moveTo>
                    <a:pt x="13559" y="1"/>
                  </a:moveTo>
                  <a:lnTo>
                    <a:pt x="12233" y="1"/>
                  </a:lnTo>
                  <a:lnTo>
                    <a:pt x="10366" y="3243"/>
                  </a:lnTo>
                  <a:lnTo>
                    <a:pt x="10366" y="3243"/>
                  </a:lnTo>
                  <a:lnTo>
                    <a:pt x="10218" y="3439"/>
                  </a:lnTo>
                  <a:lnTo>
                    <a:pt x="10071" y="3587"/>
                  </a:lnTo>
                  <a:lnTo>
                    <a:pt x="9875" y="3783"/>
                  </a:lnTo>
                  <a:lnTo>
                    <a:pt x="9727" y="3881"/>
                  </a:lnTo>
                  <a:lnTo>
                    <a:pt x="9482" y="3980"/>
                  </a:lnTo>
                  <a:lnTo>
                    <a:pt x="9285" y="4078"/>
                  </a:lnTo>
                  <a:lnTo>
                    <a:pt x="9040" y="4127"/>
                  </a:lnTo>
                  <a:lnTo>
                    <a:pt x="8843" y="4127"/>
                  </a:lnTo>
                  <a:lnTo>
                    <a:pt x="8843" y="4127"/>
                  </a:lnTo>
                  <a:lnTo>
                    <a:pt x="8597" y="4127"/>
                  </a:lnTo>
                  <a:lnTo>
                    <a:pt x="8352" y="4078"/>
                  </a:lnTo>
                  <a:lnTo>
                    <a:pt x="8155" y="3980"/>
                  </a:lnTo>
                  <a:lnTo>
                    <a:pt x="7959" y="3881"/>
                  </a:lnTo>
                  <a:lnTo>
                    <a:pt x="7762" y="3734"/>
                  </a:lnTo>
                  <a:lnTo>
                    <a:pt x="7566" y="3587"/>
                  </a:lnTo>
                  <a:lnTo>
                    <a:pt x="7418" y="3439"/>
                  </a:lnTo>
                  <a:lnTo>
                    <a:pt x="7320" y="3243"/>
                  </a:lnTo>
                  <a:lnTo>
                    <a:pt x="5454" y="1"/>
                  </a:lnTo>
                  <a:lnTo>
                    <a:pt x="1" y="1"/>
                  </a:lnTo>
                  <a:lnTo>
                    <a:pt x="1" y="5896"/>
                  </a:lnTo>
                  <a:lnTo>
                    <a:pt x="14148" y="5896"/>
                  </a:lnTo>
                  <a:lnTo>
                    <a:pt x="14148" y="590"/>
                  </a:lnTo>
                  <a:lnTo>
                    <a:pt x="14148" y="590"/>
                  </a:lnTo>
                  <a:lnTo>
                    <a:pt x="14099" y="394"/>
                  </a:lnTo>
                  <a:lnTo>
                    <a:pt x="14001" y="197"/>
                  </a:lnTo>
                  <a:lnTo>
                    <a:pt x="13804" y="50"/>
                  </a:lnTo>
                  <a:lnTo>
                    <a:pt x="13559" y="1"/>
                  </a:lnTo>
                  <a:lnTo>
                    <a:pt x="1355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1"/>
            <p:cNvSpPr/>
            <p:nvPr/>
          </p:nvSpPr>
          <p:spPr>
            <a:xfrm>
              <a:off x="1472325" y="133465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1"/>
            <p:cNvSpPr/>
            <p:nvPr/>
          </p:nvSpPr>
          <p:spPr>
            <a:xfrm>
              <a:off x="986025" y="1334650"/>
              <a:ext cx="501075" cy="324250"/>
            </a:xfrm>
            <a:custGeom>
              <a:avLst/>
              <a:gdLst/>
              <a:ahLst/>
              <a:cxnLst/>
              <a:rect l="l" t="t" r="r" b="b"/>
              <a:pathLst>
                <a:path w="20043" h="12970" extrusionOk="0">
                  <a:moveTo>
                    <a:pt x="3586" y="1"/>
                  </a:moveTo>
                  <a:lnTo>
                    <a:pt x="3586" y="6485"/>
                  </a:lnTo>
                  <a:lnTo>
                    <a:pt x="3537" y="6681"/>
                  </a:lnTo>
                  <a:lnTo>
                    <a:pt x="3390" y="6878"/>
                  </a:lnTo>
                  <a:lnTo>
                    <a:pt x="3193" y="7025"/>
                  </a:lnTo>
                  <a:lnTo>
                    <a:pt x="2997" y="7074"/>
                  </a:lnTo>
                  <a:lnTo>
                    <a:pt x="0" y="7074"/>
                  </a:lnTo>
                  <a:lnTo>
                    <a:pt x="0" y="8253"/>
                  </a:lnTo>
                  <a:lnTo>
                    <a:pt x="14737" y="8253"/>
                  </a:lnTo>
                  <a:lnTo>
                    <a:pt x="14934" y="8303"/>
                  </a:lnTo>
                  <a:lnTo>
                    <a:pt x="15130" y="8401"/>
                  </a:lnTo>
                  <a:lnTo>
                    <a:pt x="15277" y="8597"/>
                  </a:lnTo>
                  <a:lnTo>
                    <a:pt x="15327" y="8843"/>
                  </a:lnTo>
                  <a:lnTo>
                    <a:pt x="15327" y="12969"/>
                  </a:lnTo>
                  <a:lnTo>
                    <a:pt x="16456" y="12969"/>
                  </a:lnTo>
                  <a:lnTo>
                    <a:pt x="16456" y="8843"/>
                  </a:lnTo>
                  <a:lnTo>
                    <a:pt x="16505" y="8597"/>
                  </a:lnTo>
                  <a:lnTo>
                    <a:pt x="16653" y="8401"/>
                  </a:lnTo>
                  <a:lnTo>
                    <a:pt x="16849" y="8303"/>
                  </a:lnTo>
                  <a:lnTo>
                    <a:pt x="17046" y="8253"/>
                  </a:lnTo>
                  <a:lnTo>
                    <a:pt x="20042" y="8253"/>
                  </a:lnTo>
                  <a:lnTo>
                    <a:pt x="20042" y="7074"/>
                  </a:lnTo>
                  <a:lnTo>
                    <a:pt x="5305" y="7074"/>
                  </a:lnTo>
                  <a:lnTo>
                    <a:pt x="5109" y="7025"/>
                  </a:lnTo>
                  <a:lnTo>
                    <a:pt x="4912" y="6878"/>
                  </a:lnTo>
                  <a:lnTo>
                    <a:pt x="4765" y="6681"/>
                  </a:lnTo>
                  <a:lnTo>
                    <a:pt x="4716" y="6485"/>
                  </a:lnTo>
                  <a:lnTo>
                    <a:pt x="47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1"/>
            <p:cNvSpPr/>
            <p:nvPr/>
          </p:nvSpPr>
          <p:spPr>
            <a:xfrm>
              <a:off x="986025" y="1334650"/>
              <a:ext cx="501075" cy="324250"/>
            </a:xfrm>
            <a:custGeom>
              <a:avLst/>
              <a:gdLst/>
              <a:ahLst/>
              <a:cxnLst/>
              <a:rect l="l" t="t" r="r" b="b"/>
              <a:pathLst>
                <a:path w="20043" h="12970" fill="none" extrusionOk="0">
                  <a:moveTo>
                    <a:pt x="4716" y="6485"/>
                  </a:moveTo>
                  <a:lnTo>
                    <a:pt x="4716" y="1"/>
                  </a:lnTo>
                  <a:lnTo>
                    <a:pt x="3586" y="1"/>
                  </a:lnTo>
                  <a:lnTo>
                    <a:pt x="3586" y="6485"/>
                  </a:lnTo>
                  <a:lnTo>
                    <a:pt x="3586" y="6485"/>
                  </a:lnTo>
                  <a:lnTo>
                    <a:pt x="3537" y="6681"/>
                  </a:lnTo>
                  <a:lnTo>
                    <a:pt x="3390" y="6878"/>
                  </a:lnTo>
                  <a:lnTo>
                    <a:pt x="3193" y="7025"/>
                  </a:lnTo>
                  <a:lnTo>
                    <a:pt x="2997" y="7074"/>
                  </a:lnTo>
                  <a:lnTo>
                    <a:pt x="0" y="7074"/>
                  </a:lnTo>
                  <a:lnTo>
                    <a:pt x="0" y="8253"/>
                  </a:lnTo>
                  <a:lnTo>
                    <a:pt x="14737" y="8253"/>
                  </a:lnTo>
                  <a:lnTo>
                    <a:pt x="14737" y="8253"/>
                  </a:lnTo>
                  <a:lnTo>
                    <a:pt x="14934" y="8303"/>
                  </a:lnTo>
                  <a:lnTo>
                    <a:pt x="15130" y="8401"/>
                  </a:lnTo>
                  <a:lnTo>
                    <a:pt x="15277" y="8597"/>
                  </a:lnTo>
                  <a:lnTo>
                    <a:pt x="15327" y="8843"/>
                  </a:lnTo>
                  <a:lnTo>
                    <a:pt x="15327" y="12969"/>
                  </a:lnTo>
                  <a:lnTo>
                    <a:pt x="16456" y="12969"/>
                  </a:lnTo>
                  <a:lnTo>
                    <a:pt x="16456" y="8843"/>
                  </a:lnTo>
                  <a:lnTo>
                    <a:pt x="16456" y="8843"/>
                  </a:lnTo>
                  <a:lnTo>
                    <a:pt x="16505" y="8597"/>
                  </a:lnTo>
                  <a:lnTo>
                    <a:pt x="16653" y="8401"/>
                  </a:lnTo>
                  <a:lnTo>
                    <a:pt x="16849" y="8303"/>
                  </a:lnTo>
                  <a:lnTo>
                    <a:pt x="17046" y="8253"/>
                  </a:lnTo>
                  <a:lnTo>
                    <a:pt x="20042" y="8253"/>
                  </a:lnTo>
                  <a:lnTo>
                    <a:pt x="20042" y="7074"/>
                  </a:lnTo>
                  <a:lnTo>
                    <a:pt x="5305" y="7074"/>
                  </a:lnTo>
                  <a:lnTo>
                    <a:pt x="5305" y="7074"/>
                  </a:lnTo>
                  <a:lnTo>
                    <a:pt x="5109" y="7025"/>
                  </a:lnTo>
                  <a:lnTo>
                    <a:pt x="4912" y="6878"/>
                  </a:lnTo>
                  <a:lnTo>
                    <a:pt x="4765" y="6681"/>
                  </a:lnTo>
                  <a:lnTo>
                    <a:pt x="4716" y="6485"/>
                  </a:lnTo>
                  <a:lnTo>
                    <a:pt x="4716" y="648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1"/>
            <p:cNvSpPr/>
            <p:nvPr/>
          </p:nvSpPr>
          <p:spPr>
            <a:xfrm>
              <a:off x="1103900" y="1496775"/>
              <a:ext cx="25" cy="0"/>
            </a:xfrm>
            <a:custGeom>
              <a:avLst/>
              <a:gdLst/>
              <a:ahLst/>
              <a:cxnLst/>
              <a:rect l="l" t="t" r="r" b="b"/>
              <a:pathLst>
                <a:path w="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1"/>
            <p:cNvSpPr/>
            <p:nvPr/>
          </p:nvSpPr>
          <p:spPr>
            <a:xfrm>
              <a:off x="1426900" y="1569225"/>
              <a:ext cx="60200" cy="89675"/>
            </a:xfrm>
            <a:custGeom>
              <a:avLst/>
              <a:gdLst/>
              <a:ahLst/>
              <a:cxnLst/>
              <a:rect l="l" t="t" r="r" b="b"/>
              <a:pathLst>
                <a:path w="2408" h="3587" extrusionOk="0">
                  <a:moveTo>
                    <a:pt x="0" y="0"/>
                  </a:moveTo>
                  <a:lnTo>
                    <a:pt x="0" y="3586"/>
                  </a:lnTo>
                  <a:lnTo>
                    <a:pt x="1818" y="3586"/>
                  </a:lnTo>
                  <a:lnTo>
                    <a:pt x="2063" y="3537"/>
                  </a:lnTo>
                  <a:lnTo>
                    <a:pt x="2260" y="3439"/>
                  </a:lnTo>
                  <a:lnTo>
                    <a:pt x="2358" y="3242"/>
                  </a:lnTo>
                  <a:lnTo>
                    <a:pt x="2407" y="2997"/>
                  </a:lnTo>
                  <a:lnTo>
                    <a:pt x="24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1"/>
            <p:cNvSpPr/>
            <p:nvPr/>
          </p:nvSpPr>
          <p:spPr>
            <a:xfrm>
              <a:off x="1426900" y="1569225"/>
              <a:ext cx="60200" cy="89675"/>
            </a:xfrm>
            <a:custGeom>
              <a:avLst/>
              <a:gdLst/>
              <a:ahLst/>
              <a:cxnLst/>
              <a:rect l="l" t="t" r="r" b="b"/>
              <a:pathLst>
                <a:path w="2408" h="3587" fill="none" extrusionOk="0">
                  <a:moveTo>
                    <a:pt x="0" y="3586"/>
                  </a:moveTo>
                  <a:lnTo>
                    <a:pt x="1818" y="3586"/>
                  </a:lnTo>
                  <a:lnTo>
                    <a:pt x="1818" y="3586"/>
                  </a:lnTo>
                  <a:lnTo>
                    <a:pt x="2063" y="3537"/>
                  </a:lnTo>
                  <a:lnTo>
                    <a:pt x="2260" y="3439"/>
                  </a:lnTo>
                  <a:lnTo>
                    <a:pt x="2358" y="3242"/>
                  </a:lnTo>
                  <a:lnTo>
                    <a:pt x="2407" y="2997"/>
                  </a:lnTo>
                  <a:lnTo>
                    <a:pt x="2407" y="0"/>
                  </a:lnTo>
                  <a:lnTo>
                    <a:pt x="0" y="0"/>
                  </a:lnTo>
                  <a:lnTo>
                    <a:pt x="0" y="3586"/>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1"/>
            <p:cNvSpPr/>
            <p:nvPr/>
          </p:nvSpPr>
          <p:spPr>
            <a:xfrm>
              <a:off x="1426900" y="1658875"/>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1"/>
            <p:cNvSpPr/>
            <p:nvPr/>
          </p:nvSpPr>
          <p:spPr>
            <a:xfrm>
              <a:off x="986025" y="1334650"/>
              <a:ext cx="60200" cy="147400"/>
            </a:xfrm>
            <a:custGeom>
              <a:avLst/>
              <a:gdLst/>
              <a:ahLst/>
              <a:cxnLst/>
              <a:rect l="l" t="t" r="r" b="b"/>
              <a:pathLst>
                <a:path w="2408" h="5896" extrusionOk="0">
                  <a:moveTo>
                    <a:pt x="590" y="1"/>
                  </a:moveTo>
                  <a:lnTo>
                    <a:pt x="344" y="50"/>
                  </a:lnTo>
                  <a:lnTo>
                    <a:pt x="147" y="197"/>
                  </a:lnTo>
                  <a:lnTo>
                    <a:pt x="49" y="394"/>
                  </a:lnTo>
                  <a:lnTo>
                    <a:pt x="0" y="590"/>
                  </a:lnTo>
                  <a:lnTo>
                    <a:pt x="0" y="5896"/>
                  </a:lnTo>
                  <a:lnTo>
                    <a:pt x="2407" y="5896"/>
                  </a:lnTo>
                  <a:lnTo>
                    <a:pt x="24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1"/>
            <p:cNvSpPr/>
            <p:nvPr/>
          </p:nvSpPr>
          <p:spPr>
            <a:xfrm>
              <a:off x="986025" y="1334650"/>
              <a:ext cx="60200" cy="147400"/>
            </a:xfrm>
            <a:custGeom>
              <a:avLst/>
              <a:gdLst/>
              <a:ahLst/>
              <a:cxnLst/>
              <a:rect l="l" t="t" r="r" b="b"/>
              <a:pathLst>
                <a:path w="2408" h="5896" fill="none" extrusionOk="0">
                  <a:moveTo>
                    <a:pt x="2407" y="1"/>
                  </a:moveTo>
                  <a:lnTo>
                    <a:pt x="590" y="1"/>
                  </a:lnTo>
                  <a:lnTo>
                    <a:pt x="590" y="1"/>
                  </a:lnTo>
                  <a:lnTo>
                    <a:pt x="344" y="50"/>
                  </a:lnTo>
                  <a:lnTo>
                    <a:pt x="147" y="197"/>
                  </a:lnTo>
                  <a:lnTo>
                    <a:pt x="49" y="394"/>
                  </a:lnTo>
                  <a:lnTo>
                    <a:pt x="0" y="590"/>
                  </a:lnTo>
                  <a:lnTo>
                    <a:pt x="0" y="5896"/>
                  </a:lnTo>
                  <a:lnTo>
                    <a:pt x="2407" y="5896"/>
                  </a:lnTo>
                  <a:lnTo>
                    <a:pt x="240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1"/>
            <p:cNvSpPr/>
            <p:nvPr/>
          </p:nvSpPr>
          <p:spPr>
            <a:xfrm>
              <a:off x="1046200" y="1334650"/>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1"/>
            <p:cNvSpPr/>
            <p:nvPr/>
          </p:nvSpPr>
          <p:spPr>
            <a:xfrm>
              <a:off x="986025" y="1569225"/>
              <a:ext cx="353700" cy="89675"/>
            </a:xfrm>
            <a:custGeom>
              <a:avLst/>
              <a:gdLst/>
              <a:ahLst/>
              <a:cxnLst/>
              <a:rect l="l" t="t" r="r" b="b"/>
              <a:pathLst>
                <a:path w="14148" h="3587" extrusionOk="0">
                  <a:moveTo>
                    <a:pt x="0" y="0"/>
                  </a:moveTo>
                  <a:lnTo>
                    <a:pt x="0" y="2997"/>
                  </a:lnTo>
                  <a:lnTo>
                    <a:pt x="49" y="3242"/>
                  </a:lnTo>
                  <a:lnTo>
                    <a:pt x="147" y="3439"/>
                  </a:lnTo>
                  <a:lnTo>
                    <a:pt x="344" y="3537"/>
                  </a:lnTo>
                  <a:lnTo>
                    <a:pt x="590" y="3586"/>
                  </a:lnTo>
                  <a:lnTo>
                    <a:pt x="14148" y="3586"/>
                  </a:lnTo>
                  <a:lnTo>
                    <a:pt x="141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1"/>
            <p:cNvSpPr/>
            <p:nvPr/>
          </p:nvSpPr>
          <p:spPr>
            <a:xfrm>
              <a:off x="986025" y="1569225"/>
              <a:ext cx="353700" cy="89675"/>
            </a:xfrm>
            <a:custGeom>
              <a:avLst/>
              <a:gdLst/>
              <a:ahLst/>
              <a:cxnLst/>
              <a:rect l="l" t="t" r="r" b="b"/>
              <a:pathLst>
                <a:path w="14148" h="3587" fill="none" extrusionOk="0">
                  <a:moveTo>
                    <a:pt x="590" y="3586"/>
                  </a:moveTo>
                  <a:lnTo>
                    <a:pt x="14148" y="3586"/>
                  </a:lnTo>
                  <a:lnTo>
                    <a:pt x="14148" y="0"/>
                  </a:lnTo>
                  <a:lnTo>
                    <a:pt x="0" y="0"/>
                  </a:lnTo>
                  <a:lnTo>
                    <a:pt x="0" y="2997"/>
                  </a:lnTo>
                  <a:lnTo>
                    <a:pt x="0" y="2997"/>
                  </a:lnTo>
                  <a:lnTo>
                    <a:pt x="49" y="3242"/>
                  </a:lnTo>
                  <a:lnTo>
                    <a:pt x="147" y="3439"/>
                  </a:lnTo>
                  <a:lnTo>
                    <a:pt x="344" y="3537"/>
                  </a:lnTo>
                  <a:lnTo>
                    <a:pt x="590" y="3586"/>
                  </a:lnTo>
                  <a:lnTo>
                    <a:pt x="590" y="3586"/>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1"/>
            <p:cNvSpPr/>
            <p:nvPr/>
          </p:nvSpPr>
          <p:spPr>
            <a:xfrm>
              <a:off x="1000750" y="1658875"/>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1"/>
            <p:cNvSpPr/>
            <p:nvPr/>
          </p:nvSpPr>
          <p:spPr>
            <a:xfrm>
              <a:off x="1339700" y="1232725"/>
              <a:ext cx="29500" cy="28275"/>
            </a:xfrm>
            <a:custGeom>
              <a:avLst/>
              <a:gdLst/>
              <a:ahLst/>
              <a:cxnLst/>
              <a:rect l="l" t="t" r="r" b="b"/>
              <a:pathLst>
                <a:path w="1180" h="1131" extrusionOk="0">
                  <a:moveTo>
                    <a:pt x="590" y="1"/>
                  </a:moveTo>
                  <a:lnTo>
                    <a:pt x="344" y="50"/>
                  </a:lnTo>
                  <a:lnTo>
                    <a:pt x="148" y="148"/>
                  </a:lnTo>
                  <a:lnTo>
                    <a:pt x="50" y="344"/>
                  </a:lnTo>
                  <a:lnTo>
                    <a:pt x="1" y="590"/>
                  </a:lnTo>
                  <a:lnTo>
                    <a:pt x="50" y="786"/>
                  </a:lnTo>
                  <a:lnTo>
                    <a:pt x="148" y="983"/>
                  </a:lnTo>
                  <a:lnTo>
                    <a:pt x="344" y="1130"/>
                  </a:lnTo>
                  <a:lnTo>
                    <a:pt x="787" y="1130"/>
                  </a:lnTo>
                  <a:lnTo>
                    <a:pt x="983" y="983"/>
                  </a:lnTo>
                  <a:lnTo>
                    <a:pt x="1130" y="786"/>
                  </a:lnTo>
                  <a:lnTo>
                    <a:pt x="1180" y="590"/>
                  </a:lnTo>
                  <a:lnTo>
                    <a:pt x="1130" y="344"/>
                  </a:lnTo>
                  <a:lnTo>
                    <a:pt x="983" y="148"/>
                  </a:lnTo>
                  <a:lnTo>
                    <a:pt x="787" y="50"/>
                  </a:lnTo>
                  <a:lnTo>
                    <a:pt x="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1"/>
            <p:cNvSpPr/>
            <p:nvPr/>
          </p:nvSpPr>
          <p:spPr>
            <a:xfrm>
              <a:off x="1339700" y="1232725"/>
              <a:ext cx="29500" cy="28275"/>
            </a:xfrm>
            <a:custGeom>
              <a:avLst/>
              <a:gdLst/>
              <a:ahLst/>
              <a:cxnLst/>
              <a:rect l="l" t="t" r="r" b="b"/>
              <a:pathLst>
                <a:path w="1180" h="1131" fill="none" extrusionOk="0">
                  <a:moveTo>
                    <a:pt x="1180" y="590"/>
                  </a:moveTo>
                  <a:lnTo>
                    <a:pt x="1180" y="590"/>
                  </a:lnTo>
                  <a:lnTo>
                    <a:pt x="1130" y="786"/>
                  </a:lnTo>
                  <a:lnTo>
                    <a:pt x="983" y="983"/>
                  </a:lnTo>
                  <a:lnTo>
                    <a:pt x="787" y="1130"/>
                  </a:lnTo>
                  <a:lnTo>
                    <a:pt x="590" y="1130"/>
                  </a:lnTo>
                  <a:lnTo>
                    <a:pt x="590" y="1130"/>
                  </a:lnTo>
                  <a:lnTo>
                    <a:pt x="344" y="1130"/>
                  </a:lnTo>
                  <a:lnTo>
                    <a:pt x="148" y="983"/>
                  </a:lnTo>
                  <a:lnTo>
                    <a:pt x="50" y="786"/>
                  </a:lnTo>
                  <a:lnTo>
                    <a:pt x="1" y="590"/>
                  </a:lnTo>
                  <a:lnTo>
                    <a:pt x="1" y="590"/>
                  </a:lnTo>
                  <a:lnTo>
                    <a:pt x="50" y="344"/>
                  </a:lnTo>
                  <a:lnTo>
                    <a:pt x="148" y="148"/>
                  </a:lnTo>
                  <a:lnTo>
                    <a:pt x="344" y="50"/>
                  </a:lnTo>
                  <a:lnTo>
                    <a:pt x="590" y="1"/>
                  </a:lnTo>
                  <a:lnTo>
                    <a:pt x="590" y="1"/>
                  </a:lnTo>
                  <a:lnTo>
                    <a:pt x="787" y="50"/>
                  </a:lnTo>
                  <a:lnTo>
                    <a:pt x="983" y="148"/>
                  </a:lnTo>
                  <a:lnTo>
                    <a:pt x="1130" y="344"/>
                  </a:lnTo>
                  <a:lnTo>
                    <a:pt x="1180" y="590"/>
                  </a:lnTo>
                  <a:lnTo>
                    <a:pt x="1180" y="5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1"/>
            <p:cNvSpPr/>
            <p:nvPr/>
          </p:nvSpPr>
          <p:spPr>
            <a:xfrm>
              <a:off x="1369175" y="124745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1"/>
            <p:cNvSpPr/>
            <p:nvPr/>
          </p:nvSpPr>
          <p:spPr>
            <a:xfrm>
              <a:off x="1266025" y="1157825"/>
              <a:ext cx="175625" cy="250550"/>
            </a:xfrm>
            <a:custGeom>
              <a:avLst/>
              <a:gdLst/>
              <a:ahLst/>
              <a:cxnLst/>
              <a:rect l="l" t="t" r="r" b="b"/>
              <a:pathLst>
                <a:path w="7025" h="10022" extrusionOk="0">
                  <a:moveTo>
                    <a:pt x="3881" y="1818"/>
                  </a:moveTo>
                  <a:lnTo>
                    <a:pt x="4225" y="1916"/>
                  </a:lnTo>
                  <a:lnTo>
                    <a:pt x="4520" y="2112"/>
                  </a:lnTo>
                  <a:lnTo>
                    <a:pt x="4765" y="2309"/>
                  </a:lnTo>
                  <a:lnTo>
                    <a:pt x="4962" y="2554"/>
                  </a:lnTo>
                  <a:lnTo>
                    <a:pt x="5158" y="2898"/>
                  </a:lnTo>
                  <a:lnTo>
                    <a:pt x="5256" y="3193"/>
                  </a:lnTo>
                  <a:lnTo>
                    <a:pt x="5256" y="3586"/>
                  </a:lnTo>
                  <a:lnTo>
                    <a:pt x="5256" y="3930"/>
                  </a:lnTo>
                  <a:lnTo>
                    <a:pt x="5158" y="4225"/>
                  </a:lnTo>
                  <a:lnTo>
                    <a:pt x="4962" y="4568"/>
                  </a:lnTo>
                  <a:lnTo>
                    <a:pt x="4765" y="4814"/>
                  </a:lnTo>
                  <a:lnTo>
                    <a:pt x="4520" y="5011"/>
                  </a:lnTo>
                  <a:lnTo>
                    <a:pt x="4225" y="5207"/>
                  </a:lnTo>
                  <a:lnTo>
                    <a:pt x="3881" y="5305"/>
                  </a:lnTo>
                  <a:lnTo>
                    <a:pt x="3144" y="5305"/>
                  </a:lnTo>
                  <a:lnTo>
                    <a:pt x="2849" y="5207"/>
                  </a:lnTo>
                  <a:lnTo>
                    <a:pt x="2555" y="5011"/>
                  </a:lnTo>
                  <a:lnTo>
                    <a:pt x="2260" y="4814"/>
                  </a:lnTo>
                  <a:lnTo>
                    <a:pt x="2063" y="4568"/>
                  </a:lnTo>
                  <a:lnTo>
                    <a:pt x="1916" y="4225"/>
                  </a:lnTo>
                  <a:lnTo>
                    <a:pt x="1769" y="3930"/>
                  </a:lnTo>
                  <a:lnTo>
                    <a:pt x="1769" y="3586"/>
                  </a:lnTo>
                  <a:lnTo>
                    <a:pt x="1769" y="3193"/>
                  </a:lnTo>
                  <a:lnTo>
                    <a:pt x="1916" y="2898"/>
                  </a:lnTo>
                  <a:lnTo>
                    <a:pt x="2063" y="2554"/>
                  </a:lnTo>
                  <a:lnTo>
                    <a:pt x="2260" y="2309"/>
                  </a:lnTo>
                  <a:lnTo>
                    <a:pt x="2555" y="2112"/>
                  </a:lnTo>
                  <a:lnTo>
                    <a:pt x="2849" y="1916"/>
                  </a:lnTo>
                  <a:lnTo>
                    <a:pt x="3144" y="1818"/>
                  </a:lnTo>
                  <a:close/>
                  <a:moveTo>
                    <a:pt x="3144" y="0"/>
                  </a:moveTo>
                  <a:lnTo>
                    <a:pt x="2800" y="49"/>
                  </a:lnTo>
                  <a:lnTo>
                    <a:pt x="2456" y="147"/>
                  </a:lnTo>
                  <a:lnTo>
                    <a:pt x="2162" y="295"/>
                  </a:lnTo>
                  <a:lnTo>
                    <a:pt x="1818" y="442"/>
                  </a:lnTo>
                  <a:lnTo>
                    <a:pt x="1572" y="639"/>
                  </a:lnTo>
                  <a:lnTo>
                    <a:pt x="1277" y="835"/>
                  </a:lnTo>
                  <a:lnTo>
                    <a:pt x="1032" y="1032"/>
                  </a:lnTo>
                  <a:lnTo>
                    <a:pt x="786" y="1326"/>
                  </a:lnTo>
                  <a:lnTo>
                    <a:pt x="590" y="1572"/>
                  </a:lnTo>
                  <a:lnTo>
                    <a:pt x="442" y="1867"/>
                  </a:lnTo>
                  <a:lnTo>
                    <a:pt x="295" y="2211"/>
                  </a:lnTo>
                  <a:lnTo>
                    <a:pt x="148" y="2505"/>
                  </a:lnTo>
                  <a:lnTo>
                    <a:pt x="49" y="2849"/>
                  </a:lnTo>
                  <a:lnTo>
                    <a:pt x="0" y="3193"/>
                  </a:lnTo>
                  <a:lnTo>
                    <a:pt x="0" y="3586"/>
                  </a:lnTo>
                  <a:lnTo>
                    <a:pt x="49" y="4028"/>
                  </a:lnTo>
                  <a:lnTo>
                    <a:pt x="98" y="4470"/>
                  </a:lnTo>
                  <a:lnTo>
                    <a:pt x="246" y="4912"/>
                  </a:lnTo>
                  <a:lnTo>
                    <a:pt x="442" y="5305"/>
                  </a:lnTo>
                  <a:lnTo>
                    <a:pt x="2997" y="9726"/>
                  </a:lnTo>
                  <a:lnTo>
                    <a:pt x="3095" y="9874"/>
                  </a:lnTo>
                  <a:lnTo>
                    <a:pt x="3242" y="9923"/>
                  </a:lnTo>
                  <a:lnTo>
                    <a:pt x="3390" y="10021"/>
                  </a:lnTo>
                  <a:lnTo>
                    <a:pt x="3684" y="10021"/>
                  </a:lnTo>
                  <a:lnTo>
                    <a:pt x="3832" y="9923"/>
                  </a:lnTo>
                  <a:lnTo>
                    <a:pt x="3930" y="9874"/>
                  </a:lnTo>
                  <a:lnTo>
                    <a:pt x="4028" y="9726"/>
                  </a:lnTo>
                  <a:lnTo>
                    <a:pt x="6583" y="5305"/>
                  </a:lnTo>
                  <a:lnTo>
                    <a:pt x="6779" y="4912"/>
                  </a:lnTo>
                  <a:lnTo>
                    <a:pt x="6927" y="4470"/>
                  </a:lnTo>
                  <a:lnTo>
                    <a:pt x="7025" y="4028"/>
                  </a:lnTo>
                  <a:lnTo>
                    <a:pt x="7025" y="3586"/>
                  </a:lnTo>
                  <a:lnTo>
                    <a:pt x="7025" y="3193"/>
                  </a:lnTo>
                  <a:lnTo>
                    <a:pt x="6976" y="2849"/>
                  </a:lnTo>
                  <a:lnTo>
                    <a:pt x="6877" y="2505"/>
                  </a:lnTo>
                  <a:lnTo>
                    <a:pt x="6779" y="2211"/>
                  </a:lnTo>
                  <a:lnTo>
                    <a:pt x="6632" y="1867"/>
                  </a:lnTo>
                  <a:lnTo>
                    <a:pt x="6435" y="1572"/>
                  </a:lnTo>
                  <a:lnTo>
                    <a:pt x="6239" y="1326"/>
                  </a:lnTo>
                  <a:lnTo>
                    <a:pt x="5993" y="1032"/>
                  </a:lnTo>
                  <a:lnTo>
                    <a:pt x="5748" y="835"/>
                  </a:lnTo>
                  <a:lnTo>
                    <a:pt x="5502" y="639"/>
                  </a:lnTo>
                  <a:lnTo>
                    <a:pt x="5207" y="442"/>
                  </a:lnTo>
                  <a:lnTo>
                    <a:pt x="4912" y="295"/>
                  </a:lnTo>
                  <a:lnTo>
                    <a:pt x="4569" y="147"/>
                  </a:lnTo>
                  <a:lnTo>
                    <a:pt x="4225" y="49"/>
                  </a:lnTo>
                  <a:lnTo>
                    <a:pt x="38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1"/>
            <p:cNvSpPr/>
            <p:nvPr/>
          </p:nvSpPr>
          <p:spPr>
            <a:xfrm>
              <a:off x="1266025" y="1157825"/>
              <a:ext cx="175625" cy="250550"/>
            </a:xfrm>
            <a:custGeom>
              <a:avLst/>
              <a:gdLst/>
              <a:ahLst/>
              <a:cxnLst/>
              <a:rect l="l" t="t" r="r" b="b"/>
              <a:pathLst>
                <a:path w="7025" h="10022" fill="none" extrusionOk="0">
                  <a:moveTo>
                    <a:pt x="2997" y="9726"/>
                  </a:moveTo>
                  <a:lnTo>
                    <a:pt x="2997" y="9726"/>
                  </a:lnTo>
                  <a:lnTo>
                    <a:pt x="3095" y="9874"/>
                  </a:lnTo>
                  <a:lnTo>
                    <a:pt x="3242" y="9923"/>
                  </a:lnTo>
                  <a:lnTo>
                    <a:pt x="3390" y="10021"/>
                  </a:lnTo>
                  <a:lnTo>
                    <a:pt x="3537" y="10021"/>
                  </a:lnTo>
                  <a:lnTo>
                    <a:pt x="3537" y="10021"/>
                  </a:lnTo>
                  <a:lnTo>
                    <a:pt x="3684" y="10021"/>
                  </a:lnTo>
                  <a:lnTo>
                    <a:pt x="3832" y="9923"/>
                  </a:lnTo>
                  <a:lnTo>
                    <a:pt x="3930" y="9874"/>
                  </a:lnTo>
                  <a:lnTo>
                    <a:pt x="4028" y="9726"/>
                  </a:lnTo>
                  <a:lnTo>
                    <a:pt x="6583" y="5305"/>
                  </a:lnTo>
                  <a:lnTo>
                    <a:pt x="6583" y="5305"/>
                  </a:lnTo>
                  <a:lnTo>
                    <a:pt x="6779" y="4912"/>
                  </a:lnTo>
                  <a:lnTo>
                    <a:pt x="6927" y="4470"/>
                  </a:lnTo>
                  <a:lnTo>
                    <a:pt x="7025" y="4028"/>
                  </a:lnTo>
                  <a:lnTo>
                    <a:pt x="7025" y="3586"/>
                  </a:lnTo>
                  <a:lnTo>
                    <a:pt x="7025" y="3586"/>
                  </a:lnTo>
                  <a:lnTo>
                    <a:pt x="7025" y="3193"/>
                  </a:lnTo>
                  <a:lnTo>
                    <a:pt x="6976" y="2849"/>
                  </a:lnTo>
                  <a:lnTo>
                    <a:pt x="6877" y="2505"/>
                  </a:lnTo>
                  <a:lnTo>
                    <a:pt x="6779" y="2211"/>
                  </a:lnTo>
                  <a:lnTo>
                    <a:pt x="6632" y="1867"/>
                  </a:lnTo>
                  <a:lnTo>
                    <a:pt x="6435" y="1572"/>
                  </a:lnTo>
                  <a:lnTo>
                    <a:pt x="6239" y="1326"/>
                  </a:lnTo>
                  <a:lnTo>
                    <a:pt x="5993" y="1032"/>
                  </a:lnTo>
                  <a:lnTo>
                    <a:pt x="5748" y="835"/>
                  </a:lnTo>
                  <a:lnTo>
                    <a:pt x="5502" y="639"/>
                  </a:lnTo>
                  <a:lnTo>
                    <a:pt x="5207" y="442"/>
                  </a:lnTo>
                  <a:lnTo>
                    <a:pt x="4912" y="295"/>
                  </a:lnTo>
                  <a:lnTo>
                    <a:pt x="4569" y="147"/>
                  </a:lnTo>
                  <a:lnTo>
                    <a:pt x="4225" y="49"/>
                  </a:lnTo>
                  <a:lnTo>
                    <a:pt x="3881" y="0"/>
                  </a:lnTo>
                  <a:lnTo>
                    <a:pt x="3537" y="0"/>
                  </a:lnTo>
                  <a:lnTo>
                    <a:pt x="3537" y="0"/>
                  </a:lnTo>
                  <a:lnTo>
                    <a:pt x="3144" y="0"/>
                  </a:lnTo>
                  <a:lnTo>
                    <a:pt x="2800" y="49"/>
                  </a:lnTo>
                  <a:lnTo>
                    <a:pt x="2456" y="147"/>
                  </a:lnTo>
                  <a:lnTo>
                    <a:pt x="2162" y="295"/>
                  </a:lnTo>
                  <a:lnTo>
                    <a:pt x="1818" y="442"/>
                  </a:lnTo>
                  <a:lnTo>
                    <a:pt x="1572" y="639"/>
                  </a:lnTo>
                  <a:lnTo>
                    <a:pt x="1277" y="835"/>
                  </a:lnTo>
                  <a:lnTo>
                    <a:pt x="1032" y="1032"/>
                  </a:lnTo>
                  <a:lnTo>
                    <a:pt x="786" y="1326"/>
                  </a:lnTo>
                  <a:lnTo>
                    <a:pt x="590" y="1572"/>
                  </a:lnTo>
                  <a:lnTo>
                    <a:pt x="442" y="1867"/>
                  </a:lnTo>
                  <a:lnTo>
                    <a:pt x="295" y="2211"/>
                  </a:lnTo>
                  <a:lnTo>
                    <a:pt x="148" y="2505"/>
                  </a:lnTo>
                  <a:lnTo>
                    <a:pt x="49" y="2849"/>
                  </a:lnTo>
                  <a:lnTo>
                    <a:pt x="0" y="3193"/>
                  </a:lnTo>
                  <a:lnTo>
                    <a:pt x="0" y="3586"/>
                  </a:lnTo>
                  <a:lnTo>
                    <a:pt x="0" y="3586"/>
                  </a:lnTo>
                  <a:lnTo>
                    <a:pt x="49" y="4028"/>
                  </a:lnTo>
                  <a:lnTo>
                    <a:pt x="98" y="4470"/>
                  </a:lnTo>
                  <a:lnTo>
                    <a:pt x="246" y="4912"/>
                  </a:lnTo>
                  <a:lnTo>
                    <a:pt x="442" y="5305"/>
                  </a:lnTo>
                  <a:lnTo>
                    <a:pt x="2997" y="9726"/>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1"/>
            <p:cNvSpPr/>
            <p:nvPr/>
          </p:nvSpPr>
          <p:spPr>
            <a:xfrm>
              <a:off x="1310225" y="1203250"/>
              <a:ext cx="87225" cy="87225"/>
            </a:xfrm>
            <a:custGeom>
              <a:avLst/>
              <a:gdLst/>
              <a:ahLst/>
              <a:cxnLst/>
              <a:rect l="l" t="t" r="r" b="b"/>
              <a:pathLst>
                <a:path w="3489" h="3489" fill="none" extrusionOk="0">
                  <a:moveTo>
                    <a:pt x="1769" y="1"/>
                  </a:moveTo>
                  <a:lnTo>
                    <a:pt x="1769" y="1"/>
                  </a:lnTo>
                  <a:lnTo>
                    <a:pt x="2113" y="1"/>
                  </a:lnTo>
                  <a:lnTo>
                    <a:pt x="2457" y="99"/>
                  </a:lnTo>
                  <a:lnTo>
                    <a:pt x="2752" y="295"/>
                  </a:lnTo>
                  <a:lnTo>
                    <a:pt x="2997" y="492"/>
                  </a:lnTo>
                  <a:lnTo>
                    <a:pt x="3194" y="737"/>
                  </a:lnTo>
                  <a:lnTo>
                    <a:pt x="3390" y="1081"/>
                  </a:lnTo>
                  <a:lnTo>
                    <a:pt x="3488" y="1376"/>
                  </a:lnTo>
                  <a:lnTo>
                    <a:pt x="3488" y="1769"/>
                  </a:lnTo>
                  <a:lnTo>
                    <a:pt x="3488" y="1769"/>
                  </a:lnTo>
                  <a:lnTo>
                    <a:pt x="3488" y="2113"/>
                  </a:lnTo>
                  <a:lnTo>
                    <a:pt x="3390" y="2408"/>
                  </a:lnTo>
                  <a:lnTo>
                    <a:pt x="3194" y="2751"/>
                  </a:lnTo>
                  <a:lnTo>
                    <a:pt x="2997" y="2997"/>
                  </a:lnTo>
                  <a:lnTo>
                    <a:pt x="2752" y="3194"/>
                  </a:lnTo>
                  <a:lnTo>
                    <a:pt x="2457" y="3390"/>
                  </a:lnTo>
                  <a:lnTo>
                    <a:pt x="2113" y="3488"/>
                  </a:lnTo>
                  <a:lnTo>
                    <a:pt x="1769" y="3488"/>
                  </a:lnTo>
                  <a:lnTo>
                    <a:pt x="1769" y="3488"/>
                  </a:lnTo>
                  <a:lnTo>
                    <a:pt x="1376" y="3488"/>
                  </a:lnTo>
                  <a:lnTo>
                    <a:pt x="1081" y="3390"/>
                  </a:lnTo>
                  <a:lnTo>
                    <a:pt x="787" y="3194"/>
                  </a:lnTo>
                  <a:lnTo>
                    <a:pt x="492" y="2997"/>
                  </a:lnTo>
                  <a:lnTo>
                    <a:pt x="295" y="2751"/>
                  </a:lnTo>
                  <a:lnTo>
                    <a:pt x="148" y="2408"/>
                  </a:lnTo>
                  <a:lnTo>
                    <a:pt x="1" y="2113"/>
                  </a:lnTo>
                  <a:lnTo>
                    <a:pt x="1" y="1769"/>
                  </a:lnTo>
                  <a:lnTo>
                    <a:pt x="1" y="1769"/>
                  </a:lnTo>
                  <a:lnTo>
                    <a:pt x="1" y="1376"/>
                  </a:lnTo>
                  <a:lnTo>
                    <a:pt x="148" y="1081"/>
                  </a:lnTo>
                  <a:lnTo>
                    <a:pt x="295" y="737"/>
                  </a:lnTo>
                  <a:lnTo>
                    <a:pt x="492" y="492"/>
                  </a:lnTo>
                  <a:lnTo>
                    <a:pt x="787" y="295"/>
                  </a:lnTo>
                  <a:lnTo>
                    <a:pt x="1081" y="99"/>
                  </a:lnTo>
                  <a:lnTo>
                    <a:pt x="1376" y="1"/>
                  </a:lnTo>
                  <a:lnTo>
                    <a:pt x="1769" y="1"/>
                  </a:lnTo>
                  <a:lnTo>
                    <a:pt x="176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1"/>
            <p:cNvSpPr/>
            <p:nvPr/>
          </p:nvSpPr>
          <p:spPr>
            <a:xfrm>
              <a:off x="1354450" y="1203250"/>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51"/>
          <p:cNvGrpSpPr/>
          <p:nvPr/>
        </p:nvGrpSpPr>
        <p:grpSpPr>
          <a:xfrm>
            <a:off x="6342810" y="1646508"/>
            <a:ext cx="554181" cy="614418"/>
            <a:chOff x="5441500" y="1157825"/>
            <a:chExt cx="451950" cy="501075"/>
          </a:xfrm>
        </p:grpSpPr>
        <p:sp>
          <p:nvSpPr>
            <p:cNvPr id="496" name="Google Shape;496;p51"/>
            <p:cNvSpPr/>
            <p:nvPr/>
          </p:nvSpPr>
          <p:spPr>
            <a:xfrm>
              <a:off x="5441500" y="1211850"/>
              <a:ext cx="78625" cy="77400"/>
            </a:xfrm>
            <a:custGeom>
              <a:avLst/>
              <a:gdLst/>
              <a:ahLst/>
              <a:cxnLst/>
              <a:rect l="l" t="t" r="r" b="b"/>
              <a:pathLst>
                <a:path w="3145" h="3096" extrusionOk="0">
                  <a:moveTo>
                    <a:pt x="2260" y="0"/>
                  </a:moveTo>
                  <a:lnTo>
                    <a:pt x="2014" y="50"/>
                  </a:lnTo>
                  <a:lnTo>
                    <a:pt x="1818" y="148"/>
                  </a:lnTo>
                  <a:lnTo>
                    <a:pt x="148" y="1818"/>
                  </a:lnTo>
                  <a:lnTo>
                    <a:pt x="49" y="2014"/>
                  </a:lnTo>
                  <a:lnTo>
                    <a:pt x="0" y="2211"/>
                  </a:lnTo>
                  <a:lnTo>
                    <a:pt x="49" y="2457"/>
                  </a:lnTo>
                  <a:lnTo>
                    <a:pt x="148" y="2653"/>
                  </a:lnTo>
                  <a:lnTo>
                    <a:pt x="344" y="2800"/>
                  </a:lnTo>
                  <a:lnTo>
                    <a:pt x="786" y="2800"/>
                  </a:lnTo>
                  <a:lnTo>
                    <a:pt x="983" y="2653"/>
                  </a:lnTo>
                  <a:lnTo>
                    <a:pt x="1425" y="2211"/>
                  </a:lnTo>
                  <a:lnTo>
                    <a:pt x="2309" y="3095"/>
                  </a:lnTo>
                  <a:lnTo>
                    <a:pt x="2702" y="2702"/>
                  </a:lnTo>
                  <a:lnTo>
                    <a:pt x="3144" y="2309"/>
                  </a:lnTo>
                  <a:lnTo>
                    <a:pt x="2260" y="1425"/>
                  </a:lnTo>
                  <a:lnTo>
                    <a:pt x="2653" y="983"/>
                  </a:lnTo>
                  <a:lnTo>
                    <a:pt x="2800" y="786"/>
                  </a:lnTo>
                  <a:lnTo>
                    <a:pt x="2849" y="590"/>
                  </a:lnTo>
                  <a:lnTo>
                    <a:pt x="2800" y="344"/>
                  </a:lnTo>
                  <a:lnTo>
                    <a:pt x="2653" y="148"/>
                  </a:lnTo>
                  <a:lnTo>
                    <a:pt x="2456" y="50"/>
                  </a:lnTo>
                  <a:lnTo>
                    <a:pt x="22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1"/>
            <p:cNvSpPr/>
            <p:nvPr/>
          </p:nvSpPr>
          <p:spPr>
            <a:xfrm>
              <a:off x="5441500" y="1211850"/>
              <a:ext cx="78625" cy="77400"/>
            </a:xfrm>
            <a:custGeom>
              <a:avLst/>
              <a:gdLst/>
              <a:ahLst/>
              <a:cxnLst/>
              <a:rect l="l" t="t" r="r" b="b"/>
              <a:pathLst>
                <a:path w="3145" h="3096" fill="none" extrusionOk="0">
                  <a:moveTo>
                    <a:pt x="2653" y="148"/>
                  </a:moveTo>
                  <a:lnTo>
                    <a:pt x="2653" y="148"/>
                  </a:lnTo>
                  <a:lnTo>
                    <a:pt x="2456" y="50"/>
                  </a:lnTo>
                  <a:lnTo>
                    <a:pt x="2260" y="0"/>
                  </a:lnTo>
                  <a:lnTo>
                    <a:pt x="2014" y="50"/>
                  </a:lnTo>
                  <a:lnTo>
                    <a:pt x="1818" y="148"/>
                  </a:lnTo>
                  <a:lnTo>
                    <a:pt x="1818" y="148"/>
                  </a:lnTo>
                  <a:lnTo>
                    <a:pt x="148" y="1818"/>
                  </a:lnTo>
                  <a:lnTo>
                    <a:pt x="148" y="1818"/>
                  </a:lnTo>
                  <a:lnTo>
                    <a:pt x="49" y="2014"/>
                  </a:lnTo>
                  <a:lnTo>
                    <a:pt x="0" y="2211"/>
                  </a:lnTo>
                  <a:lnTo>
                    <a:pt x="49" y="2457"/>
                  </a:lnTo>
                  <a:lnTo>
                    <a:pt x="148" y="2653"/>
                  </a:lnTo>
                  <a:lnTo>
                    <a:pt x="148" y="2653"/>
                  </a:lnTo>
                  <a:lnTo>
                    <a:pt x="344" y="2800"/>
                  </a:lnTo>
                  <a:lnTo>
                    <a:pt x="590" y="2800"/>
                  </a:lnTo>
                  <a:lnTo>
                    <a:pt x="786" y="2800"/>
                  </a:lnTo>
                  <a:lnTo>
                    <a:pt x="983" y="2653"/>
                  </a:lnTo>
                  <a:lnTo>
                    <a:pt x="1425" y="2211"/>
                  </a:lnTo>
                  <a:lnTo>
                    <a:pt x="2309" y="3095"/>
                  </a:lnTo>
                  <a:lnTo>
                    <a:pt x="2309" y="3095"/>
                  </a:lnTo>
                  <a:lnTo>
                    <a:pt x="2702" y="2702"/>
                  </a:lnTo>
                  <a:lnTo>
                    <a:pt x="3144" y="2309"/>
                  </a:lnTo>
                  <a:lnTo>
                    <a:pt x="2260" y="1425"/>
                  </a:lnTo>
                  <a:lnTo>
                    <a:pt x="2653" y="983"/>
                  </a:lnTo>
                  <a:lnTo>
                    <a:pt x="2653" y="983"/>
                  </a:lnTo>
                  <a:lnTo>
                    <a:pt x="2800" y="786"/>
                  </a:lnTo>
                  <a:lnTo>
                    <a:pt x="2849" y="590"/>
                  </a:lnTo>
                  <a:lnTo>
                    <a:pt x="2800" y="344"/>
                  </a:lnTo>
                  <a:lnTo>
                    <a:pt x="2653" y="148"/>
                  </a:lnTo>
                  <a:lnTo>
                    <a:pt x="2653" y="148"/>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1"/>
            <p:cNvSpPr/>
            <p:nvPr/>
          </p:nvSpPr>
          <p:spPr>
            <a:xfrm>
              <a:off x="5507800" y="1215525"/>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1"/>
            <p:cNvSpPr/>
            <p:nvPr/>
          </p:nvSpPr>
          <p:spPr>
            <a:xfrm>
              <a:off x="5593775" y="1157825"/>
              <a:ext cx="147400" cy="63875"/>
            </a:xfrm>
            <a:custGeom>
              <a:avLst/>
              <a:gdLst/>
              <a:ahLst/>
              <a:cxnLst/>
              <a:rect l="l" t="t" r="r" b="b"/>
              <a:pathLst>
                <a:path w="5896" h="2555" extrusionOk="0">
                  <a:moveTo>
                    <a:pt x="590" y="0"/>
                  </a:moveTo>
                  <a:lnTo>
                    <a:pt x="394" y="49"/>
                  </a:lnTo>
                  <a:lnTo>
                    <a:pt x="197" y="147"/>
                  </a:lnTo>
                  <a:lnTo>
                    <a:pt x="50" y="344"/>
                  </a:lnTo>
                  <a:lnTo>
                    <a:pt x="1" y="589"/>
                  </a:lnTo>
                  <a:lnTo>
                    <a:pt x="50" y="835"/>
                  </a:lnTo>
                  <a:lnTo>
                    <a:pt x="197" y="982"/>
                  </a:lnTo>
                  <a:lnTo>
                    <a:pt x="394" y="1130"/>
                  </a:lnTo>
                  <a:lnTo>
                    <a:pt x="590" y="1179"/>
                  </a:lnTo>
                  <a:lnTo>
                    <a:pt x="1180" y="1179"/>
                  </a:lnTo>
                  <a:lnTo>
                    <a:pt x="1180" y="2554"/>
                  </a:lnTo>
                  <a:lnTo>
                    <a:pt x="2064" y="2456"/>
                  </a:lnTo>
                  <a:lnTo>
                    <a:pt x="2948" y="2407"/>
                  </a:lnTo>
                  <a:lnTo>
                    <a:pt x="3832" y="2456"/>
                  </a:lnTo>
                  <a:lnTo>
                    <a:pt x="4716" y="2554"/>
                  </a:lnTo>
                  <a:lnTo>
                    <a:pt x="4716" y="1179"/>
                  </a:lnTo>
                  <a:lnTo>
                    <a:pt x="5306" y="1179"/>
                  </a:lnTo>
                  <a:lnTo>
                    <a:pt x="5551" y="1130"/>
                  </a:lnTo>
                  <a:lnTo>
                    <a:pt x="5699" y="982"/>
                  </a:lnTo>
                  <a:lnTo>
                    <a:pt x="5846" y="835"/>
                  </a:lnTo>
                  <a:lnTo>
                    <a:pt x="5895" y="589"/>
                  </a:lnTo>
                  <a:lnTo>
                    <a:pt x="5846" y="344"/>
                  </a:lnTo>
                  <a:lnTo>
                    <a:pt x="5699" y="147"/>
                  </a:lnTo>
                  <a:lnTo>
                    <a:pt x="5551" y="49"/>
                  </a:lnTo>
                  <a:lnTo>
                    <a:pt x="53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1"/>
            <p:cNvSpPr/>
            <p:nvPr/>
          </p:nvSpPr>
          <p:spPr>
            <a:xfrm>
              <a:off x="5593775" y="1157825"/>
              <a:ext cx="147400" cy="63875"/>
            </a:xfrm>
            <a:custGeom>
              <a:avLst/>
              <a:gdLst/>
              <a:ahLst/>
              <a:cxnLst/>
              <a:rect l="l" t="t" r="r" b="b"/>
              <a:pathLst>
                <a:path w="5896" h="2555" fill="none" extrusionOk="0">
                  <a:moveTo>
                    <a:pt x="2948" y="2407"/>
                  </a:moveTo>
                  <a:lnTo>
                    <a:pt x="2948" y="2407"/>
                  </a:lnTo>
                  <a:lnTo>
                    <a:pt x="3832" y="2456"/>
                  </a:lnTo>
                  <a:lnTo>
                    <a:pt x="4716" y="2554"/>
                  </a:lnTo>
                  <a:lnTo>
                    <a:pt x="4716" y="1179"/>
                  </a:lnTo>
                  <a:lnTo>
                    <a:pt x="5306" y="1179"/>
                  </a:lnTo>
                  <a:lnTo>
                    <a:pt x="5306" y="1179"/>
                  </a:lnTo>
                  <a:lnTo>
                    <a:pt x="5551" y="1130"/>
                  </a:lnTo>
                  <a:lnTo>
                    <a:pt x="5699" y="982"/>
                  </a:lnTo>
                  <a:lnTo>
                    <a:pt x="5846" y="835"/>
                  </a:lnTo>
                  <a:lnTo>
                    <a:pt x="5895" y="589"/>
                  </a:lnTo>
                  <a:lnTo>
                    <a:pt x="5895" y="589"/>
                  </a:lnTo>
                  <a:lnTo>
                    <a:pt x="5846" y="344"/>
                  </a:lnTo>
                  <a:lnTo>
                    <a:pt x="5699" y="147"/>
                  </a:lnTo>
                  <a:lnTo>
                    <a:pt x="5551" y="49"/>
                  </a:lnTo>
                  <a:lnTo>
                    <a:pt x="5306" y="0"/>
                  </a:lnTo>
                  <a:lnTo>
                    <a:pt x="590" y="0"/>
                  </a:lnTo>
                  <a:lnTo>
                    <a:pt x="590" y="0"/>
                  </a:lnTo>
                  <a:lnTo>
                    <a:pt x="394" y="49"/>
                  </a:lnTo>
                  <a:lnTo>
                    <a:pt x="197" y="147"/>
                  </a:lnTo>
                  <a:lnTo>
                    <a:pt x="50" y="344"/>
                  </a:lnTo>
                  <a:lnTo>
                    <a:pt x="1" y="589"/>
                  </a:lnTo>
                  <a:lnTo>
                    <a:pt x="1" y="589"/>
                  </a:lnTo>
                  <a:lnTo>
                    <a:pt x="50" y="835"/>
                  </a:lnTo>
                  <a:lnTo>
                    <a:pt x="197" y="982"/>
                  </a:lnTo>
                  <a:lnTo>
                    <a:pt x="394" y="1130"/>
                  </a:lnTo>
                  <a:lnTo>
                    <a:pt x="590" y="1179"/>
                  </a:lnTo>
                  <a:lnTo>
                    <a:pt x="1180" y="1179"/>
                  </a:lnTo>
                  <a:lnTo>
                    <a:pt x="1180" y="2554"/>
                  </a:lnTo>
                  <a:lnTo>
                    <a:pt x="1180" y="2554"/>
                  </a:lnTo>
                  <a:lnTo>
                    <a:pt x="2064" y="2456"/>
                  </a:lnTo>
                  <a:lnTo>
                    <a:pt x="2948" y="2407"/>
                  </a:lnTo>
                  <a:lnTo>
                    <a:pt x="2948" y="2407"/>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1"/>
            <p:cNvSpPr/>
            <p:nvPr/>
          </p:nvSpPr>
          <p:spPr>
            <a:xfrm>
              <a:off x="5667450" y="121800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1"/>
            <p:cNvSpPr/>
            <p:nvPr/>
          </p:nvSpPr>
          <p:spPr>
            <a:xfrm>
              <a:off x="5814825" y="1211850"/>
              <a:ext cx="78625" cy="77400"/>
            </a:xfrm>
            <a:custGeom>
              <a:avLst/>
              <a:gdLst/>
              <a:ahLst/>
              <a:cxnLst/>
              <a:rect l="l" t="t" r="r" b="b"/>
              <a:pathLst>
                <a:path w="3145" h="3096" extrusionOk="0">
                  <a:moveTo>
                    <a:pt x="885" y="0"/>
                  </a:moveTo>
                  <a:lnTo>
                    <a:pt x="688" y="50"/>
                  </a:lnTo>
                  <a:lnTo>
                    <a:pt x="492" y="148"/>
                  </a:lnTo>
                  <a:lnTo>
                    <a:pt x="345" y="344"/>
                  </a:lnTo>
                  <a:lnTo>
                    <a:pt x="295" y="590"/>
                  </a:lnTo>
                  <a:lnTo>
                    <a:pt x="345" y="786"/>
                  </a:lnTo>
                  <a:lnTo>
                    <a:pt x="492" y="983"/>
                  </a:lnTo>
                  <a:lnTo>
                    <a:pt x="885" y="1425"/>
                  </a:lnTo>
                  <a:lnTo>
                    <a:pt x="1" y="2309"/>
                  </a:lnTo>
                  <a:lnTo>
                    <a:pt x="443" y="2702"/>
                  </a:lnTo>
                  <a:lnTo>
                    <a:pt x="885" y="3095"/>
                  </a:lnTo>
                  <a:lnTo>
                    <a:pt x="1720" y="2211"/>
                  </a:lnTo>
                  <a:lnTo>
                    <a:pt x="2162" y="2653"/>
                  </a:lnTo>
                  <a:lnTo>
                    <a:pt x="2359" y="2800"/>
                  </a:lnTo>
                  <a:lnTo>
                    <a:pt x="2801" y="2800"/>
                  </a:lnTo>
                  <a:lnTo>
                    <a:pt x="2997" y="2653"/>
                  </a:lnTo>
                  <a:lnTo>
                    <a:pt x="3095" y="2457"/>
                  </a:lnTo>
                  <a:lnTo>
                    <a:pt x="3145" y="2211"/>
                  </a:lnTo>
                  <a:lnTo>
                    <a:pt x="3095" y="2014"/>
                  </a:lnTo>
                  <a:lnTo>
                    <a:pt x="2997" y="1818"/>
                  </a:lnTo>
                  <a:lnTo>
                    <a:pt x="1327" y="148"/>
                  </a:lnTo>
                  <a:lnTo>
                    <a:pt x="1131" y="50"/>
                  </a:lnTo>
                  <a:lnTo>
                    <a:pt x="8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1"/>
            <p:cNvSpPr/>
            <p:nvPr/>
          </p:nvSpPr>
          <p:spPr>
            <a:xfrm>
              <a:off x="5814825" y="1211850"/>
              <a:ext cx="78625" cy="77400"/>
            </a:xfrm>
            <a:custGeom>
              <a:avLst/>
              <a:gdLst/>
              <a:ahLst/>
              <a:cxnLst/>
              <a:rect l="l" t="t" r="r" b="b"/>
              <a:pathLst>
                <a:path w="3145" h="3096" fill="none" extrusionOk="0">
                  <a:moveTo>
                    <a:pt x="885" y="3095"/>
                  </a:moveTo>
                  <a:lnTo>
                    <a:pt x="1720" y="2211"/>
                  </a:lnTo>
                  <a:lnTo>
                    <a:pt x="2162" y="2653"/>
                  </a:lnTo>
                  <a:lnTo>
                    <a:pt x="2162" y="2653"/>
                  </a:lnTo>
                  <a:lnTo>
                    <a:pt x="2359" y="2800"/>
                  </a:lnTo>
                  <a:lnTo>
                    <a:pt x="2555" y="2800"/>
                  </a:lnTo>
                  <a:lnTo>
                    <a:pt x="2801" y="2800"/>
                  </a:lnTo>
                  <a:lnTo>
                    <a:pt x="2997" y="2653"/>
                  </a:lnTo>
                  <a:lnTo>
                    <a:pt x="2997" y="2653"/>
                  </a:lnTo>
                  <a:lnTo>
                    <a:pt x="3095" y="2457"/>
                  </a:lnTo>
                  <a:lnTo>
                    <a:pt x="3145" y="2211"/>
                  </a:lnTo>
                  <a:lnTo>
                    <a:pt x="3095" y="2014"/>
                  </a:lnTo>
                  <a:lnTo>
                    <a:pt x="2997" y="1818"/>
                  </a:lnTo>
                  <a:lnTo>
                    <a:pt x="2997" y="1818"/>
                  </a:lnTo>
                  <a:lnTo>
                    <a:pt x="1327" y="148"/>
                  </a:lnTo>
                  <a:lnTo>
                    <a:pt x="1327" y="148"/>
                  </a:lnTo>
                  <a:lnTo>
                    <a:pt x="1131" y="50"/>
                  </a:lnTo>
                  <a:lnTo>
                    <a:pt x="885" y="0"/>
                  </a:lnTo>
                  <a:lnTo>
                    <a:pt x="688" y="50"/>
                  </a:lnTo>
                  <a:lnTo>
                    <a:pt x="492" y="148"/>
                  </a:lnTo>
                  <a:lnTo>
                    <a:pt x="492" y="148"/>
                  </a:lnTo>
                  <a:lnTo>
                    <a:pt x="345" y="344"/>
                  </a:lnTo>
                  <a:lnTo>
                    <a:pt x="295" y="590"/>
                  </a:lnTo>
                  <a:lnTo>
                    <a:pt x="345" y="786"/>
                  </a:lnTo>
                  <a:lnTo>
                    <a:pt x="492" y="983"/>
                  </a:lnTo>
                  <a:lnTo>
                    <a:pt x="885" y="1425"/>
                  </a:lnTo>
                  <a:lnTo>
                    <a:pt x="1" y="2309"/>
                  </a:lnTo>
                  <a:lnTo>
                    <a:pt x="1" y="2309"/>
                  </a:lnTo>
                  <a:lnTo>
                    <a:pt x="443" y="2702"/>
                  </a:lnTo>
                  <a:lnTo>
                    <a:pt x="885" y="3095"/>
                  </a:lnTo>
                  <a:lnTo>
                    <a:pt x="885" y="309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51"/>
            <p:cNvSpPr/>
            <p:nvPr/>
          </p:nvSpPr>
          <p:spPr>
            <a:xfrm>
              <a:off x="5836925" y="1289225"/>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51"/>
            <p:cNvSpPr/>
            <p:nvPr/>
          </p:nvSpPr>
          <p:spPr>
            <a:xfrm>
              <a:off x="5682200" y="1321150"/>
              <a:ext cx="115450" cy="116700"/>
            </a:xfrm>
            <a:custGeom>
              <a:avLst/>
              <a:gdLst/>
              <a:ahLst/>
              <a:cxnLst/>
              <a:rect l="l" t="t" r="r" b="b"/>
              <a:pathLst>
                <a:path w="4618" h="4668" extrusionOk="0">
                  <a:moveTo>
                    <a:pt x="0" y="0"/>
                  </a:moveTo>
                  <a:lnTo>
                    <a:pt x="0" y="4667"/>
                  </a:lnTo>
                  <a:lnTo>
                    <a:pt x="4618" y="4667"/>
                  </a:lnTo>
                  <a:lnTo>
                    <a:pt x="4569" y="4225"/>
                  </a:lnTo>
                  <a:lnTo>
                    <a:pt x="4471" y="3783"/>
                  </a:lnTo>
                  <a:lnTo>
                    <a:pt x="4323" y="3341"/>
                  </a:lnTo>
                  <a:lnTo>
                    <a:pt x="4127" y="2948"/>
                  </a:lnTo>
                  <a:lnTo>
                    <a:pt x="3930" y="2555"/>
                  </a:lnTo>
                  <a:lnTo>
                    <a:pt x="3685" y="2211"/>
                  </a:lnTo>
                  <a:lnTo>
                    <a:pt x="3439" y="1867"/>
                  </a:lnTo>
                  <a:lnTo>
                    <a:pt x="3144" y="1523"/>
                  </a:lnTo>
                  <a:lnTo>
                    <a:pt x="2800" y="1228"/>
                  </a:lnTo>
                  <a:lnTo>
                    <a:pt x="2457" y="983"/>
                  </a:lnTo>
                  <a:lnTo>
                    <a:pt x="2113" y="737"/>
                  </a:lnTo>
                  <a:lnTo>
                    <a:pt x="1720" y="541"/>
                  </a:lnTo>
                  <a:lnTo>
                    <a:pt x="1327" y="344"/>
                  </a:lnTo>
                  <a:lnTo>
                    <a:pt x="885" y="197"/>
                  </a:lnTo>
                  <a:lnTo>
                    <a:pt x="443" y="9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1"/>
            <p:cNvSpPr/>
            <p:nvPr/>
          </p:nvSpPr>
          <p:spPr>
            <a:xfrm>
              <a:off x="5682200" y="1321150"/>
              <a:ext cx="115450" cy="116700"/>
            </a:xfrm>
            <a:custGeom>
              <a:avLst/>
              <a:gdLst/>
              <a:ahLst/>
              <a:cxnLst/>
              <a:rect l="l" t="t" r="r" b="b"/>
              <a:pathLst>
                <a:path w="4618" h="4668" fill="none" extrusionOk="0">
                  <a:moveTo>
                    <a:pt x="0" y="0"/>
                  </a:moveTo>
                  <a:lnTo>
                    <a:pt x="0" y="4667"/>
                  </a:lnTo>
                  <a:lnTo>
                    <a:pt x="4618" y="4667"/>
                  </a:lnTo>
                  <a:lnTo>
                    <a:pt x="4618" y="4667"/>
                  </a:lnTo>
                  <a:lnTo>
                    <a:pt x="4569" y="4225"/>
                  </a:lnTo>
                  <a:lnTo>
                    <a:pt x="4471" y="3783"/>
                  </a:lnTo>
                  <a:lnTo>
                    <a:pt x="4323" y="3341"/>
                  </a:lnTo>
                  <a:lnTo>
                    <a:pt x="4127" y="2948"/>
                  </a:lnTo>
                  <a:lnTo>
                    <a:pt x="3930" y="2555"/>
                  </a:lnTo>
                  <a:lnTo>
                    <a:pt x="3685" y="2211"/>
                  </a:lnTo>
                  <a:lnTo>
                    <a:pt x="3439" y="1867"/>
                  </a:lnTo>
                  <a:lnTo>
                    <a:pt x="3144" y="1523"/>
                  </a:lnTo>
                  <a:lnTo>
                    <a:pt x="2800" y="1228"/>
                  </a:lnTo>
                  <a:lnTo>
                    <a:pt x="2457" y="983"/>
                  </a:lnTo>
                  <a:lnTo>
                    <a:pt x="2113" y="737"/>
                  </a:lnTo>
                  <a:lnTo>
                    <a:pt x="1720" y="541"/>
                  </a:lnTo>
                  <a:lnTo>
                    <a:pt x="1327" y="344"/>
                  </a:lnTo>
                  <a:lnTo>
                    <a:pt x="885" y="197"/>
                  </a:lnTo>
                  <a:lnTo>
                    <a:pt x="443" y="99"/>
                  </a:lnTo>
                  <a:lnTo>
                    <a:pt x="0" y="0"/>
                  </a:ln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1"/>
            <p:cNvSpPr/>
            <p:nvPr/>
          </p:nvSpPr>
          <p:spPr>
            <a:xfrm>
              <a:off x="5682200" y="1321150"/>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1"/>
            <p:cNvSpPr/>
            <p:nvPr/>
          </p:nvSpPr>
          <p:spPr>
            <a:xfrm>
              <a:off x="5537275" y="1321150"/>
              <a:ext cx="260375" cy="261600"/>
            </a:xfrm>
            <a:custGeom>
              <a:avLst/>
              <a:gdLst/>
              <a:ahLst/>
              <a:cxnLst/>
              <a:rect l="l" t="t" r="r" b="b"/>
              <a:pathLst>
                <a:path w="10415" h="10464" extrusionOk="0">
                  <a:moveTo>
                    <a:pt x="4618" y="0"/>
                  </a:moveTo>
                  <a:lnTo>
                    <a:pt x="3882" y="148"/>
                  </a:lnTo>
                  <a:lnTo>
                    <a:pt x="3194" y="393"/>
                  </a:lnTo>
                  <a:lnTo>
                    <a:pt x="2555" y="737"/>
                  </a:lnTo>
                  <a:lnTo>
                    <a:pt x="1917" y="1130"/>
                  </a:lnTo>
                  <a:lnTo>
                    <a:pt x="2310" y="1523"/>
                  </a:lnTo>
                  <a:lnTo>
                    <a:pt x="2457" y="1720"/>
                  </a:lnTo>
                  <a:lnTo>
                    <a:pt x="2457" y="1916"/>
                  </a:lnTo>
                  <a:lnTo>
                    <a:pt x="2457" y="2162"/>
                  </a:lnTo>
                  <a:lnTo>
                    <a:pt x="2310" y="2358"/>
                  </a:lnTo>
                  <a:lnTo>
                    <a:pt x="2113" y="2457"/>
                  </a:lnTo>
                  <a:lnTo>
                    <a:pt x="1917" y="2506"/>
                  </a:lnTo>
                  <a:lnTo>
                    <a:pt x="1671" y="2457"/>
                  </a:lnTo>
                  <a:lnTo>
                    <a:pt x="1475" y="2358"/>
                  </a:lnTo>
                  <a:lnTo>
                    <a:pt x="1082" y="1965"/>
                  </a:lnTo>
                  <a:lnTo>
                    <a:pt x="689" y="2555"/>
                  </a:lnTo>
                  <a:lnTo>
                    <a:pt x="345" y="3243"/>
                  </a:lnTo>
                  <a:lnTo>
                    <a:pt x="148" y="3930"/>
                  </a:lnTo>
                  <a:lnTo>
                    <a:pt x="1" y="4667"/>
                  </a:lnTo>
                  <a:lnTo>
                    <a:pt x="492" y="4667"/>
                  </a:lnTo>
                  <a:lnTo>
                    <a:pt x="738" y="4716"/>
                  </a:lnTo>
                  <a:lnTo>
                    <a:pt x="934" y="4814"/>
                  </a:lnTo>
                  <a:lnTo>
                    <a:pt x="1082" y="5011"/>
                  </a:lnTo>
                  <a:lnTo>
                    <a:pt x="1082" y="5257"/>
                  </a:lnTo>
                  <a:lnTo>
                    <a:pt x="1082" y="5502"/>
                  </a:lnTo>
                  <a:lnTo>
                    <a:pt x="934" y="5650"/>
                  </a:lnTo>
                  <a:lnTo>
                    <a:pt x="738" y="5797"/>
                  </a:lnTo>
                  <a:lnTo>
                    <a:pt x="492" y="5846"/>
                  </a:lnTo>
                  <a:lnTo>
                    <a:pt x="1" y="5846"/>
                  </a:lnTo>
                  <a:lnTo>
                    <a:pt x="148" y="6583"/>
                  </a:lnTo>
                  <a:lnTo>
                    <a:pt x="345" y="7271"/>
                  </a:lnTo>
                  <a:lnTo>
                    <a:pt x="689" y="7909"/>
                  </a:lnTo>
                  <a:lnTo>
                    <a:pt x="1082" y="8548"/>
                  </a:lnTo>
                  <a:lnTo>
                    <a:pt x="1475" y="8155"/>
                  </a:lnTo>
                  <a:lnTo>
                    <a:pt x="1671" y="8007"/>
                  </a:lnTo>
                  <a:lnTo>
                    <a:pt x="2113" y="8007"/>
                  </a:lnTo>
                  <a:lnTo>
                    <a:pt x="2310" y="8155"/>
                  </a:lnTo>
                  <a:lnTo>
                    <a:pt x="2457" y="8351"/>
                  </a:lnTo>
                  <a:lnTo>
                    <a:pt x="2457" y="8548"/>
                  </a:lnTo>
                  <a:lnTo>
                    <a:pt x="2457" y="8793"/>
                  </a:lnTo>
                  <a:lnTo>
                    <a:pt x="2310" y="8990"/>
                  </a:lnTo>
                  <a:lnTo>
                    <a:pt x="1917" y="9383"/>
                  </a:lnTo>
                  <a:lnTo>
                    <a:pt x="2555" y="9776"/>
                  </a:lnTo>
                  <a:lnTo>
                    <a:pt x="3194" y="10120"/>
                  </a:lnTo>
                  <a:lnTo>
                    <a:pt x="3882" y="10316"/>
                  </a:lnTo>
                  <a:lnTo>
                    <a:pt x="4618" y="10464"/>
                  </a:lnTo>
                  <a:lnTo>
                    <a:pt x="4618" y="9923"/>
                  </a:lnTo>
                  <a:lnTo>
                    <a:pt x="4668" y="9727"/>
                  </a:lnTo>
                  <a:lnTo>
                    <a:pt x="4815" y="9530"/>
                  </a:lnTo>
                  <a:lnTo>
                    <a:pt x="4962" y="9383"/>
                  </a:lnTo>
                  <a:lnTo>
                    <a:pt x="5454" y="9383"/>
                  </a:lnTo>
                  <a:lnTo>
                    <a:pt x="5650" y="9530"/>
                  </a:lnTo>
                  <a:lnTo>
                    <a:pt x="5748" y="9727"/>
                  </a:lnTo>
                  <a:lnTo>
                    <a:pt x="5797" y="9923"/>
                  </a:lnTo>
                  <a:lnTo>
                    <a:pt x="5797" y="10464"/>
                  </a:lnTo>
                  <a:lnTo>
                    <a:pt x="6534" y="10316"/>
                  </a:lnTo>
                  <a:lnTo>
                    <a:pt x="7222" y="10120"/>
                  </a:lnTo>
                  <a:lnTo>
                    <a:pt x="7910" y="9776"/>
                  </a:lnTo>
                  <a:lnTo>
                    <a:pt x="8499" y="9383"/>
                  </a:lnTo>
                  <a:lnTo>
                    <a:pt x="8106" y="8990"/>
                  </a:lnTo>
                  <a:lnTo>
                    <a:pt x="8008" y="8793"/>
                  </a:lnTo>
                  <a:lnTo>
                    <a:pt x="7959" y="8548"/>
                  </a:lnTo>
                  <a:lnTo>
                    <a:pt x="8008" y="8351"/>
                  </a:lnTo>
                  <a:lnTo>
                    <a:pt x="8106" y="8155"/>
                  </a:lnTo>
                  <a:lnTo>
                    <a:pt x="8303" y="8007"/>
                  </a:lnTo>
                  <a:lnTo>
                    <a:pt x="8745" y="8007"/>
                  </a:lnTo>
                  <a:lnTo>
                    <a:pt x="8941" y="8155"/>
                  </a:lnTo>
                  <a:lnTo>
                    <a:pt x="9334" y="8548"/>
                  </a:lnTo>
                  <a:lnTo>
                    <a:pt x="9727" y="7909"/>
                  </a:lnTo>
                  <a:lnTo>
                    <a:pt x="10071" y="7271"/>
                  </a:lnTo>
                  <a:lnTo>
                    <a:pt x="10317" y="6583"/>
                  </a:lnTo>
                  <a:lnTo>
                    <a:pt x="10415" y="5846"/>
                  </a:lnTo>
                  <a:lnTo>
                    <a:pt x="5208" y="5846"/>
                  </a:lnTo>
                  <a:lnTo>
                    <a:pt x="4962" y="5797"/>
                  </a:lnTo>
                  <a:lnTo>
                    <a:pt x="4815" y="5650"/>
                  </a:lnTo>
                  <a:lnTo>
                    <a:pt x="4668" y="5502"/>
                  </a:lnTo>
                  <a:lnTo>
                    <a:pt x="4618" y="5257"/>
                  </a:lnTo>
                  <a:lnTo>
                    <a:pt x="46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51"/>
            <p:cNvSpPr/>
            <p:nvPr/>
          </p:nvSpPr>
          <p:spPr>
            <a:xfrm>
              <a:off x="5537275" y="1321150"/>
              <a:ext cx="260375" cy="261600"/>
            </a:xfrm>
            <a:custGeom>
              <a:avLst/>
              <a:gdLst/>
              <a:ahLst/>
              <a:cxnLst/>
              <a:rect l="l" t="t" r="r" b="b"/>
              <a:pathLst>
                <a:path w="10415" h="10464" fill="none" extrusionOk="0">
                  <a:moveTo>
                    <a:pt x="1082" y="5257"/>
                  </a:moveTo>
                  <a:lnTo>
                    <a:pt x="1082" y="5257"/>
                  </a:lnTo>
                  <a:lnTo>
                    <a:pt x="1082" y="5502"/>
                  </a:lnTo>
                  <a:lnTo>
                    <a:pt x="934" y="5650"/>
                  </a:lnTo>
                  <a:lnTo>
                    <a:pt x="738" y="5797"/>
                  </a:lnTo>
                  <a:lnTo>
                    <a:pt x="492" y="5846"/>
                  </a:lnTo>
                  <a:lnTo>
                    <a:pt x="1" y="5846"/>
                  </a:lnTo>
                  <a:lnTo>
                    <a:pt x="1" y="5846"/>
                  </a:lnTo>
                  <a:lnTo>
                    <a:pt x="148" y="6583"/>
                  </a:lnTo>
                  <a:lnTo>
                    <a:pt x="345" y="7271"/>
                  </a:lnTo>
                  <a:lnTo>
                    <a:pt x="689" y="7909"/>
                  </a:lnTo>
                  <a:lnTo>
                    <a:pt x="1082" y="8548"/>
                  </a:lnTo>
                  <a:lnTo>
                    <a:pt x="1475" y="8155"/>
                  </a:lnTo>
                  <a:lnTo>
                    <a:pt x="1475" y="8155"/>
                  </a:lnTo>
                  <a:lnTo>
                    <a:pt x="1671" y="8007"/>
                  </a:lnTo>
                  <a:lnTo>
                    <a:pt x="1917" y="8007"/>
                  </a:lnTo>
                  <a:lnTo>
                    <a:pt x="2113" y="8007"/>
                  </a:lnTo>
                  <a:lnTo>
                    <a:pt x="2310" y="8155"/>
                  </a:lnTo>
                  <a:lnTo>
                    <a:pt x="2310" y="8155"/>
                  </a:lnTo>
                  <a:lnTo>
                    <a:pt x="2457" y="8351"/>
                  </a:lnTo>
                  <a:lnTo>
                    <a:pt x="2457" y="8548"/>
                  </a:lnTo>
                  <a:lnTo>
                    <a:pt x="2457" y="8793"/>
                  </a:lnTo>
                  <a:lnTo>
                    <a:pt x="2310" y="8990"/>
                  </a:lnTo>
                  <a:lnTo>
                    <a:pt x="1917" y="9383"/>
                  </a:lnTo>
                  <a:lnTo>
                    <a:pt x="1917" y="9383"/>
                  </a:lnTo>
                  <a:lnTo>
                    <a:pt x="2555" y="9776"/>
                  </a:lnTo>
                  <a:lnTo>
                    <a:pt x="3194" y="10120"/>
                  </a:lnTo>
                  <a:lnTo>
                    <a:pt x="3882" y="10316"/>
                  </a:lnTo>
                  <a:lnTo>
                    <a:pt x="4618" y="10464"/>
                  </a:lnTo>
                  <a:lnTo>
                    <a:pt x="4618" y="9923"/>
                  </a:lnTo>
                  <a:lnTo>
                    <a:pt x="4618" y="9923"/>
                  </a:lnTo>
                  <a:lnTo>
                    <a:pt x="4668" y="9727"/>
                  </a:lnTo>
                  <a:lnTo>
                    <a:pt x="4815" y="9530"/>
                  </a:lnTo>
                  <a:lnTo>
                    <a:pt x="4962" y="9383"/>
                  </a:lnTo>
                  <a:lnTo>
                    <a:pt x="5208" y="9383"/>
                  </a:lnTo>
                  <a:lnTo>
                    <a:pt x="5208" y="9383"/>
                  </a:lnTo>
                  <a:lnTo>
                    <a:pt x="5454" y="9383"/>
                  </a:lnTo>
                  <a:lnTo>
                    <a:pt x="5650" y="9530"/>
                  </a:lnTo>
                  <a:lnTo>
                    <a:pt x="5748" y="9727"/>
                  </a:lnTo>
                  <a:lnTo>
                    <a:pt x="5797" y="9923"/>
                  </a:lnTo>
                  <a:lnTo>
                    <a:pt x="5797" y="10464"/>
                  </a:lnTo>
                  <a:lnTo>
                    <a:pt x="5797" y="10464"/>
                  </a:lnTo>
                  <a:lnTo>
                    <a:pt x="6534" y="10316"/>
                  </a:lnTo>
                  <a:lnTo>
                    <a:pt x="7222" y="10120"/>
                  </a:lnTo>
                  <a:lnTo>
                    <a:pt x="7910" y="9776"/>
                  </a:lnTo>
                  <a:lnTo>
                    <a:pt x="8499" y="9383"/>
                  </a:lnTo>
                  <a:lnTo>
                    <a:pt x="8106" y="8990"/>
                  </a:lnTo>
                  <a:lnTo>
                    <a:pt x="8106" y="8990"/>
                  </a:lnTo>
                  <a:lnTo>
                    <a:pt x="8008" y="8793"/>
                  </a:lnTo>
                  <a:lnTo>
                    <a:pt x="7959" y="8548"/>
                  </a:lnTo>
                  <a:lnTo>
                    <a:pt x="8008" y="8351"/>
                  </a:lnTo>
                  <a:lnTo>
                    <a:pt x="8106" y="8155"/>
                  </a:lnTo>
                  <a:lnTo>
                    <a:pt x="8106" y="8155"/>
                  </a:lnTo>
                  <a:lnTo>
                    <a:pt x="8303" y="8007"/>
                  </a:lnTo>
                  <a:lnTo>
                    <a:pt x="8548" y="8007"/>
                  </a:lnTo>
                  <a:lnTo>
                    <a:pt x="8745" y="8007"/>
                  </a:lnTo>
                  <a:lnTo>
                    <a:pt x="8941" y="8155"/>
                  </a:lnTo>
                  <a:lnTo>
                    <a:pt x="9334" y="8548"/>
                  </a:lnTo>
                  <a:lnTo>
                    <a:pt x="9334" y="8548"/>
                  </a:lnTo>
                  <a:lnTo>
                    <a:pt x="9727" y="7909"/>
                  </a:lnTo>
                  <a:lnTo>
                    <a:pt x="10071" y="7271"/>
                  </a:lnTo>
                  <a:lnTo>
                    <a:pt x="10317" y="6583"/>
                  </a:lnTo>
                  <a:lnTo>
                    <a:pt x="10415" y="5846"/>
                  </a:lnTo>
                  <a:lnTo>
                    <a:pt x="5208" y="5846"/>
                  </a:lnTo>
                  <a:lnTo>
                    <a:pt x="5208" y="5846"/>
                  </a:lnTo>
                  <a:lnTo>
                    <a:pt x="4962" y="5797"/>
                  </a:lnTo>
                  <a:lnTo>
                    <a:pt x="4815" y="5650"/>
                  </a:lnTo>
                  <a:lnTo>
                    <a:pt x="4668" y="5502"/>
                  </a:lnTo>
                  <a:lnTo>
                    <a:pt x="4618" y="5257"/>
                  </a:lnTo>
                  <a:lnTo>
                    <a:pt x="4618" y="0"/>
                  </a:lnTo>
                  <a:lnTo>
                    <a:pt x="4618" y="0"/>
                  </a:lnTo>
                  <a:lnTo>
                    <a:pt x="3882" y="148"/>
                  </a:lnTo>
                  <a:lnTo>
                    <a:pt x="3194" y="393"/>
                  </a:lnTo>
                  <a:lnTo>
                    <a:pt x="2555" y="737"/>
                  </a:lnTo>
                  <a:lnTo>
                    <a:pt x="1917" y="1130"/>
                  </a:lnTo>
                  <a:lnTo>
                    <a:pt x="2310" y="1523"/>
                  </a:lnTo>
                  <a:lnTo>
                    <a:pt x="2310" y="1523"/>
                  </a:lnTo>
                  <a:lnTo>
                    <a:pt x="2457" y="1720"/>
                  </a:lnTo>
                  <a:lnTo>
                    <a:pt x="2457" y="1916"/>
                  </a:lnTo>
                  <a:lnTo>
                    <a:pt x="2457" y="2162"/>
                  </a:lnTo>
                  <a:lnTo>
                    <a:pt x="2310" y="2358"/>
                  </a:lnTo>
                  <a:lnTo>
                    <a:pt x="2310" y="2358"/>
                  </a:lnTo>
                  <a:lnTo>
                    <a:pt x="2113" y="2457"/>
                  </a:lnTo>
                  <a:lnTo>
                    <a:pt x="1917" y="2506"/>
                  </a:lnTo>
                  <a:lnTo>
                    <a:pt x="1671" y="2457"/>
                  </a:lnTo>
                  <a:lnTo>
                    <a:pt x="1475" y="2358"/>
                  </a:lnTo>
                  <a:lnTo>
                    <a:pt x="1082" y="1965"/>
                  </a:lnTo>
                  <a:lnTo>
                    <a:pt x="1082" y="1965"/>
                  </a:lnTo>
                  <a:lnTo>
                    <a:pt x="689" y="2555"/>
                  </a:lnTo>
                  <a:lnTo>
                    <a:pt x="345" y="3243"/>
                  </a:lnTo>
                  <a:lnTo>
                    <a:pt x="148" y="3930"/>
                  </a:lnTo>
                  <a:lnTo>
                    <a:pt x="1" y="4667"/>
                  </a:lnTo>
                  <a:lnTo>
                    <a:pt x="492" y="4667"/>
                  </a:lnTo>
                  <a:lnTo>
                    <a:pt x="492" y="4667"/>
                  </a:lnTo>
                  <a:lnTo>
                    <a:pt x="738" y="4716"/>
                  </a:lnTo>
                  <a:lnTo>
                    <a:pt x="934" y="4814"/>
                  </a:lnTo>
                  <a:lnTo>
                    <a:pt x="1082" y="5011"/>
                  </a:lnTo>
                  <a:lnTo>
                    <a:pt x="1082" y="5257"/>
                  </a:lnTo>
                  <a:lnTo>
                    <a:pt x="1082" y="5257"/>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1"/>
            <p:cNvSpPr/>
            <p:nvPr/>
          </p:nvSpPr>
          <p:spPr>
            <a:xfrm>
              <a:off x="5564300" y="145255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1"/>
            <p:cNvSpPr/>
            <p:nvPr/>
          </p:nvSpPr>
          <p:spPr>
            <a:xfrm>
              <a:off x="5462375" y="1247450"/>
              <a:ext cx="410200" cy="411450"/>
            </a:xfrm>
            <a:custGeom>
              <a:avLst/>
              <a:gdLst/>
              <a:ahLst/>
              <a:cxnLst/>
              <a:rect l="l" t="t" r="r" b="b"/>
              <a:pathLst>
                <a:path w="16408" h="16458" extrusionOk="0">
                  <a:moveTo>
                    <a:pt x="8204" y="1720"/>
                  </a:moveTo>
                  <a:lnTo>
                    <a:pt x="8892" y="1769"/>
                  </a:lnTo>
                  <a:lnTo>
                    <a:pt x="9530" y="1868"/>
                  </a:lnTo>
                  <a:lnTo>
                    <a:pt x="10120" y="2015"/>
                  </a:lnTo>
                  <a:lnTo>
                    <a:pt x="10709" y="2261"/>
                  </a:lnTo>
                  <a:lnTo>
                    <a:pt x="11299" y="2506"/>
                  </a:lnTo>
                  <a:lnTo>
                    <a:pt x="11839" y="2850"/>
                  </a:lnTo>
                  <a:lnTo>
                    <a:pt x="12330" y="3194"/>
                  </a:lnTo>
                  <a:lnTo>
                    <a:pt x="12772" y="3636"/>
                  </a:lnTo>
                  <a:lnTo>
                    <a:pt x="13215" y="4078"/>
                  </a:lnTo>
                  <a:lnTo>
                    <a:pt x="13558" y="4569"/>
                  </a:lnTo>
                  <a:lnTo>
                    <a:pt x="13902" y="5110"/>
                  </a:lnTo>
                  <a:lnTo>
                    <a:pt x="14148" y="5699"/>
                  </a:lnTo>
                  <a:lnTo>
                    <a:pt x="14393" y="6289"/>
                  </a:lnTo>
                  <a:lnTo>
                    <a:pt x="14541" y="6878"/>
                  </a:lnTo>
                  <a:lnTo>
                    <a:pt x="14639" y="7517"/>
                  </a:lnTo>
                  <a:lnTo>
                    <a:pt x="14688" y="8205"/>
                  </a:lnTo>
                  <a:lnTo>
                    <a:pt x="14639" y="8843"/>
                  </a:lnTo>
                  <a:lnTo>
                    <a:pt x="14541" y="9482"/>
                  </a:lnTo>
                  <a:lnTo>
                    <a:pt x="14393" y="10120"/>
                  </a:lnTo>
                  <a:lnTo>
                    <a:pt x="14148" y="10710"/>
                  </a:lnTo>
                  <a:lnTo>
                    <a:pt x="13902" y="11250"/>
                  </a:lnTo>
                  <a:lnTo>
                    <a:pt x="13558" y="11791"/>
                  </a:lnTo>
                  <a:lnTo>
                    <a:pt x="13215" y="12282"/>
                  </a:lnTo>
                  <a:lnTo>
                    <a:pt x="12772" y="12773"/>
                  </a:lnTo>
                  <a:lnTo>
                    <a:pt x="12330" y="13166"/>
                  </a:lnTo>
                  <a:lnTo>
                    <a:pt x="11839" y="13559"/>
                  </a:lnTo>
                  <a:lnTo>
                    <a:pt x="11299" y="13854"/>
                  </a:lnTo>
                  <a:lnTo>
                    <a:pt x="10709" y="14148"/>
                  </a:lnTo>
                  <a:lnTo>
                    <a:pt x="10120" y="14345"/>
                  </a:lnTo>
                  <a:lnTo>
                    <a:pt x="9530" y="14541"/>
                  </a:lnTo>
                  <a:lnTo>
                    <a:pt x="8892" y="14640"/>
                  </a:lnTo>
                  <a:lnTo>
                    <a:pt x="7565" y="14640"/>
                  </a:lnTo>
                  <a:lnTo>
                    <a:pt x="6927" y="14541"/>
                  </a:lnTo>
                  <a:lnTo>
                    <a:pt x="6288" y="14345"/>
                  </a:lnTo>
                  <a:lnTo>
                    <a:pt x="5699" y="14148"/>
                  </a:lnTo>
                  <a:lnTo>
                    <a:pt x="5158" y="13903"/>
                  </a:lnTo>
                  <a:lnTo>
                    <a:pt x="4618" y="13559"/>
                  </a:lnTo>
                  <a:lnTo>
                    <a:pt x="4127" y="13166"/>
                  </a:lnTo>
                  <a:lnTo>
                    <a:pt x="3635" y="12773"/>
                  </a:lnTo>
                  <a:lnTo>
                    <a:pt x="3242" y="12331"/>
                  </a:lnTo>
                  <a:lnTo>
                    <a:pt x="2850" y="11791"/>
                  </a:lnTo>
                  <a:lnTo>
                    <a:pt x="2555" y="11299"/>
                  </a:lnTo>
                  <a:lnTo>
                    <a:pt x="2260" y="10710"/>
                  </a:lnTo>
                  <a:lnTo>
                    <a:pt x="2064" y="10120"/>
                  </a:lnTo>
                  <a:lnTo>
                    <a:pt x="1867" y="9482"/>
                  </a:lnTo>
                  <a:lnTo>
                    <a:pt x="1769" y="8843"/>
                  </a:lnTo>
                  <a:lnTo>
                    <a:pt x="1769" y="8205"/>
                  </a:lnTo>
                  <a:lnTo>
                    <a:pt x="1769" y="7517"/>
                  </a:lnTo>
                  <a:lnTo>
                    <a:pt x="1867" y="6878"/>
                  </a:lnTo>
                  <a:lnTo>
                    <a:pt x="2064" y="6289"/>
                  </a:lnTo>
                  <a:lnTo>
                    <a:pt x="2260" y="5699"/>
                  </a:lnTo>
                  <a:lnTo>
                    <a:pt x="2555" y="5110"/>
                  </a:lnTo>
                  <a:lnTo>
                    <a:pt x="2850" y="4569"/>
                  </a:lnTo>
                  <a:lnTo>
                    <a:pt x="3242" y="4078"/>
                  </a:lnTo>
                  <a:lnTo>
                    <a:pt x="3635" y="3636"/>
                  </a:lnTo>
                  <a:lnTo>
                    <a:pt x="4127" y="3194"/>
                  </a:lnTo>
                  <a:lnTo>
                    <a:pt x="4618" y="2850"/>
                  </a:lnTo>
                  <a:lnTo>
                    <a:pt x="5158" y="2506"/>
                  </a:lnTo>
                  <a:lnTo>
                    <a:pt x="5699" y="2261"/>
                  </a:lnTo>
                  <a:lnTo>
                    <a:pt x="6288" y="2015"/>
                  </a:lnTo>
                  <a:lnTo>
                    <a:pt x="6927" y="1868"/>
                  </a:lnTo>
                  <a:lnTo>
                    <a:pt x="7565" y="1769"/>
                  </a:lnTo>
                  <a:lnTo>
                    <a:pt x="8204" y="1720"/>
                  </a:lnTo>
                  <a:close/>
                  <a:moveTo>
                    <a:pt x="7369" y="1"/>
                  </a:moveTo>
                  <a:lnTo>
                    <a:pt x="6534" y="148"/>
                  </a:lnTo>
                  <a:lnTo>
                    <a:pt x="5748" y="345"/>
                  </a:lnTo>
                  <a:lnTo>
                    <a:pt x="5011" y="640"/>
                  </a:lnTo>
                  <a:lnTo>
                    <a:pt x="4274" y="983"/>
                  </a:lnTo>
                  <a:lnTo>
                    <a:pt x="3635" y="1376"/>
                  </a:lnTo>
                  <a:lnTo>
                    <a:pt x="2997" y="1868"/>
                  </a:lnTo>
                  <a:lnTo>
                    <a:pt x="2407" y="2408"/>
                  </a:lnTo>
                  <a:lnTo>
                    <a:pt x="1867" y="2948"/>
                  </a:lnTo>
                  <a:lnTo>
                    <a:pt x="1376" y="3587"/>
                  </a:lnTo>
                  <a:lnTo>
                    <a:pt x="983" y="4275"/>
                  </a:lnTo>
                  <a:lnTo>
                    <a:pt x="639" y="5012"/>
                  </a:lnTo>
                  <a:lnTo>
                    <a:pt x="344" y="5748"/>
                  </a:lnTo>
                  <a:lnTo>
                    <a:pt x="148" y="6534"/>
                  </a:lnTo>
                  <a:lnTo>
                    <a:pt x="49" y="7369"/>
                  </a:lnTo>
                  <a:lnTo>
                    <a:pt x="0" y="8205"/>
                  </a:lnTo>
                  <a:lnTo>
                    <a:pt x="49" y="9040"/>
                  </a:lnTo>
                  <a:lnTo>
                    <a:pt x="148" y="9875"/>
                  </a:lnTo>
                  <a:lnTo>
                    <a:pt x="344" y="10661"/>
                  </a:lnTo>
                  <a:lnTo>
                    <a:pt x="639" y="11398"/>
                  </a:lnTo>
                  <a:lnTo>
                    <a:pt x="983" y="12134"/>
                  </a:lnTo>
                  <a:lnTo>
                    <a:pt x="1376" y="12822"/>
                  </a:lnTo>
                  <a:lnTo>
                    <a:pt x="1867" y="13461"/>
                  </a:lnTo>
                  <a:lnTo>
                    <a:pt x="2407" y="14050"/>
                  </a:lnTo>
                  <a:lnTo>
                    <a:pt x="2997" y="14541"/>
                  </a:lnTo>
                  <a:lnTo>
                    <a:pt x="3635" y="15033"/>
                  </a:lnTo>
                  <a:lnTo>
                    <a:pt x="4274" y="15475"/>
                  </a:lnTo>
                  <a:lnTo>
                    <a:pt x="5011" y="15819"/>
                  </a:lnTo>
                  <a:lnTo>
                    <a:pt x="5748" y="16064"/>
                  </a:lnTo>
                  <a:lnTo>
                    <a:pt x="6534" y="16310"/>
                  </a:lnTo>
                  <a:lnTo>
                    <a:pt x="7369" y="16408"/>
                  </a:lnTo>
                  <a:lnTo>
                    <a:pt x="8204" y="16457"/>
                  </a:lnTo>
                  <a:lnTo>
                    <a:pt x="9039" y="16408"/>
                  </a:lnTo>
                  <a:lnTo>
                    <a:pt x="9874" y="16310"/>
                  </a:lnTo>
                  <a:lnTo>
                    <a:pt x="10660" y="16064"/>
                  </a:lnTo>
                  <a:lnTo>
                    <a:pt x="11397" y="15819"/>
                  </a:lnTo>
                  <a:lnTo>
                    <a:pt x="12134" y="15475"/>
                  </a:lnTo>
                  <a:lnTo>
                    <a:pt x="12822" y="15033"/>
                  </a:lnTo>
                  <a:lnTo>
                    <a:pt x="13460" y="14541"/>
                  </a:lnTo>
                  <a:lnTo>
                    <a:pt x="14000" y="14050"/>
                  </a:lnTo>
                  <a:lnTo>
                    <a:pt x="14541" y="13461"/>
                  </a:lnTo>
                  <a:lnTo>
                    <a:pt x="15032" y="12822"/>
                  </a:lnTo>
                  <a:lnTo>
                    <a:pt x="15425" y="12134"/>
                  </a:lnTo>
                  <a:lnTo>
                    <a:pt x="15769" y="11398"/>
                  </a:lnTo>
                  <a:lnTo>
                    <a:pt x="16064" y="10661"/>
                  </a:lnTo>
                  <a:lnTo>
                    <a:pt x="16260" y="9875"/>
                  </a:lnTo>
                  <a:lnTo>
                    <a:pt x="16408" y="9040"/>
                  </a:lnTo>
                  <a:lnTo>
                    <a:pt x="16408" y="8205"/>
                  </a:lnTo>
                  <a:lnTo>
                    <a:pt x="16408" y="7369"/>
                  </a:lnTo>
                  <a:lnTo>
                    <a:pt x="16260" y="6534"/>
                  </a:lnTo>
                  <a:lnTo>
                    <a:pt x="16064" y="5748"/>
                  </a:lnTo>
                  <a:lnTo>
                    <a:pt x="15769" y="5012"/>
                  </a:lnTo>
                  <a:lnTo>
                    <a:pt x="15425" y="4275"/>
                  </a:lnTo>
                  <a:lnTo>
                    <a:pt x="15032" y="3587"/>
                  </a:lnTo>
                  <a:lnTo>
                    <a:pt x="14541" y="2948"/>
                  </a:lnTo>
                  <a:lnTo>
                    <a:pt x="14000" y="2408"/>
                  </a:lnTo>
                  <a:lnTo>
                    <a:pt x="13460" y="1868"/>
                  </a:lnTo>
                  <a:lnTo>
                    <a:pt x="12822" y="1376"/>
                  </a:lnTo>
                  <a:lnTo>
                    <a:pt x="12134" y="983"/>
                  </a:lnTo>
                  <a:lnTo>
                    <a:pt x="11397" y="640"/>
                  </a:lnTo>
                  <a:lnTo>
                    <a:pt x="10660" y="345"/>
                  </a:lnTo>
                  <a:lnTo>
                    <a:pt x="9874" y="148"/>
                  </a:lnTo>
                  <a:lnTo>
                    <a:pt x="90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1"/>
            <p:cNvSpPr/>
            <p:nvPr/>
          </p:nvSpPr>
          <p:spPr>
            <a:xfrm>
              <a:off x="5462375" y="1247450"/>
              <a:ext cx="410200" cy="411450"/>
            </a:xfrm>
            <a:custGeom>
              <a:avLst/>
              <a:gdLst/>
              <a:ahLst/>
              <a:cxnLst/>
              <a:rect l="l" t="t" r="r" b="b"/>
              <a:pathLst>
                <a:path w="16408" h="16458" fill="none" extrusionOk="0">
                  <a:moveTo>
                    <a:pt x="0" y="8205"/>
                  </a:moveTo>
                  <a:lnTo>
                    <a:pt x="0" y="8205"/>
                  </a:lnTo>
                  <a:lnTo>
                    <a:pt x="49" y="9040"/>
                  </a:lnTo>
                  <a:lnTo>
                    <a:pt x="148" y="9875"/>
                  </a:lnTo>
                  <a:lnTo>
                    <a:pt x="344" y="10661"/>
                  </a:lnTo>
                  <a:lnTo>
                    <a:pt x="639" y="11398"/>
                  </a:lnTo>
                  <a:lnTo>
                    <a:pt x="983" y="12134"/>
                  </a:lnTo>
                  <a:lnTo>
                    <a:pt x="1376" y="12822"/>
                  </a:lnTo>
                  <a:lnTo>
                    <a:pt x="1867" y="13461"/>
                  </a:lnTo>
                  <a:lnTo>
                    <a:pt x="2407" y="14050"/>
                  </a:lnTo>
                  <a:lnTo>
                    <a:pt x="2997" y="14541"/>
                  </a:lnTo>
                  <a:lnTo>
                    <a:pt x="3635" y="15033"/>
                  </a:lnTo>
                  <a:lnTo>
                    <a:pt x="4274" y="15475"/>
                  </a:lnTo>
                  <a:lnTo>
                    <a:pt x="5011" y="15819"/>
                  </a:lnTo>
                  <a:lnTo>
                    <a:pt x="5748" y="16064"/>
                  </a:lnTo>
                  <a:lnTo>
                    <a:pt x="6534" y="16310"/>
                  </a:lnTo>
                  <a:lnTo>
                    <a:pt x="7369" y="16408"/>
                  </a:lnTo>
                  <a:lnTo>
                    <a:pt x="8204" y="16457"/>
                  </a:lnTo>
                  <a:lnTo>
                    <a:pt x="8204" y="16457"/>
                  </a:lnTo>
                  <a:lnTo>
                    <a:pt x="9039" y="16408"/>
                  </a:lnTo>
                  <a:lnTo>
                    <a:pt x="9874" y="16310"/>
                  </a:lnTo>
                  <a:lnTo>
                    <a:pt x="10660" y="16064"/>
                  </a:lnTo>
                  <a:lnTo>
                    <a:pt x="11397" y="15819"/>
                  </a:lnTo>
                  <a:lnTo>
                    <a:pt x="12134" y="15475"/>
                  </a:lnTo>
                  <a:lnTo>
                    <a:pt x="12822" y="15033"/>
                  </a:lnTo>
                  <a:lnTo>
                    <a:pt x="13460" y="14541"/>
                  </a:lnTo>
                  <a:lnTo>
                    <a:pt x="14000" y="14050"/>
                  </a:lnTo>
                  <a:lnTo>
                    <a:pt x="14541" y="13461"/>
                  </a:lnTo>
                  <a:lnTo>
                    <a:pt x="15032" y="12822"/>
                  </a:lnTo>
                  <a:lnTo>
                    <a:pt x="15425" y="12134"/>
                  </a:lnTo>
                  <a:lnTo>
                    <a:pt x="15769" y="11398"/>
                  </a:lnTo>
                  <a:lnTo>
                    <a:pt x="16064" y="10661"/>
                  </a:lnTo>
                  <a:lnTo>
                    <a:pt x="16260" y="9875"/>
                  </a:lnTo>
                  <a:lnTo>
                    <a:pt x="16408" y="9040"/>
                  </a:lnTo>
                  <a:lnTo>
                    <a:pt x="16408" y="8205"/>
                  </a:lnTo>
                  <a:lnTo>
                    <a:pt x="16408" y="8205"/>
                  </a:lnTo>
                  <a:lnTo>
                    <a:pt x="16408" y="7369"/>
                  </a:lnTo>
                  <a:lnTo>
                    <a:pt x="16260" y="6534"/>
                  </a:lnTo>
                  <a:lnTo>
                    <a:pt x="16064" y="5748"/>
                  </a:lnTo>
                  <a:lnTo>
                    <a:pt x="15769" y="5012"/>
                  </a:lnTo>
                  <a:lnTo>
                    <a:pt x="15425" y="4275"/>
                  </a:lnTo>
                  <a:lnTo>
                    <a:pt x="15032" y="3587"/>
                  </a:lnTo>
                  <a:lnTo>
                    <a:pt x="14541" y="2948"/>
                  </a:lnTo>
                  <a:lnTo>
                    <a:pt x="14000" y="2408"/>
                  </a:lnTo>
                  <a:lnTo>
                    <a:pt x="13460" y="1868"/>
                  </a:lnTo>
                  <a:lnTo>
                    <a:pt x="12822" y="1376"/>
                  </a:lnTo>
                  <a:lnTo>
                    <a:pt x="12134" y="983"/>
                  </a:lnTo>
                  <a:lnTo>
                    <a:pt x="11397" y="640"/>
                  </a:lnTo>
                  <a:lnTo>
                    <a:pt x="10660" y="345"/>
                  </a:lnTo>
                  <a:lnTo>
                    <a:pt x="9874" y="148"/>
                  </a:lnTo>
                  <a:lnTo>
                    <a:pt x="9039" y="1"/>
                  </a:lnTo>
                  <a:lnTo>
                    <a:pt x="8204" y="1"/>
                  </a:lnTo>
                  <a:lnTo>
                    <a:pt x="8204" y="1"/>
                  </a:lnTo>
                  <a:lnTo>
                    <a:pt x="7369" y="1"/>
                  </a:lnTo>
                  <a:lnTo>
                    <a:pt x="6534" y="148"/>
                  </a:lnTo>
                  <a:lnTo>
                    <a:pt x="5748" y="345"/>
                  </a:lnTo>
                  <a:lnTo>
                    <a:pt x="5011" y="640"/>
                  </a:lnTo>
                  <a:lnTo>
                    <a:pt x="4274" y="983"/>
                  </a:lnTo>
                  <a:lnTo>
                    <a:pt x="3635" y="1376"/>
                  </a:lnTo>
                  <a:lnTo>
                    <a:pt x="2997" y="1868"/>
                  </a:lnTo>
                  <a:lnTo>
                    <a:pt x="2407" y="2408"/>
                  </a:lnTo>
                  <a:lnTo>
                    <a:pt x="1867" y="2948"/>
                  </a:lnTo>
                  <a:lnTo>
                    <a:pt x="1376" y="3587"/>
                  </a:lnTo>
                  <a:lnTo>
                    <a:pt x="983" y="4275"/>
                  </a:lnTo>
                  <a:lnTo>
                    <a:pt x="639" y="5012"/>
                  </a:lnTo>
                  <a:lnTo>
                    <a:pt x="344" y="5748"/>
                  </a:lnTo>
                  <a:lnTo>
                    <a:pt x="148" y="6534"/>
                  </a:lnTo>
                  <a:lnTo>
                    <a:pt x="49" y="7369"/>
                  </a:lnTo>
                  <a:lnTo>
                    <a:pt x="0" y="8205"/>
                  </a:lnTo>
                  <a:lnTo>
                    <a:pt x="0" y="820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1"/>
            <p:cNvSpPr/>
            <p:nvPr/>
          </p:nvSpPr>
          <p:spPr>
            <a:xfrm>
              <a:off x="5506575" y="1290450"/>
              <a:ext cx="323025" cy="323000"/>
            </a:xfrm>
            <a:custGeom>
              <a:avLst/>
              <a:gdLst/>
              <a:ahLst/>
              <a:cxnLst/>
              <a:rect l="l" t="t" r="r" b="b"/>
              <a:pathLst>
                <a:path w="12921" h="12920" fill="none" extrusionOk="0">
                  <a:moveTo>
                    <a:pt x="6436" y="0"/>
                  </a:moveTo>
                  <a:lnTo>
                    <a:pt x="6436" y="0"/>
                  </a:lnTo>
                  <a:lnTo>
                    <a:pt x="7124" y="49"/>
                  </a:lnTo>
                  <a:lnTo>
                    <a:pt x="7762" y="148"/>
                  </a:lnTo>
                  <a:lnTo>
                    <a:pt x="8352" y="295"/>
                  </a:lnTo>
                  <a:lnTo>
                    <a:pt x="8941" y="541"/>
                  </a:lnTo>
                  <a:lnTo>
                    <a:pt x="9531" y="786"/>
                  </a:lnTo>
                  <a:lnTo>
                    <a:pt x="10071" y="1130"/>
                  </a:lnTo>
                  <a:lnTo>
                    <a:pt x="10562" y="1474"/>
                  </a:lnTo>
                  <a:lnTo>
                    <a:pt x="11004" y="1916"/>
                  </a:lnTo>
                  <a:lnTo>
                    <a:pt x="11447" y="2358"/>
                  </a:lnTo>
                  <a:lnTo>
                    <a:pt x="11790" y="2849"/>
                  </a:lnTo>
                  <a:lnTo>
                    <a:pt x="12134" y="3390"/>
                  </a:lnTo>
                  <a:lnTo>
                    <a:pt x="12380" y="3979"/>
                  </a:lnTo>
                  <a:lnTo>
                    <a:pt x="12625" y="4569"/>
                  </a:lnTo>
                  <a:lnTo>
                    <a:pt x="12773" y="5158"/>
                  </a:lnTo>
                  <a:lnTo>
                    <a:pt x="12871" y="5797"/>
                  </a:lnTo>
                  <a:lnTo>
                    <a:pt x="12920" y="6485"/>
                  </a:lnTo>
                  <a:lnTo>
                    <a:pt x="12920" y="6485"/>
                  </a:lnTo>
                  <a:lnTo>
                    <a:pt x="12871" y="7123"/>
                  </a:lnTo>
                  <a:lnTo>
                    <a:pt x="12773" y="7762"/>
                  </a:lnTo>
                  <a:lnTo>
                    <a:pt x="12625" y="8400"/>
                  </a:lnTo>
                  <a:lnTo>
                    <a:pt x="12380" y="8990"/>
                  </a:lnTo>
                  <a:lnTo>
                    <a:pt x="12134" y="9530"/>
                  </a:lnTo>
                  <a:lnTo>
                    <a:pt x="11790" y="10071"/>
                  </a:lnTo>
                  <a:lnTo>
                    <a:pt x="11447" y="10562"/>
                  </a:lnTo>
                  <a:lnTo>
                    <a:pt x="11004" y="11053"/>
                  </a:lnTo>
                  <a:lnTo>
                    <a:pt x="10562" y="11446"/>
                  </a:lnTo>
                  <a:lnTo>
                    <a:pt x="10071" y="11839"/>
                  </a:lnTo>
                  <a:lnTo>
                    <a:pt x="9531" y="12134"/>
                  </a:lnTo>
                  <a:lnTo>
                    <a:pt x="8941" y="12428"/>
                  </a:lnTo>
                  <a:lnTo>
                    <a:pt x="8352" y="12625"/>
                  </a:lnTo>
                  <a:lnTo>
                    <a:pt x="7762" y="12821"/>
                  </a:lnTo>
                  <a:lnTo>
                    <a:pt x="7124" y="12920"/>
                  </a:lnTo>
                  <a:lnTo>
                    <a:pt x="6436" y="12920"/>
                  </a:lnTo>
                  <a:lnTo>
                    <a:pt x="6436" y="12920"/>
                  </a:lnTo>
                  <a:lnTo>
                    <a:pt x="5797" y="12920"/>
                  </a:lnTo>
                  <a:lnTo>
                    <a:pt x="5159" y="12821"/>
                  </a:lnTo>
                  <a:lnTo>
                    <a:pt x="4520" y="12625"/>
                  </a:lnTo>
                  <a:lnTo>
                    <a:pt x="3931" y="12428"/>
                  </a:lnTo>
                  <a:lnTo>
                    <a:pt x="3390" y="12183"/>
                  </a:lnTo>
                  <a:lnTo>
                    <a:pt x="2850" y="11839"/>
                  </a:lnTo>
                  <a:lnTo>
                    <a:pt x="2359" y="11446"/>
                  </a:lnTo>
                  <a:lnTo>
                    <a:pt x="1867" y="11053"/>
                  </a:lnTo>
                  <a:lnTo>
                    <a:pt x="1474" y="10611"/>
                  </a:lnTo>
                  <a:lnTo>
                    <a:pt x="1082" y="10071"/>
                  </a:lnTo>
                  <a:lnTo>
                    <a:pt x="787" y="9579"/>
                  </a:lnTo>
                  <a:lnTo>
                    <a:pt x="492" y="8990"/>
                  </a:lnTo>
                  <a:lnTo>
                    <a:pt x="296" y="8400"/>
                  </a:lnTo>
                  <a:lnTo>
                    <a:pt x="99" y="7762"/>
                  </a:lnTo>
                  <a:lnTo>
                    <a:pt x="1" y="7123"/>
                  </a:lnTo>
                  <a:lnTo>
                    <a:pt x="1" y="6485"/>
                  </a:lnTo>
                  <a:lnTo>
                    <a:pt x="1" y="6485"/>
                  </a:lnTo>
                  <a:lnTo>
                    <a:pt x="1" y="5797"/>
                  </a:lnTo>
                  <a:lnTo>
                    <a:pt x="99" y="5158"/>
                  </a:lnTo>
                  <a:lnTo>
                    <a:pt x="296" y="4569"/>
                  </a:lnTo>
                  <a:lnTo>
                    <a:pt x="492" y="3979"/>
                  </a:lnTo>
                  <a:lnTo>
                    <a:pt x="787" y="3390"/>
                  </a:lnTo>
                  <a:lnTo>
                    <a:pt x="1082" y="2849"/>
                  </a:lnTo>
                  <a:lnTo>
                    <a:pt x="1474" y="2358"/>
                  </a:lnTo>
                  <a:lnTo>
                    <a:pt x="1867" y="1916"/>
                  </a:lnTo>
                  <a:lnTo>
                    <a:pt x="2359" y="1474"/>
                  </a:lnTo>
                  <a:lnTo>
                    <a:pt x="2850" y="1130"/>
                  </a:lnTo>
                  <a:lnTo>
                    <a:pt x="3390" y="786"/>
                  </a:lnTo>
                  <a:lnTo>
                    <a:pt x="3931" y="541"/>
                  </a:lnTo>
                  <a:lnTo>
                    <a:pt x="4520" y="295"/>
                  </a:lnTo>
                  <a:lnTo>
                    <a:pt x="5159" y="148"/>
                  </a:lnTo>
                  <a:lnTo>
                    <a:pt x="5797" y="49"/>
                  </a:lnTo>
                  <a:lnTo>
                    <a:pt x="6436" y="0"/>
                  </a:lnTo>
                  <a:lnTo>
                    <a:pt x="643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1"/>
            <p:cNvSpPr/>
            <p:nvPr/>
          </p:nvSpPr>
          <p:spPr>
            <a:xfrm>
              <a:off x="5667450" y="129045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52"/>
          <p:cNvSpPr txBox="1">
            <a:spLocks noGrp="1"/>
          </p:cNvSpPr>
          <p:nvPr>
            <p:ph type="title" idx="4"/>
          </p:nvPr>
        </p:nvSpPr>
        <p:spPr>
          <a:xfrm>
            <a:off x="476100" y="445025"/>
            <a:ext cx="81921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Them vs. us</a:t>
            </a:r>
            <a:endParaRPr/>
          </a:p>
        </p:txBody>
      </p:sp>
      <p:sp>
        <p:nvSpPr>
          <p:cNvPr id="520" name="Google Shape;520;p52"/>
          <p:cNvSpPr txBox="1">
            <a:spLocks noGrp="1"/>
          </p:cNvSpPr>
          <p:nvPr>
            <p:ph type="title"/>
          </p:nvPr>
        </p:nvSpPr>
        <p:spPr>
          <a:xfrm>
            <a:off x="1333825" y="2623175"/>
            <a:ext cx="2453700" cy="36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Them</a:t>
            </a:r>
            <a:endParaRPr/>
          </a:p>
        </p:txBody>
      </p:sp>
      <p:sp>
        <p:nvSpPr>
          <p:cNvPr id="521" name="Google Shape;521;p52"/>
          <p:cNvSpPr txBox="1">
            <a:spLocks noGrp="1"/>
          </p:cNvSpPr>
          <p:nvPr>
            <p:ph type="title" idx="2"/>
          </p:nvPr>
        </p:nvSpPr>
        <p:spPr>
          <a:xfrm>
            <a:off x="5411275" y="2623175"/>
            <a:ext cx="2344800" cy="36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Us</a:t>
            </a:r>
            <a:endParaRPr/>
          </a:p>
        </p:txBody>
      </p:sp>
      <p:sp>
        <p:nvSpPr>
          <p:cNvPr id="522" name="Google Shape;522;p52"/>
          <p:cNvSpPr txBox="1">
            <a:spLocks noGrp="1"/>
          </p:cNvSpPr>
          <p:nvPr>
            <p:ph type="subTitle" idx="1"/>
          </p:nvPr>
        </p:nvSpPr>
        <p:spPr>
          <a:xfrm>
            <a:off x="5241700" y="3145475"/>
            <a:ext cx="2683800" cy="98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 and the smallest one in the Solar System—it’s only a bit larger than the Moon</a:t>
            </a:r>
            <a:endParaRPr/>
          </a:p>
        </p:txBody>
      </p:sp>
      <p:sp>
        <p:nvSpPr>
          <p:cNvPr id="523" name="Google Shape;523;p52"/>
          <p:cNvSpPr txBox="1">
            <a:spLocks noGrp="1"/>
          </p:cNvSpPr>
          <p:nvPr>
            <p:ph type="subTitle" idx="3"/>
          </p:nvPr>
        </p:nvSpPr>
        <p:spPr>
          <a:xfrm>
            <a:off x="1378401" y="3145475"/>
            <a:ext cx="2423100" cy="98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 from the Sun. It’s hot and has a poisonous atmosphere</a:t>
            </a:r>
            <a:endParaRPr/>
          </a:p>
        </p:txBody>
      </p:sp>
      <p:grpSp>
        <p:nvGrpSpPr>
          <p:cNvPr id="524" name="Google Shape;524;p52"/>
          <p:cNvGrpSpPr/>
          <p:nvPr/>
        </p:nvGrpSpPr>
        <p:grpSpPr>
          <a:xfrm>
            <a:off x="2227940" y="1668766"/>
            <a:ext cx="665470" cy="661108"/>
            <a:chOff x="5049575" y="4993600"/>
            <a:chExt cx="482050" cy="478925"/>
          </a:xfrm>
        </p:grpSpPr>
        <p:sp>
          <p:nvSpPr>
            <p:cNvPr id="525" name="Google Shape;525;p52"/>
            <p:cNvSpPr/>
            <p:nvPr/>
          </p:nvSpPr>
          <p:spPr>
            <a:xfrm>
              <a:off x="5063200" y="5058825"/>
              <a:ext cx="315450" cy="164750"/>
            </a:xfrm>
            <a:custGeom>
              <a:avLst/>
              <a:gdLst/>
              <a:ahLst/>
              <a:cxnLst/>
              <a:rect l="l" t="t" r="r" b="b"/>
              <a:pathLst>
                <a:path w="12618" h="6590" extrusionOk="0">
                  <a:moveTo>
                    <a:pt x="3647" y="1"/>
                  </a:moveTo>
                  <a:lnTo>
                    <a:pt x="169" y="1846"/>
                  </a:lnTo>
                  <a:cubicBezTo>
                    <a:pt x="109" y="1877"/>
                    <a:pt x="51" y="1913"/>
                    <a:pt x="0" y="1952"/>
                  </a:cubicBezTo>
                  <a:lnTo>
                    <a:pt x="8892" y="6589"/>
                  </a:lnTo>
                  <a:lnTo>
                    <a:pt x="12617" y="4746"/>
                  </a:lnTo>
                  <a:lnTo>
                    <a:pt x="3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6" name="Google Shape;526;p52"/>
            <p:cNvSpPr/>
            <p:nvPr/>
          </p:nvSpPr>
          <p:spPr>
            <a:xfrm>
              <a:off x="5299425" y="5133350"/>
              <a:ext cx="232200" cy="339175"/>
            </a:xfrm>
            <a:custGeom>
              <a:avLst/>
              <a:gdLst/>
              <a:ahLst/>
              <a:cxnLst/>
              <a:rect l="l" t="t" r="r" b="b"/>
              <a:pathLst>
                <a:path w="9288" h="13567" extrusionOk="0">
                  <a:moveTo>
                    <a:pt x="9284" y="1"/>
                  </a:moveTo>
                  <a:lnTo>
                    <a:pt x="4837" y="2202"/>
                  </a:lnTo>
                  <a:lnTo>
                    <a:pt x="4837" y="4680"/>
                  </a:lnTo>
                  <a:cubicBezTo>
                    <a:pt x="4837" y="4993"/>
                    <a:pt x="4584" y="5246"/>
                    <a:pt x="4271" y="5246"/>
                  </a:cubicBezTo>
                  <a:cubicBezTo>
                    <a:pt x="3957" y="5246"/>
                    <a:pt x="3707" y="4993"/>
                    <a:pt x="3707" y="4680"/>
                  </a:cubicBezTo>
                  <a:lnTo>
                    <a:pt x="3707" y="2762"/>
                  </a:lnTo>
                  <a:lnTo>
                    <a:pt x="1" y="4593"/>
                  </a:lnTo>
                  <a:lnTo>
                    <a:pt x="1" y="13566"/>
                  </a:lnTo>
                  <a:cubicBezTo>
                    <a:pt x="13" y="13560"/>
                    <a:pt x="25" y="13557"/>
                    <a:pt x="37" y="13551"/>
                  </a:cubicBezTo>
                  <a:lnTo>
                    <a:pt x="8553" y="9236"/>
                  </a:lnTo>
                  <a:cubicBezTo>
                    <a:pt x="9004" y="9010"/>
                    <a:pt x="9287" y="8550"/>
                    <a:pt x="9287" y="8047"/>
                  </a:cubicBezTo>
                  <a:lnTo>
                    <a:pt x="9287" y="52"/>
                  </a:lnTo>
                  <a:cubicBezTo>
                    <a:pt x="9287" y="34"/>
                    <a:pt x="9287" y="19"/>
                    <a:pt x="9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7" name="Google Shape;527;p52"/>
            <p:cNvSpPr/>
            <p:nvPr/>
          </p:nvSpPr>
          <p:spPr>
            <a:xfrm>
              <a:off x="5184475" y="4993600"/>
              <a:ext cx="334125" cy="168525"/>
            </a:xfrm>
            <a:custGeom>
              <a:avLst/>
              <a:gdLst/>
              <a:ahLst/>
              <a:cxnLst/>
              <a:rect l="l" t="t" r="r" b="b"/>
              <a:pathLst>
                <a:path w="13365" h="6741" extrusionOk="0">
                  <a:moveTo>
                    <a:pt x="4040" y="0"/>
                  </a:moveTo>
                  <a:cubicBezTo>
                    <a:pt x="3830" y="0"/>
                    <a:pt x="3621" y="50"/>
                    <a:pt x="3430" y="149"/>
                  </a:cubicBezTo>
                  <a:lnTo>
                    <a:pt x="0" y="1971"/>
                  </a:lnTo>
                  <a:lnTo>
                    <a:pt x="9013" y="6741"/>
                  </a:lnTo>
                  <a:lnTo>
                    <a:pt x="13364" y="4588"/>
                  </a:lnTo>
                  <a:cubicBezTo>
                    <a:pt x="13298" y="4537"/>
                    <a:pt x="13226" y="4492"/>
                    <a:pt x="13151" y="4455"/>
                  </a:cubicBezTo>
                  <a:lnTo>
                    <a:pt x="4638" y="140"/>
                  </a:lnTo>
                  <a:lnTo>
                    <a:pt x="4635" y="140"/>
                  </a:lnTo>
                  <a:cubicBezTo>
                    <a:pt x="4446" y="47"/>
                    <a:pt x="4243" y="0"/>
                    <a:pt x="40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8" name="Google Shape;528;p52"/>
            <p:cNvSpPr/>
            <p:nvPr/>
          </p:nvSpPr>
          <p:spPr>
            <a:xfrm>
              <a:off x="5049575" y="5132450"/>
              <a:ext cx="221650" cy="339925"/>
            </a:xfrm>
            <a:custGeom>
              <a:avLst/>
              <a:gdLst/>
              <a:ahLst/>
              <a:cxnLst/>
              <a:rect l="l" t="t" r="r" b="b"/>
              <a:pathLst>
                <a:path w="8866" h="13597" extrusionOk="0">
                  <a:moveTo>
                    <a:pt x="5803" y="5648"/>
                  </a:moveTo>
                  <a:cubicBezTo>
                    <a:pt x="5997" y="5648"/>
                    <a:pt x="6186" y="5748"/>
                    <a:pt x="6291" y="5927"/>
                  </a:cubicBezTo>
                  <a:cubicBezTo>
                    <a:pt x="6450" y="6195"/>
                    <a:pt x="6360" y="6541"/>
                    <a:pt x="6092" y="6701"/>
                  </a:cubicBezTo>
                  <a:lnTo>
                    <a:pt x="3843" y="8016"/>
                  </a:lnTo>
                  <a:lnTo>
                    <a:pt x="3834" y="8023"/>
                  </a:lnTo>
                  <a:lnTo>
                    <a:pt x="3831" y="8026"/>
                  </a:lnTo>
                  <a:lnTo>
                    <a:pt x="3818" y="8029"/>
                  </a:lnTo>
                  <a:cubicBezTo>
                    <a:pt x="3812" y="8032"/>
                    <a:pt x="3806" y="8035"/>
                    <a:pt x="3800" y="8038"/>
                  </a:cubicBezTo>
                  <a:lnTo>
                    <a:pt x="3785" y="8047"/>
                  </a:lnTo>
                  <a:lnTo>
                    <a:pt x="3767" y="8053"/>
                  </a:lnTo>
                  <a:lnTo>
                    <a:pt x="3752" y="8059"/>
                  </a:lnTo>
                  <a:lnTo>
                    <a:pt x="3734" y="8065"/>
                  </a:lnTo>
                  <a:lnTo>
                    <a:pt x="3716" y="8071"/>
                  </a:lnTo>
                  <a:lnTo>
                    <a:pt x="3698" y="8077"/>
                  </a:lnTo>
                  <a:cubicBezTo>
                    <a:pt x="3692" y="8077"/>
                    <a:pt x="3686" y="8080"/>
                    <a:pt x="3680" y="8080"/>
                  </a:cubicBezTo>
                  <a:cubicBezTo>
                    <a:pt x="3671" y="8083"/>
                    <a:pt x="3668" y="8083"/>
                    <a:pt x="3665" y="8083"/>
                  </a:cubicBezTo>
                  <a:lnTo>
                    <a:pt x="3641" y="8089"/>
                  </a:lnTo>
                  <a:lnTo>
                    <a:pt x="3629" y="8089"/>
                  </a:lnTo>
                  <a:cubicBezTo>
                    <a:pt x="3620" y="8089"/>
                    <a:pt x="3611" y="8092"/>
                    <a:pt x="3602" y="8092"/>
                  </a:cubicBezTo>
                  <a:lnTo>
                    <a:pt x="3484" y="8092"/>
                  </a:lnTo>
                  <a:lnTo>
                    <a:pt x="3466" y="8089"/>
                  </a:lnTo>
                  <a:cubicBezTo>
                    <a:pt x="3460" y="8089"/>
                    <a:pt x="3454" y="8086"/>
                    <a:pt x="3448" y="8086"/>
                  </a:cubicBezTo>
                  <a:cubicBezTo>
                    <a:pt x="3442" y="8083"/>
                    <a:pt x="3436" y="8083"/>
                    <a:pt x="3433" y="8080"/>
                  </a:cubicBezTo>
                  <a:lnTo>
                    <a:pt x="3412" y="8077"/>
                  </a:lnTo>
                  <a:cubicBezTo>
                    <a:pt x="3406" y="8077"/>
                    <a:pt x="3403" y="8074"/>
                    <a:pt x="3397" y="8071"/>
                  </a:cubicBezTo>
                  <a:lnTo>
                    <a:pt x="3376" y="8065"/>
                  </a:lnTo>
                  <a:lnTo>
                    <a:pt x="3361" y="8062"/>
                  </a:lnTo>
                  <a:lnTo>
                    <a:pt x="3343" y="8053"/>
                  </a:lnTo>
                  <a:lnTo>
                    <a:pt x="3328" y="8047"/>
                  </a:lnTo>
                  <a:lnTo>
                    <a:pt x="3310" y="8038"/>
                  </a:lnTo>
                  <a:lnTo>
                    <a:pt x="3295" y="8032"/>
                  </a:lnTo>
                  <a:cubicBezTo>
                    <a:pt x="3289" y="8029"/>
                    <a:pt x="3282" y="8026"/>
                    <a:pt x="3276" y="8019"/>
                  </a:cubicBezTo>
                  <a:lnTo>
                    <a:pt x="3261" y="8013"/>
                  </a:lnTo>
                  <a:lnTo>
                    <a:pt x="3246" y="8001"/>
                  </a:lnTo>
                  <a:cubicBezTo>
                    <a:pt x="3240" y="7998"/>
                    <a:pt x="3237" y="7995"/>
                    <a:pt x="3231" y="7992"/>
                  </a:cubicBezTo>
                  <a:lnTo>
                    <a:pt x="3216" y="7980"/>
                  </a:lnTo>
                  <a:cubicBezTo>
                    <a:pt x="3210" y="7977"/>
                    <a:pt x="3207" y="7974"/>
                    <a:pt x="3201" y="7968"/>
                  </a:cubicBezTo>
                  <a:cubicBezTo>
                    <a:pt x="3198" y="7965"/>
                    <a:pt x="3192" y="7962"/>
                    <a:pt x="3186" y="7956"/>
                  </a:cubicBezTo>
                  <a:lnTo>
                    <a:pt x="3174" y="7944"/>
                  </a:lnTo>
                  <a:lnTo>
                    <a:pt x="3159" y="7932"/>
                  </a:lnTo>
                  <a:lnTo>
                    <a:pt x="3147" y="7917"/>
                  </a:lnTo>
                  <a:cubicBezTo>
                    <a:pt x="3141" y="7914"/>
                    <a:pt x="3138" y="7908"/>
                    <a:pt x="3135" y="7905"/>
                  </a:cubicBezTo>
                  <a:lnTo>
                    <a:pt x="3120" y="7890"/>
                  </a:lnTo>
                  <a:lnTo>
                    <a:pt x="3111" y="7875"/>
                  </a:lnTo>
                  <a:cubicBezTo>
                    <a:pt x="3105" y="7869"/>
                    <a:pt x="3102" y="7863"/>
                    <a:pt x="3096" y="7857"/>
                  </a:cubicBezTo>
                  <a:lnTo>
                    <a:pt x="3087" y="7845"/>
                  </a:lnTo>
                  <a:lnTo>
                    <a:pt x="3075" y="7827"/>
                  </a:lnTo>
                  <a:lnTo>
                    <a:pt x="3069" y="7815"/>
                  </a:lnTo>
                  <a:lnTo>
                    <a:pt x="3069" y="7812"/>
                  </a:lnTo>
                  <a:lnTo>
                    <a:pt x="3063" y="7803"/>
                  </a:lnTo>
                  <a:lnTo>
                    <a:pt x="2415" y="6631"/>
                  </a:lnTo>
                  <a:cubicBezTo>
                    <a:pt x="2265" y="6357"/>
                    <a:pt x="2367" y="6014"/>
                    <a:pt x="2641" y="5863"/>
                  </a:cubicBezTo>
                  <a:lnTo>
                    <a:pt x="2635" y="5863"/>
                  </a:lnTo>
                  <a:cubicBezTo>
                    <a:pt x="2722" y="5816"/>
                    <a:pt x="2815" y="5793"/>
                    <a:pt x="2908" y="5793"/>
                  </a:cubicBezTo>
                  <a:cubicBezTo>
                    <a:pt x="3107" y="5793"/>
                    <a:pt x="3300" y="5899"/>
                    <a:pt x="3403" y="6086"/>
                  </a:cubicBezTo>
                  <a:lnTo>
                    <a:pt x="3770" y="6752"/>
                  </a:lnTo>
                  <a:lnTo>
                    <a:pt x="5520" y="5725"/>
                  </a:lnTo>
                  <a:cubicBezTo>
                    <a:pt x="5609" y="5673"/>
                    <a:pt x="5707" y="5648"/>
                    <a:pt x="5803" y="5648"/>
                  </a:cubicBezTo>
                  <a:close/>
                  <a:moveTo>
                    <a:pt x="6" y="1"/>
                  </a:moveTo>
                  <a:cubicBezTo>
                    <a:pt x="3" y="25"/>
                    <a:pt x="0" y="52"/>
                    <a:pt x="0" y="76"/>
                  </a:cubicBezTo>
                  <a:lnTo>
                    <a:pt x="0" y="8095"/>
                  </a:lnTo>
                  <a:cubicBezTo>
                    <a:pt x="0" y="8589"/>
                    <a:pt x="274" y="9043"/>
                    <a:pt x="714" y="9269"/>
                  </a:cubicBezTo>
                  <a:lnTo>
                    <a:pt x="8820" y="13572"/>
                  </a:lnTo>
                  <a:lnTo>
                    <a:pt x="8826" y="13575"/>
                  </a:lnTo>
                  <a:lnTo>
                    <a:pt x="8865" y="13596"/>
                  </a:lnTo>
                  <a:lnTo>
                    <a:pt x="8865" y="4620"/>
                  </a:lnTo>
                  <a:lnTo>
                    <a:pt x="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29" name="Google Shape;529;p52"/>
          <p:cNvGrpSpPr/>
          <p:nvPr/>
        </p:nvGrpSpPr>
        <p:grpSpPr>
          <a:xfrm>
            <a:off x="6250894" y="1666646"/>
            <a:ext cx="665461" cy="665377"/>
            <a:chOff x="3196550" y="4056075"/>
            <a:chExt cx="501100" cy="501075"/>
          </a:xfrm>
        </p:grpSpPr>
        <p:sp>
          <p:nvSpPr>
            <p:cNvPr id="530" name="Google Shape;530;p52"/>
            <p:cNvSpPr/>
            <p:nvPr/>
          </p:nvSpPr>
          <p:spPr>
            <a:xfrm>
              <a:off x="3196550" y="4439250"/>
              <a:ext cx="501100" cy="117900"/>
            </a:xfrm>
            <a:custGeom>
              <a:avLst/>
              <a:gdLst/>
              <a:ahLst/>
              <a:cxnLst/>
              <a:rect l="l" t="t" r="r" b="b"/>
              <a:pathLst>
                <a:path w="20044" h="4716" extrusionOk="0">
                  <a:moveTo>
                    <a:pt x="2654" y="0"/>
                  </a:moveTo>
                  <a:lnTo>
                    <a:pt x="2359" y="49"/>
                  </a:lnTo>
                  <a:lnTo>
                    <a:pt x="2162" y="148"/>
                  </a:lnTo>
                  <a:lnTo>
                    <a:pt x="1917" y="246"/>
                  </a:lnTo>
                  <a:lnTo>
                    <a:pt x="1622" y="491"/>
                  </a:lnTo>
                  <a:lnTo>
                    <a:pt x="1376" y="786"/>
                  </a:lnTo>
                  <a:lnTo>
                    <a:pt x="1180" y="934"/>
                  </a:lnTo>
                  <a:lnTo>
                    <a:pt x="1033" y="1032"/>
                  </a:lnTo>
                  <a:lnTo>
                    <a:pt x="836" y="1130"/>
                  </a:lnTo>
                  <a:lnTo>
                    <a:pt x="590" y="1130"/>
                  </a:lnTo>
                  <a:lnTo>
                    <a:pt x="345" y="1179"/>
                  </a:lnTo>
                  <a:lnTo>
                    <a:pt x="148" y="1327"/>
                  </a:lnTo>
                  <a:lnTo>
                    <a:pt x="50" y="1523"/>
                  </a:lnTo>
                  <a:lnTo>
                    <a:pt x="1" y="1719"/>
                  </a:lnTo>
                  <a:lnTo>
                    <a:pt x="1" y="4127"/>
                  </a:lnTo>
                  <a:lnTo>
                    <a:pt x="50" y="4372"/>
                  </a:lnTo>
                  <a:lnTo>
                    <a:pt x="148" y="4569"/>
                  </a:lnTo>
                  <a:lnTo>
                    <a:pt x="345" y="4667"/>
                  </a:lnTo>
                  <a:lnTo>
                    <a:pt x="590" y="4716"/>
                  </a:lnTo>
                  <a:lnTo>
                    <a:pt x="19454" y="4716"/>
                  </a:lnTo>
                  <a:lnTo>
                    <a:pt x="19699" y="4667"/>
                  </a:lnTo>
                  <a:lnTo>
                    <a:pt x="19896" y="4569"/>
                  </a:lnTo>
                  <a:lnTo>
                    <a:pt x="19994" y="4372"/>
                  </a:lnTo>
                  <a:lnTo>
                    <a:pt x="20043" y="4127"/>
                  </a:lnTo>
                  <a:lnTo>
                    <a:pt x="20043" y="1719"/>
                  </a:lnTo>
                  <a:lnTo>
                    <a:pt x="19994" y="1523"/>
                  </a:lnTo>
                  <a:lnTo>
                    <a:pt x="19896" y="1327"/>
                  </a:lnTo>
                  <a:lnTo>
                    <a:pt x="19699" y="1179"/>
                  </a:lnTo>
                  <a:lnTo>
                    <a:pt x="19454" y="1130"/>
                  </a:lnTo>
                  <a:lnTo>
                    <a:pt x="19208" y="1130"/>
                  </a:lnTo>
                  <a:lnTo>
                    <a:pt x="19012" y="1032"/>
                  </a:lnTo>
                  <a:lnTo>
                    <a:pt x="18864" y="934"/>
                  </a:lnTo>
                  <a:lnTo>
                    <a:pt x="18717" y="786"/>
                  </a:lnTo>
                  <a:lnTo>
                    <a:pt x="18471" y="491"/>
                  </a:lnTo>
                  <a:lnTo>
                    <a:pt x="18127" y="246"/>
                  </a:lnTo>
                  <a:lnTo>
                    <a:pt x="17931" y="148"/>
                  </a:lnTo>
                  <a:lnTo>
                    <a:pt x="17685" y="49"/>
                  </a:lnTo>
                  <a:lnTo>
                    <a:pt x="17391" y="0"/>
                  </a:lnTo>
                  <a:lnTo>
                    <a:pt x="16752" y="0"/>
                  </a:lnTo>
                  <a:lnTo>
                    <a:pt x="16457" y="49"/>
                  </a:lnTo>
                  <a:lnTo>
                    <a:pt x="16212" y="148"/>
                  </a:lnTo>
                  <a:lnTo>
                    <a:pt x="16015" y="246"/>
                  </a:lnTo>
                  <a:lnTo>
                    <a:pt x="15720" y="491"/>
                  </a:lnTo>
                  <a:lnTo>
                    <a:pt x="15475" y="786"/>
                  </a:lnTo>
                  <a:lnTo>
                    <a:pt x="15278" y="934"/>
                  </a:lnTo>
                  <a:lnTo>
                    <a:pt x="15131" y="1032"/>
                  </a:lnTo>
                  <a:lnTo>
                    <a:pt x="14984" y="1130"/>
                  </a:lnTo>
                  <a:lnTo>
                    <a:pt x="14492" y="1130"/>
                  </a:lnTo>
                  <a:lnTo>
                    <a:pt x="14296" y="1032"/>
                  </a:lnTo>
                  <a:lnTo>
                    <a:pt x="14148" y="934"/>
                  </a:lnTo>
                  <a:lnTo>
                    <a:pt x="14001" y="786"/>
                  </a:lnTo>
                  <a:lnTo>
                    <a:pt x="13755" y="491"/>
                  </a:lnTo>
                  <a:lnTo>
                    <a:pt x="13412" y="246"/>
                  </a:lnTo>
                  <a:lnTo>
                    <a:pt x="13215" y="148"/>
                  </a:lnTo>
                  <a:lnTo>
                    <a:pt x="12969" y="49"/>
                  </a:lnTo>
                  <a:lnTo>
                    <a:pt x="12675" y="0"/>
                  </a:lnTo>
                  <a:lnTo>
                    <a:pt x="12036" y="0"/>
                  </a:lnTo>
                  <a:lnTo>
                    <a:pt x="11791" y="49"/>
                  </a:lnTo>
                  <a:lnTo>
                    <a:pt x="11545" y="148"/>
                  </a:lnTo>
                  <a:lnTo>
                    <a:pt x="11348" y="246"/>
                  </a:lnTo>
                  <a:lnTo>
                    <a:pt x="11005" y="491"/>
                  </a:lnTo>
                  <a:lnTo>
                    <a:pt x="10759" y="786"/>
                  </a:lnTo>
                  <a:lnTo>
                    <a:pt x="10612" y="934"/>
                  </a:lnTo>
                  <a:lnTo>
                    <a:pt x="10464" y="1032"/>
                  </a:lnTo>
                  <a:lnTo>
                    <a:pt x="10268" y="1130"/>
                  </a:lnTo>
                  <a:lnTo>
                    <a:pt x="9776" y="1130"/>
                  </a:lnTo>
                  <a:lnTo>
                    <a:pt x="9580" y="1032"/>
                  </a:lnTo>
                  <a:lnTo>
                    <a:pt x="9433" y="934"/>
                  </a:lnTo>
                  <a:lnTo>
                    <a:pt x="9285" y="786"/>
                  </a:lnTo>
                  <a:lnTo>
                    <a:pt x="9040" y="491"/>
                  </a:lnTo>
                  <a:lnTo>
                    <a:pt x="8696" y="246"/>
                  </a:lnTo>
                  <a:lnTo>
                    <a:pt x="8499" y="148"/>
                  </a:lnTo>
                  <a:lnTo>
                    <a:pt x="8254" y="49"/>
                  </a:lnTo>
                  <a:lnTo>
                    <a:pt x="8008" y="0"/>
                  </a:lnTo>
                  <a:lnTo>
                    <a:pt x="7369" y="0"/>
                  </a:lnTo>
                  <a:lnTo>
                    <a:pt x="7075" y="49"/>
                  </a:lnTo>
                  <a:lnTo>
                    <a:pt x="6829" y="148"/>
                  </a:lnTo>
                  <a:lnTo>
                    <a:pt x="6633" y="246"/>
                  </a:lnTo>
                  <a:lnTo>
                    <a:pt x="6289" y="491"/>
                  </a:lnTo>
                  <a:lnTo>
                    <a:pt x="6043" y="786"/>
                  </a:lnTo>
                  <a:lnTo>
                    <a:pt x="5896" y="934"/>
                  </a:lnTo>
                  <a:lnTo>
                    <a:pt x="5748" y="1032"/>
                  </a:lnTo>
                  <a:lnTo>
                    <a:pt x="5552" y="1130"/>
                  </a:lnTo>
                  <a:lnTo>
                    <a:pt x="5061" y="1130"/>
                  </a:lnTo>
                  <a:lnTo>
                    <a:pt x="4913" y="1032"/>
                  </a:lnTo>
                  <a:lnTo>
                    <a:pt x="4766" y="934"/>
                  </a:lnTo>
                  <a:lnTo>
                    <a:pt x="4569" y="786"/>
                  </a:lnTo>
                  <a:lnTo>
                    <a:pt x="4324" y="491"/>
                  </a:lnTo>
                  <a:lnTo>
                    <a:pt x="4029" y="246"/>
                  </a:lnTo>
                  <a:lnTo>
                    <a:pt x="3833" y="148"/>
                  </a:lnTo>
                  <a:lnTo>
                    <a:pt x="3587" y="49"/>
                  </a:lnTo>
                  <a:lnTo>
                    <a:pt x="32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52"/>
            <p:cNvSpPr/>
            <p:nvPr/>
          </p:nvSpPr>
          <p:spPr>
            <a:xfrm>
              <a:off x="3196550" y="4439250"/>
              <a:ext cx="501100" cy="117900"/>
            </a:xfrm>
            <a:custGeom>
              <a:avLst/>
              <a:gdLst/>
              <a:ahLst/>
              <a:cxnLst/>
              <a:rect l="l" t="t" r="r" b="b"/>
              <a:pathLst>
                <a:path w="20044" h="4716" fill="none" extrusionOk="0">
                  <a:moveTo>
                    <a:pt x="19454" y="1130"/>
                  </a:moveTo>
                  <a:lnTo>
                    <a:pt x="19454" y="1130"/>
                  </a:lnTo>
                  <a:lnTo>
                    <a:pt x="19208" y="1130"/>
                  </a:lnTo>
                  <a:lnTo>
                    <a:pt x="19012" y="1032"/>
                  </a:lnTo>
                  <a:lnTo>
                    <a:pt x="18864" y="934"/>
                  </a:lnTo>
                  <a:lnTo>
                    <a:pt x="18717" y="786"/>
                  </a:lnTo>
                  <a:lnTo>
                    <a:pt x="18717" y="786"/>
                  </a:lnTo>
                  <a:lnTo>
                    <a:pt x="18471" y="491"/>
                  </a:lnTo>
                  <a:lnTo>
                    <a:pt x="18127" y="246"/>
                  </a:lnTo>
                  <a:lnTo>
                    <a:pt x="17931" y="148"/>
                  </a:lnTo>
                  <a:lnTo>
                    <a:pt x="17685" y="49"/>
                  </a:lnTo>
                  <a:lnTo>
                    <a:pt x="17391" y="0"/>
                  </a:lnTo>
                  <a:lnTo>
                    <a:pt x="17047" y="0"/>
                  </a:lnTo>
                  <a:lnTo>
                    <a:pt x="17047" y="0"/>
                  </a:lnTo>
                  <a:lnTo>
                    <a:pt x="16752" y="0"/>
                  </a:lnTo>
                  <a:lnTo>
                    <a:pt x="16457" y="49"/>
                  </a:lnTo>
                  <a:lnTo>
                    <a:pt x="16212" y="148"/>
                  </a:lnTo>
                  <a:lnTo>
                    <a:pt x="16015" y="246"/>
                  </a:lnTo>
                  <a:lnTo>
                    <a:pt x="15720" y="491"/>
                  </a:lnTo>
                  <a:lnTo>
                    <a:pt x="15475" y="786"/>
                  </a:lnTo>
                  <a:lnTo>
                    <a:pt x="15475" y="786"/>
                  </a:lnTo>
                  <a:lnTo>
                    <a:pt x="15278" y="934"/>
                  </a:lnTo>
                  <a:lnTo>
                    <a:pt x="15131" y="1032"/>
                  </a:lnTo>
                  <a:lnTo>
                    <a:pt x="14984" y="1130"/>
                  </a:lnTo>
                  <a:lnTo>
                    <a:pt x="14738" y="1130"/>
                  </a:lnTo>
                  <a:lnTo>
                    <a:pt x="14738" y="1130"/>
                  </a:lnTo>
                  <a:lnTo>
                    <a:pt x="14492" y="1130"/>
                  </a:lnTo>
                  <a:lnTo>
                    <a:pt x="14296" y="1032"/>
                  </a:lnTo>
                  <a:lnTo>
                    <a:pt x="14148" y="934"/>
                  </a:lnTo>
                  <a:lnTo>
                    <a:pt x="14001" y="786"/>
                  </a:lnTo>
                  <a:lnTo>
                    <a:pt x="14001" y="786"/>
                  </a:lnTo>
                  <a:lnTo>
                    <a:pt x="13755" y="491"/>
                  </a:lnTo>
                  <a:lnTo>
                    <a:pt x="13412" y="246"/>
                  </a:lnTo>
                  <a:lnTo>
                    <a:pt x="13215" y="148"/>
                  </a:lnTo>
                  <a:lnTo>
                    <a:pt x="12969" y="49"/>
                  </a:lnTo>
                  <a:lnTo>
                    <a:pt x="12675" y="0"/>
                  </a:lnTo>
                  <a:lnTo>
                    <a:pt x="12380" y="0"/>
                  </a:lnTo>
                  <a:lnTo>
                    <a:pt x="12380" y="0"/>
                  </a:lnTo>
                  <a:lnTo>
                    <a:pt x="12036" y="0"/>
                  </a:lnTo>
                  <a:lnTo>
                    <a:pt x="11791" y="49"/>
                  </a:lnTo>
                  <a:lnTo>
                    <a:pt x="11545" y="148"/>
                  </a:lnTo>
                  <a:lnTo>
                    <a:pt x="11348" y="246"/>
                  </a:lnTo>
                  <a:lnTo>
                    <a:pt x="11005" y="491"/>
                  </a:lnTo>
                  <a:lnTo>
                    <a:pt x="10759" y="786"/>
                  </a:lnTo>
                  <a:lnTo>
                    <a:pt x="10759" y="786"/>
                  </a:lnTo>
                  <a:lnTo>
                    <a:pt x="10612" y="934"/>
                  </a:lnTo>
                  <a:lnTo>
                    <a:pt x="10464" y="1032"/>
                  </a:lnTo>
                  <a:lnTo>
                    <a:pt x="10268" y="1130"/>
                  </a:lnTo>
                  <a:lnTo>
                    <a:pt x="10022" y="1130"/>
                  </a:lnTo>
                  <a:lnTo>
                    <a:pt x="10022" y="1130"/>
                  </a:lnTo>
                  <a:lnTo>
                    <a:pt x="9776" y="1130"/>
                  </a:lnTo>
                  <a:lnTo>
                    <a:pt x="9580" y="1032"/>
                  </a:lnTo>
                  <a:lnTo>
                    <a:pt x="9433" y="934"/>
                  </a:lnTo>
                  <a:lnTo>
                    <a:pt x="9285" y="786"/>
                  </a:lnTo>
                  <a:lnTo>
                    <a:pt x="9285" y="786"/>
                  </a:lnTo>
                  <a:lnTo>
                    <a:pt x="9040" y="491"/>
                  </a:lnTo>
                  <a:lnTo>
                    <a:pt x="8696" y="246"/>
                  </a:lnTo>
                  <a:lnTo>
                    <a:pt x="8499" y="148"/>
                  </a:lnTo>
                  <a:lnTo>
                    <a:pt x="8254" y="49"/>
                  </a:lnTo>
                  <a:lnTo>
                    <a:pt x="8008" y="0"/>
                  </a:lnTo>
                  <a:lnTo>
                    <a:pt x="7664" y="0"/>
                  </a:lnTo>
                  <a:lnTo>
                    <a:pt x="7664" y="0"/>
                  </a:lnTo>
                  <a:lnTo>
                    <a:pt x="7369" y="0"/>
                  </a:lnTo>
                  <a:lnTo>
                    <a:pt x="7075" y="49"/>
                  </a:lnTo>
                  <a:lnTo>
                    <a:pt x="6829" y="148"/>
                  </a:lnTo>
                  <a:lnTo>
                    <a:pt x="6633" y="246"/>
                  </a:lnTo>
                  <a:lnTo>
                    <a:pt x="6289" y="491"/>
                  </a:lnTo>
                  <a:lnTo>
                    <a:pt x="6043" y="786"/>
                  </a:lnTo>
                  <a:lnTo>
                    <a:pt x="6043" y="786"/>
                  </a:lnTo>
                  <a:lnTo>
                    <a:pt x="5896" y="934"/>
                  </a:lnTo>
                  <a:lnTo>
                    <a:pt x="5748" y="1032"/>
                  </a:lnTo>
                  <a:lnTo>
                    <a:pt x="5552" y="1130"/>
                  </a:lnTo>
                  <a:lnTo>
                    <a:pt x="5306" y="1130"/>
                  </a:lnTo>
                  <a:lnTo>
                    <a:pt x="5306" y="1130"/>
                  </a:lnTo>
                  <a:lnTo>
                    <a:pt x="5061" y="1130"/>
                  </a:lnTo>
                  <a:lnTo>
                    <a:pt x="4913" y="1032"/>
                  </a:lnTo>
                  <a:lnTo>
                    <a:pt x="4766" y="934"/>
                  </a:lnTo>
                  <a:lnTo>
                    <a:pt x="4569" y="786"/>
                  </a:lnTo>
                  <a:lnTo>
                    <a:pt x="4569" y="786"/>
                  </a:lnTo>
                  <a:lnTo>
                    <a:pt x="4324" y="491"/>
                  </a:lnTo>
                  <a:lnTo>
                    <a:pt x="4029" y="246"/>
                  </a:lnTo>
                  <a:lnTo>
                    <a:pt x="3833" y="148"/>
                  </a:lnTo>
                  <a:lnTo>
                    <a:pt x="3587" y="49"/>
                  </a:lnTo>
                  <a:lnTo>
                    <a:pt x="3292" y="0"/>
                  </a:lnTo>
                  <a:lnTo>
                    <a:pt x="2997" y="0"/>
                  </a:lnTo>
                  <a:lnTo>
                    <a:pt x="2997" y="0"/>
                  </a:lnTo>
                  <a:lnTo>
                    <a:pt x="2654" y="0"/>
                  </a:lnTo>
                  <a:lnTo>
                    <a:pt x="2359" y="49"/>
                  </a:lnTo>
                  <a:lnTo>
                    <a:pt x="2162" y="148"/>
                  </a:lnTo>
                  <a:lnTo>
                    <a:pt x="1917" y="246"/>
                  </a:lnTo>
                  <a:lnTo>
                    <a:pt x="1622" y="491"/>
                  </a:lnTo>
                  <a:lnTo>
                    <a:pt x="1376" y="786"/>
                  </a:lnTo>
                  <a:lnTo>
                    <a:pt x="1376" y="786"/>
                  </a:lnTo>
                  <a:lnTo>
                    <a:pt x="1180" y="934"/>
                  </a:lnTo>
                  <a:lnTo>
                    <a:pt x="1033" y="1032"/>
                  </a:lnTo>
                  <a:lnTo>
                    <a:pt x="836" y="1130"/>
                  </a:lnTo>
                  <a:lnTo>
                    <a:pt x="590" y="1130"/>
                  </a:lnTo>
                  <a:lnTo>
                    <a:pt x="590" y="1130"/>
                  </a:lnTo>
                  <a:lnTo>
                    <a:pt x="345" y="1179"/>
                  </a:lnTo>
                  <a:lnTo>
                    <a:pt x="148" y="1327"/>
                  </a:lnTo>
                  <a:lnTo>
                    <a:pt x="50" y="1523"/>
                  </a:lnTo>
                  <a:lnTo>
                    <a:pt x="1" y="1719"/>
                  </a:lnTo>
                  <a:lnTo>
                    <a:pt x="1" y="4127"/>
                  </a:lnTo>
                  <a:lnTo>
                    <a:pt x="1" y="4127"/>
                  </a:lnTo>
                  <a:lnTo>
                    <a:pt x="50" y="4372"/>
                  </a:lnTo>
                  <a:lnTo>
                    <a:pt x="148" y="4569"/>
                  </a:lnTo>
                  <a:lnTo>
                    <a:pt x="345" y="4667"/>
                  </a:lnTo>
                  <a:lnTo>
                    <a:pt x="590" y="4716"/>
                  </a:lnTo>
                  <a:lnTo>
                    <a:pt x="19454" y="4716"/>
                  </a:lnTo>
                  <a:lnTo>
                    <a:pt x="19454" y="4716"/>
                  </a:lnTo>
                  <a:lnTo>
                    <a:pt x="19699" y="4667"/>
                  </a:lnTo>
                  <a:lnTo>
                    <a:pt x="19896" y="4569"/>
                  </a:lnTo>
                  <a:lnTo>
                    <a:pt x="19994" y="4372"/>
                  </a:lnTo>
                  <a:lnTo>
                    <a:pt x="20043" y="4127"/>
                  </a:lnTo>
                  <a:lnTo>
                    <a:pt x="20043" y="1719"/>
                  </a:lnTo>
                  <a:lnTo>
                    <a:pt x="20043" y="1719"/>
                  </a:lnTo>
                  <a:lnTo>
                    <a:pt x="19994" y="1523"/>
                  </a:lnTo>
                  <a:lnTo>
                    <a:pt x="19896" y="1327"/>
                  </a:lnTo>
                  <a:lnTo>
                    <a:pt x="19699" y="1179"/>
                  </a:lnTo>
                  <a:lnTo>
                    <a:pt x="19454" y="1130"/>
                  </a:lnTo>
                  <a:lnTo>
                    <a:pt x="19454" y="113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2"/>
            <p:cNvSpPr/>
            <p:nvPr/>
          </p:nvSpPr>
          <p:spPr>
            <a:xfrm>
              <a:off x="3682875" y="4467500"/>
              <a:ext cx="25" cy="0"/>
            </a:xfrm>
            <a:custGeom>
              <a:avLst/>
              <a:gdLst/>
              <a:ahLst/>
              <a:cxnLst/>
              <a:rect l="l" t="t" r="r" b="b"/>
              <a:pathLst>
                <a:path w="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2"/>
            <p:cNvSpPr/>
            <p:nvPr/>
          </p:nvSpPr>
          <p:spPr>
            <a:xfrm>
              <a:off x="3196550" y="4321350"/>
              <a:ext cx="501100" cy="113000"/>
            </a:xfrm>
            <a:custGeom>
              <a:avLst/>
              <a:gdLst/>
              <a:ahLst/>
              <a:cxnLst/>
              <a:rect l="l" t="t" r="r" b="b"/>
              <a:pathLst>
                <a:path w="20044" h="4520" extrusionOk="0">
                  <a:moveTo>
                    <a:pt x="443" y="0"/>
                  </a:moveTo>
                  <a:lnTo>
                    <a:pt x="296" y="49"/>
                  </a:lnTo>
                  <a:lnTo>
                    <a:pt x="197" y="148"/>
                  </a:lnTo>
                  <a:lnTo>
                    <a:pt x="99" y="246"/>
                  </a:lnTo>
                  <a:lnTo>
                    <a:pt x="50" y="393"/>
                  </a:lnTo>
                  <a:lnTo>
                    <a:pt x="1" y="541"/>
                  </a:lnTo>
                  <a:lnTo>
                    <a:pt x="1" y="688"/>
                  </a:lnTo>
                  <a:lnTo>
                    <a:pt x="50" y="786"/>
                  </a:lnTo>
                  <a:lnTo>
                    <a:pt x="1327" y="3930"/>
                  </a:lnTo>
                  <a:lnTo>
                    <a:pt x="1671" y="3783"/>
                  </a:lnTo>
                  <a:lnTo>
                    <a:pt x="2064" y="3635"/>
                  </a:lnTo>
                  <a:lnTo>
                    <a:pt x="2457" y="3537"/>
                  </a:lnTo>
                  <a:lnTo>
                    <a:pt x="3440" y="3537"/>
                  </a:lnTo>
                  <a:lnTo>
                    <a:pt x="3833" y="3635"/>
                  </a:lnTo>
                  <a:lnTo>
                    <a:pt x="4176" y="3734"/>
                  </a:lnTo>
                  <a:lnTo>
                    <a:pt x="4471" y="3881"/>
                  </a:lnTo>
                  <a:lnTo>
                    <a:pt x="4766" y="4028"/>
                  </a:lnTo>
                  <a:lnTo>
                    <a:pt x="4962" y="4225"/>
                  </a:lnTo>
                  <a:lnTo>
                    <a:pt x="5306" y="4520"/>
                  </a:lnTo>
                  <a:lnTo>
                    <a:pt x="5650" y="4225"/>
                  </a:lnTo>
                  <a:lnTo>
                    <a:pt x="5896" y="4028"/>
                  </a:lnTo>
                  <a:lnTo>
                    <a:pt x="6190" y="3881"/>
                  </a:lnTo>
                  <a:lnTo>
                    <a:pt x="6485" y="3734"/>
                  </a:lnTo>
                  <a:lnTo>
                    <a:pt x="6829" y="3635"/>
                  </a:lnTo>
                  <a:lnTo>
                    <a:pt x="7222" y="3537"/>
                  </a:lnTo>
                  <a:lnTo>
                    <a:pt x="8106" y="3537"/>
                  </a:lnTo>
                  <a:lnTo>
                    <a:pt x="8499" y="3635"/>
                  </a:lnTo>
                  <a:lnTo>
                    <a:pt x="8892" y="3734"/>
                  </a:lnTo>
                  <a:lnTo>
                    <a:pt x="9187" y="3881"/>
                  </a:lnTo>
                  <a:lnTo>
                    <a:pt x="9433" y="4028"/>
                  </a:lnTo>
                  <a:lnTo>
                    <a:pt x="9678" y="4225"/>
                  </a:lnTo>
                  <a:lnTo>
                    <a:pt x="10022" y="4520"/>
                  </a:lnTo>
                  <a:lnTo>
                    <a:pt x="10366" y="4225"/>
                  </a:lnTo>
                  <a:lnTo>
                    <a:pt x="10612" y="4028"/>
                  </a:lnTo>
                  <a:lnTo>
                    <a:pt x="10857" y="3881"/>
                  </a:lnTo>
                  <a:lnTo>
                    <a:pt x="11152" y="3734"/>
                  </a:lnTo>
                  <a:lnTo>
                    <a:pt x="11545" y="3635"/>
                  </a:lnTo>
                  <a:lnTo>
                    <a:pt x="11938" y="3537"/>
                  </a:lnTo>
                  <a:lnTo>
                    <a:pt x="12822" y="3537"/>
                  </a:lnTo>
                  <a:lnTo>
                    <a:pt x="13215" y="3635"/>
                  </a:lnTo>
                  <a:lnTo>
                    <a:pt x="13559" y="3734"/>
                  </a:lnTo>
                  <a:lnTo>
                    <a:pt x="13854" y="3881"/>
                  </a:lnTo>
                  <a:lnTo>
                    <a:pt x="14148" y="4028"/>
                  </a:lnTo>
                  <a:lnTo>
                    <a:pt x="14345" y="4225"/>
                  </a:lnTo>
                  <a:lnTo>
                    <a:pt x="14738" y="4520"/>
                  </a:lnTo>
                  <a:lnTo>
                    <a:pt x="15082" y="4225"/>
                  </a:lnTo>
                  <a:lnTo>
                    <a:pt x="15278" y="4028"/>
                  </a:lnTo>
                  <a:lnTo>
                    <a:pt x="15573" y="3881"/>
                  </a:lnTo>
                  <a:lnTo>
                    <a:pt x="15868" y="3734"/>
                  </a:lnTo>
                  <a:lnTo>
                    <a:pt x="16212" y="3635"/>
                  </a:lnTo>
                  <a:lnTo>
                    <a:pt x="16605" y="3537"/>
                  </a:lnTo>
                  <a:lnTo>
                    <a:pt x="17047" y="3537"/>
                  </a:lnTo>
                  <a:lnTo>
                    <a:pt x="17636" y="3586"/>
                  </a:lnTo>
                  <a:lnTo>
                    <a:pt x="18177" y="3685"/>
                  </a:lnTo>
                  <a:lnTo>
                    <a:pt x="18619" y="3881"/>
                  </a:lnTo>
                  <a:lnTo>
                    <a:pt x="18963" y="4078"/>
                  </a:lnTo>
                  <a:lnTo>
                    <a:pt x="19994" y="2014"/>
                  </a:lnTo>
                  <a:lnTo>
                    <a:pt x="20043" y="1867"/>
                  </a:lnTo>
                  <a:lnTo>
                    <a:pt x="20043" y="1720"/>
                  </a:lnTo>
                  <a:lnTo>
                    <a:pt x="19994" y="1572"/>
                  </a:lnTo>
                  <a:lnTo>
                    <a:pt x="19945" y="1474"/>
                  </a:lnTo>
                  <a:lnTo>
                    <a:pt x="19847" y="1327"/>
                  </a:lnTo>
                  <a:lnTo>
                    <a:pt x="19748" y="1228"/>
                  </a:lnTo>
                  <a:lnTo>
                    <a:pt x="19601" y="1179"/>
                  </a:lnTo>
                  <a:lnTo>
                    <a:pt x="7910" y="1179"/>
                  </a:lnTo>
                  <a:lnTo>
                    <a:pt x="6927" y="148"/>
                  </a:lnTo>
                  <a:lnTo>
                    <a:pt x="6731" y="49"/>
                  </a:lnTo>
                  <a:lnTo>
                    <a:pt x="64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2"/>
            <p:cNvSpPr/>
            <p:nvPr/>
          </p:nvSpPr>
          <p:spPr>
            <a:xfrm>
              <a:off x="3196550" y="4321350"/>
              <a:ext cx="501100" cy="113000"/>
            </a:xfrm>
            <a:custGeom>
              <a:avLst/>
              <a:gdLst/>
              <a:ahLst/>
              <a:cxnLst/>
              <a:rect l="l" t="t" r="r" b="b"/>
              <a:pathLst>
                <a:path w="20044" h="4520" fill="none" extrusionOk="0">
                  <a:moveTo>
                    <a:pt x="6485" y="0"/>
                  </a:moveTo>
                  <a:lnTo>
                    <a:pt x="590" y="0"/>
                  </a:lnTo>
                  <a:lnTo>
                    <a:pt x="590" y="0"/>
                  </a:lnTo>
                  <a:lnTo>
                    <a:pt x="443" y="0"/>
                  </a:lnTo>
                  <a:lnTo>
                    <a:pt x="296" y="49"/>
                  </a:lnTo>
                  <a:lnTo>
                    <a:pt x="197" y="148"/>
                  </a:lnTo>
                  <a:lnTo>
                    <a:pt x="99" y="246"/>
                  </a:lnTo>
                  <a:lnTo>
                    <a:pt x="99" y="246"/>
                  </a:lnTo>
                  <a:lnTo>
                    <a:pt x="50" y="393"/>
                  </a:lnTo>
                  <a:lnTo>
                    <a:pt x="1" y="541"/>
                  </a:lnTo>
                  <a:lnTo>
                    <a:pt x="1" y="688"/>
                  </a:lnTo>
                  <a:lnTo>
                    <a:pt x="50" y="786"/>
                  </a:lnTo>
                  <a:lnTo>
                    <a:pt x="1327" y="3930"/>
                  </a:lnTo>
                  <a:lnTo>
                    <a:pt x="1327" y="3930"/>
                  </a:lnTo>
                  <a:lnTo>
                    <a:pt x="1671" y="3783"/>
                  </a:lnTo>
                  <a:lnTo>
                    <a:pt x="2064" y="3635"/>
                  </a:lnTo>
                  <a:lnTo>
                    <a:pt x="2457" y="3537"/>
                  </a:lnTo>
                  <a:lnTo>
                    <a:pt x="2997" y="3537"/>
                  </a:lnTo>
                  <a:lnTo>
                    <a:pt x="2997" y="3537"/>
                  </a:lnTo>
                  <a:lnTo>
                    <a:pt x="3440" y="3537"/>
                  </a:lnTo>
                  <a:lnTo>
                    <a:pt x="3833" y="3635"/>
                  </a:lnTo>
                  <a:lnTo>
                    <a:pt x="4176" y="3734"/>
                  </a:lnTo>
                  <a:lnTo>
                    <a:pt x="4471" y="3881"/>
                  </a:lnTo>
                  <a:lnTo>
                    <a:pt x="4766" y="4028"/>
                  </a:lnTo>
                  <a:lnTo>
                    <a:pt x="4962" y="4225"/>
                  </a:lnTo>
                  <a:lnTo>
                    <a:pt x="5306" y="4520"/>
                  </a:lnTo>
                  <a:lnTo>
                    <a:pt x="5306" y="4520"/>
                  </a:lnTo>
                  <a:lnTo>
                    <a:pt x="5650" y="4225"/>
                  </a:lnTo>
                  <a:lnTo>
                    <a:pt x="5896" y="4028"/>
                  </a:lnTo>
                  <a:lnTo>
                    <a:pt x="6190" y="3881"/>
                  </a:lnTo>
                  <a:lnTo>
                    <a:pt x="6485" y="3734"/>
                  </a:lnTo>
                  <a:lnTo>
                    <a:pt x="6829" y="3635"/>
                  </a:lnTo>
                  <a:lnTo>
                    <a:pt x="7222" y="3537"/>
                  </a:lnTo>
                  <a:lnTo>
                    <a:pt x="7664" y="3537"/>
                  </a:lnTo>
                  <a:lnTo>
                    <a:pt x="7664" y="3537"/>
                  </a:lnTo>
                  <a:lnTo>
                    <a:pt x="8106" y="3537"/>
                  </a:lnTo>
                  <a:lnTo>
                    <a:pt x="8499" y="3635"/>
                  </a:lnTo>
                  <a:lnTo>
                    <a:pt x="8892" y="3734"/>
                  </a:lnTo>
                  <a:lnTo>
                    <a:pt x="9187" y="3881"/>
                  </a:lnTo>
                  <a:lnTo>
                    <a:pt x="9433" y="4028"/>
                  </a:lnTo>
                  <a:lnTo>
                    <a:pt x="9678" y="4225"/>
                  </a:lnTo>
                  <a:lnTo>
                    <a:pt x="10022" y="4520"/>
                  </a:lnTo>
                  <a:lnTo>
                    <a:pt x="10022" y="4520"/>
                  </a:lnTo>
                  <a:lnTo>
                    <a:pt x="10366" y="4225"/>
                  </a:lnTo>
                  <a:lnTo>
                    <a:pt x="10612" y="4028"/>
                  </a:lnTo>
                  <a:lnTo>
                    <a:pt x="10857" y="3881"/>
                  </a:lnTo>
                  <a:lnTo>
                    <a:pt x="11152" y="3734"/>
                  </a:lnTo>
                  <a:lnTo>
                    <a:pt x="11545" y="3635"/>
                  </a:lnTo>
                  <a:lnTo>
                    <a:pt x="11938" y="3537"/>
                  </a:lnTo>
                  <a:lnTo>
                    <a:pt x="12380" y="3537"/>
                  </a:lnTo>
                  <a:lnTo>
                    <a:pt x="12380" y="3537"/>
                  </a:lnTo>
                  <a:lnTo>
                    <a:pt x="12822" y="3537"/>
                  </a:lnTo>
                  <a:lnTo>
                    <a:pt x="13215" y="3635"/>
                  </a:lnTo>
                  <a:lnTo>
                    <a:pt x="13559" y="3734"/>
                  </a:lnTo>
                  <a:lnTo>
                    <a:pt x="13854" y="3881"/>
                  </a:lnTo>
                  <a:lnTo>
                    <a:pt x="14148" y="4028"/>
                  </a:lnTo>
                  <a:lnTo>
                    <a:pt x="14345" y="4225"/>
                  </a:lnTo>
                  <a:lnTo>
                    <a:pt x="14738" y="4520"/>
                  </a:lnTo>
                  <a:lnTo>
                    <a:pt x="14738" y="4520"/>
                  </a:lnTo>
                  <a:lnTo>
                    <a:pt x="15082" y="4225"/>
                  </a:lnTo>
                  <a:lnTo>
                    <a:pt x="15278" y="4028"/>
                  </a:lnTo>
                  <a:lnTo>
                    <a:pt x="15573" y="3881"/>
                  </a:lnTo>
                  <a:lnTo>
                    <a:pt x="15868" y="3734"/>
                  </a:lnTo>
                  <a:lnTo>
                    <a:pt x="16212" y="3635"/>
                  </a:lnTo>
                  <a:lnTo>
                    <a:pt x="16605" y="3537"/>
                  </a:lnTo>
                  <a:lnTo>
                    <a:pt x="17047" y="3537"/>
                  </a:lnTo>
                  <a:lnTo>
                    <a:pt x="17047" y="3537"/>
                  </a:lnTo>
                  <a:lnTo>
                    <a:pt x="17636" y="3586"/>
                  </a:lnTo>
                  <a:lnTo>
                    <a:pt x="18177" y="3685"/>
                  </a:lnTo>
                  <a:lnTo>
                    <a:pt x="18619" y="3881"/>
                  </a:lnTo>
                  <a:lnTo>
                    <a:pt x="18963" y="4078"/>
                  </a:lnTo>
                  <a:lnTo>
                    <a:pt x="19994" y="2014"/>
                  </a:lnTo>
                  <a:lnTo>
                    <a:pt x="19994" y="2014"/>
                  </a:lnTo>
                  <a:lnTo>
                    <a:pt x="20043" y="1867"/>
                  </a:lnTo>
                  <a:lnTo>
                    <a:pt x="20043" y="1720"/>
                  </a:lnTo>
                  <a:lnTo>
                    <a:pt x="19994" y="1572"/>
                  </a:lnTo>
                  <a:lnTo>
                    <a:pt x="19945" y="1474"/>
                  </a:lnTo>
                  <a:lnTo>
                    <a:pt x="19945" y="1474"/>
                  </a:lnTo>
                  <a:lnTo>
                    <a:pt x="19847" y="1327"/>
                  </a:lnTo>
                  <a:lnTo>
                    <a:pt x="19748" y="1228"/>
                  </a:lnTo>
                  <a:lnTo>
                    <a:pt x="19601" y="1179"/>
                  </a:lnTo>
                  <a:lnTo>
                    <a:pt x="19454" y="1179"/>
                  </a:lnTo>
                  <a:lnTo>
                    <a:pt x="7910" y="1179"/>
                  </a:lnTo>
                  <a:lnTo>
                    <a:pt x="6927" y="148"/>
                  </a:lnTo>
                  <a:lnTo>
                    <a:pt x="6927" y="148"/>
                  </a:lnTo>
                  <a:lnTo>
                    <a:pt x="6731" y="49"/>
                  </a:lnTo>
                  <a:lnTo>
                    <a:pt x="6485" y="0"/>
                  </a:lnTo>
                  <a:lnTo>
                    <a:pt x="6485"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2"/>
            <p:cNvSpPr/>
            <p:nvPr/>
          </p:nvSpPr>
          <p:spPr>
            <a:xfrm>
              <a:off x="3358675" y="4321350"/>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2"/>
            <p:cNvSpPr/>
            <p:nvPr/>
          </p:nvSpPr>
          <p:spPr>
            <a:xfrm>
              <a:off x="3373400" y="4203450"/>
              <a:ext cx="117925" cy="117925"/>
            </a:xfrm>
            <a:custGeom>
              <a:avLst/>
              <a:gdLst/>
              <a:ahLst/>
              <a:cxnLst/>
              <a:rect l="l" t="t" r="r" b="b"/>
              <a:pathLst>
                <a:path w="4717" h="4717" extrusionOk="0">
                  <a:moveTo>
                    <a:pt x="590" y="1"/>
                  </a:moveTo>
                  <a:lnTo>
                    <a:pt x="394" y="50"/>
                  </a:lnTo>
                  <a:lnTo>
                    <a:pt x="197" y="197"/>
                  </a:lnTo>
                  <a:lnTo>
                    <a:pt x="50" y="394"/>
                  </a:lnTo>
                  <a:lnTo>
                    <a:pt x="1" y="590"/>
                  </a:lnTo>
                  <a:lnTo>
                    <a:pt x="1" y="3636"/>
                  </a:lnTo>
                  <a:lnTo>
                    <a:pt x="345" y="3832"/>
                  </a:lnTo>
                  <a:lnTo>
                    <a:pt x="688" y="4078"/>
                  </a:lnTo>
                  <a:lnTo>
                    <a:pt x="1327" y="4716"/>
                  </a:lnTo>
                  <a:lnTo>
                    <a:pt x="4717" y="4716"/>
                  </a:lnTo>
                  <a:lnTo>
                    <a:pt x="4717" y="590"/>
                  </a:lnTo>
                  <a:lnTo>
                    <a:pt x="4667" y="394"/>
                  </a:lnTo>
                  <a:lnTo>
                    <a:pt x="4520" y="197"/>
                  </a:lnTo>
                  <a:lnTo>
                    <a:pt x="4373" y="50"/>
                  </a:lnTo>
                  <a:lnTo>
                    <a:pt x="4127" y="1"/>
                  </a:lnTo>
                  <a:lnTo>
                    <a:pt x="2948" y="1"/>
                  </a:lnTo>
                  <a:lnTo>
                    <a:pt x="2948" y="1179"/>
                  </a:lnTo>
                  <a:lnTo>
                    <a:pt x="2899" y="1425"/>
                  </a:lnTo>
                  <a:lnTo>
                    <a:pt x="2801" y="1622"/>
                  </a:lnTo>
                  <a:lnTo>
                    <a:pt x="2604" y="1720"/>
                  </a:lnTo>
                  <a:lnTo>
                    <a:pt x="2359" y="1769"/>
                  </a:lnTo>
                  <a:lnTo>
                    <a:pt x="2113" y="1720"/>
                  </a:lnTo>
                  <a:lnTo>
                    <a:pt x="1966" y="1622"/>
                  </a:lnTo>
                  <a:lnTo>
                    <a:pt x="1818" y="1425"/>
                  </a:lnTo>
                  <a:lnTo>
                    <a:pt x="1769" y="1179"/>
                  </a:lnTo>
                  <a:lnTo>
                    <a:pt x="17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2"/>
            <p:cNvSpPr/>
            <p:nvPr/>
          </p:nvSpPr>
          <p:spPr>
            <a:xfrm>
              <a:off x="3373400" y="4203450"/>
              <a:ext cx="117925" cy="117925"/>
            </a:xfrm>
            <a:custGeom>
              <a:avLst/>
              <a:gdLst/>
              <a:ahLst/>
              <a:cxnLst/>
              <a:rect l="l" t="t" r="r" b="b"/>
              <a:pathLst>
                <a:path w="4717" h="4717" fill="none" extrusionOk="0">
                  <a:moveTo>
                    <a:pt x="590" y="1"/>
                  </a:moveTo>
                  <a:lnTo>
                    <a:pt x="590" y="1"/>
                  </a:lnTo>
                  <a:lnTo>
                    <a:pt x="394" y="50"/>
                  </a:lnTo>
                  <a:lnTo>
                    <a:pt x="197" y="197"/>
                  </a:lnTo>
                  <a:lnTo>
                    <a:pt x="50" y="394"/>
                  </a:lnTo>
                  <a:lnTo>
                    <a:pt x="1" y="590"/>
                  </a:lnTo>
                  <a:lnTo>
                    <a:pt x="1" y="3636"/>
                  </a:lnTo>
                  <a:lnTo>
                    <a:pt x="1" y="3636"/>
                  </a:lnTo>
                  <a:lnTo>
                    <a:pt x="345" y="3832"/>
                  </a:lnTo>
                  <a:lnTo>
                    <a:pt x="688" y="4078"/>
                  </a:lnTo>
                  <a:lnTo>
                    <a:pt x="1327" y="4716"/>
                  </a:lnTo>
                  <a:lnTo>
                    <a:pt x="4717" y="4716"/>
                  </a:lnTo>
                  <a:lnTo>
                    <a:pt x="4717" y="590"/>
                  </a:lnTo>
                  <a:lnTo>
                    <a:pt x="4717" y="590"/>
                  </a:lnTo>
                  <a:lnTo>
                    <a:pt x="4667" y="394"/>
                  </a:lnTo>
                  <a:lnTo>
                    <a:pt x="4520" y="197"/>
                  </a:lnTo>
                  <a:lnTo>
                    <a:pt x="4373" y="50"/>
                  </a:lnTo>
                  <a:lnTo>
                    <a:pt x="4127" y="1"/>
                  </a:lnTo>
                  <a:lnTo>
                    <a:pt x="2948" y="1"/>
                  </a:lnTo>
                  <a:lnTo>
                    <a:pt x="2948" y="1179"/>
                  </a:lnTo>
                  <a:lnTo>
                    <a:pt x="2948" y="1179"/>
                  </a:lnTo>
                  <a:lnTo>
                    <a:pt x="2899" y="1425"/>
                  </a:lnTo>
                  <a:lnTo>
                    <a:pt x="2801" y="1622"/>
                  </a:lnTo>
                  <a:lnTo>
                    <a:pt x="2604" y="1720"/>
                  </a:lnTo>
                  <a:lnTo>
                    <a:pt x="2359" y="1769"/>
                  </a:lnTo>
                  <a:lnTo>
                    <a:pt x="2359" y="1769"/>
                  </a:lnTo>
                  <a:lnTo>
                    <a:pt x="2113" y="1720"/>
                  </a:lnTo>
                  <a:lnTo>
                    <a:pt x="1966" y="1622"/>
                  </a:lnTo>
                  <a:lnTo>
                    <a:pt x="1818" y="1425"/>
                  </a:lnTo>
                  <a:lnTo>
                    <a:pt x="1769" y="1179"/>
                  </a:lnTo>
                  <a:lnTo>
                    <a:pt x="1769" y="1"/>
                  </a:lnTo>
                  <a:lnTo>
                    <a:pt x="59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2"/>
            <p:cNvSpPr/>
            <p:nvPr/>
          </p:nvSpPr>
          <p:spPr>
            <a:xfrm>
              <a:off x="3388150" y="4203450"/>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2"/>
            <p:cNvSpPr/>
            <p:nvPr/>
          </p:nvSpPr>
          <p:spPr>
            <a:xfrm>
              <a:off x="3227275" y="4203450"/>
              <a:ext cx="116675" cy="88450"/>
            </a:xfrm>
            <a:custGeom>
              <a:avLst/>
              <a:gdLst/>
              <a:ahLst/>
              <a:cxnLst/>
              <a:rect l="l" t="t" r="r" b="b"/>
              <a:pathLst>
                <a:path w="4667" h="3538" extrusionOk="0">
                  <a:moveTo>
                    <a:pt x="589" y="1"/>
                  </a:moveTo>
                  <a:lnTo>
                    <a:pt x="344" y="50"/>
                  </a:lnTo>
                  <a:lnTo>
                    <a:pt x="147" y="197"/>
                  </a:lnTo>
                  <a:lnTo>
                    <a:pt x="49" y="394"/>
                  </a:lnTo>
                  <a:lnTo>
                    <a:pt x="0" y="590"/>
                  </a:lnTo>
                  <a:lnTo>
                    <a:pt x="0" y="3537"/>
                  </a:lnTo>
                  <a:lnTo>
                    <a:pt x="4667" y="3537"/>
                  </a:lnTo>
                  <a:lnTo>
                    <a:pt x="4667" y="590"/>
                  </a:lnTo>
                  <a:lnTo>
                    <a:pt x="4618" y="394"/>
                  </a:lnTo>
                  <a:lnTo>
                    <a:pt x="4519" y="197"/>
                  </a:lnTo>
                  <a:lnTo>
                    <a:pt x="4323" y="50"/>
                  </a:lnTo>
                  <a:lnTo>
                    <a:pt x="4077" y="1"/>
                  </a:lnTo>
                  <a:lnTo>
                    <a:pt x="2898" y="1"/>
                  </a:lnTo>
                  <a:lnTo>
                    <a:pt x="2898" y="1179"/>
                  </a:lnTo>
                  <a:lnTo>
                    <a:pt x="2898" y="1425"/>
                  </a:lnTo>
                  <a:lnTo>
                    <a:pt x="2751" y="1622"/>
                  </a:lnTo>
                  <a:lnTo>
                    <a:pt x="2554" y="1720"/>
                  </a:lnTo>
                  <a:lnTo>
                    <a:pt x="2358" y="1769"/>
                  </a:lnTo>
                  <a:lnTo>
                    <a:pt x="2112" y="1720"/>
                  </a:lnTo>
                  <a:lnTo>
                    <a:pt x="1916" y="1622"/>
                  </a:lnTo>
                  <a:lnTo>
                    <a:pt x="1818" y="1425"/>
                  </a:lnTo>
                  <a:lnTo>
                    <a:pt x="1768" y="1179"/>
                  </a:lnTo>
                  <a:lnTo>
                    <a:pt x="17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52"/>
            <p:cNvSpPr/>
            <p:nvPr/>
          </p:nvSpPr>
          <p:spPr>
            <a:xfrm>
              <a:off x="3227275" y="4203450"/>
              <a:ext cx="116675" cy="88450"/>
            </a:xfrm>
            <a:custGeom>
              <a:avLst/>
              <a:gdLst/>
              <a:ahLst/>
              <a:cxnLst/>
              <a:rect l="l" t="t" r="r" b="b"/>
              <a:pathLst>
                <a:path w="4667" h="3538" fill="none" extrusionOk="0">
                  <a:moveTo>
                    <a:pt x="2898" y="1179"/>
                  </a:moveTo>
                  <a:lnTo>
                    <a:pt x="2898" y="1179"/>
                  </a:lnTo>
                  <a:lnTo>
                    <a:pt x="2898" y="1425"/>
                  </a:lnTo>
                  <a:lnTo>
                    <a:pt x="2751" y="1622"/>
                  </a:lnTo>
                  <a:lnTo>
                    <a:pt x="2554" y="1720"/>
                  </a:lnTo>
                  <a:lnTo>
                    <a:pt x="2358" y="1769"/>
                  </a:lnTo>
                  <a:lnTo>
                    <a:pt x="2358" y="1769"/>
                  </a:lnTo>
                  <a:lnTo>
                    <a:pt x="2112" y="1720"/>
                  </a:lnTo>
                  <a:lnTo>
                    <a:pt x="1916" y="1622"/>
                  </a:lnTo>
                  <a:lnTo>
                    <a:pt x="1818" y="1425"/>
                  </a:lnTo>
                  <a:lnTo>
                    <a:pt x="1768" y="1179"/>
                  </a:lnTo>
                  <a:lnTo>
                    <a:pt x="1768" y="1"/>
                  </a:lnTo>
                  <a:lnTo>
                    <a:pt x="589" y="1"/>
                  </a:lnTo>
                  <a:lnTo>
                    <a:pt x="589" y="1"/>
                  </a:lnTo>
                  <a:lnTo>
                    <a:pt x="344" y="50"/>
                  </a:lnTo>
                  <a:lnTo>
                    <a:pt x="147" y="197"/>
                  </a:lnTo>
                  <a:lnTo>
                    <a:pt x="49" y="394"/>
                  </a:lnTo>
                  <a:lnTo>
                    <a:pt x="0" y="590"/>
                  </a:lnTo>
                  <a:lnTo>
                    <a:pt x="0" y="3537"/>
                  </a:lnTo>
                  <a:lnTo>
                    <a:pt x="4667" y="3537"/>
                  </a:lnTo>
                  <a:lnTo>
                    <a:pt x="4667" y="590"/>
                  </a:lnTo>
                  <a:lnTo>
                    <a:pt x="4667" y="590"/>
                  </a:lnTo>
                  <a:lnTo>
                    <a:pt x="4618" y="394"/>
                  </a:lnTo>
                  <a:lnTo>
                    <a:pt x="4519" y="197"/>
                  </a:lnTo>
                  <a:lnTo>
                    <a:pt x="4323" y="50"/>
                  </a:lnTo>
                  <a:lnTo>
                    <a:pt x="4077" y="1"/>
                  </a:lnTo>
                  <a:lnTo>
                    <a:pt x="2898" y="1"/>
                  </a:lnTo>
                  <a:lnTo>
                    <a:pt x="2898" y="117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52"/>
            <p:cNvSpPr/>
            <p:nvPr/>
          </p:nvSpPr>
          <p:spPr>
            <a:xfrm>
              <a:off x="3299725" y="4232925"/>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52"/>
            <p:cNvSpPr/>
            <p:nvPr/>
          </p:nvSpPr>
          <p:spPr>
            <a:xfrm>
              <a:off x="3520775" y="4262400"/>
              <a:ext cx="176875" cy="58975"/>
            </a:xfrm>
            <a:custGeom>
              <a:avLst/>
              <a:gdLst/>
              <a:ahLst/>
              <a:cxnLst/>
              <a:rect l="l" t="t" r="r" b="b"/>
              <a:pathLst>
                <a:path w="7075" h="2359" extrusionOk="0">
                  <a:moveTo>
                    <a:pt x="0" y="0"/>
                  </a:moveTo>
                  <a:lnTo>
                    <a:pt x="0" y="2358"/>
                  </a:lnTo>
                  <a:lnTo>
                    <a:pt x="7074" y="2358"/>
                  </a:lnTo>
                  <a:lnTo>
                    <a:pt x="7074" y="590"/>
                  </a:lnTo>
                  <a:lnTo>
                    <a:pt x="7025" y="344"/>
                  </a:lnTo>
                  <a:lnTo>
                    <a:pt x="6878" y="197"/>
                  </a:lnTo>
                  <a:lnTo>
                    <a:pt x="6730" y="50"/>
                  </a:lnTo>
                  <a:lnTo>
                    <a:pt x="64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52"/>
            <p:cNvSpPr/>
            <p:nvPr/>
          </p:nvSpPr>
          <p:spPr>
            <a:xfrm>
              <a:off x="3520775" y="4262400"/>
              <a:ext cx="176875" cy="58975"/>
            </a:xfrm>
            <a:custGeom>
              <a:avLst/>
              <a:gdLst/>
              <a:ahLst/>
              <a:cxnLst/>
              <a:rect l="l" t="t" r="r" b="b"/>
              <a:pathLst>
                <a:path w="7075" h="2359" fill="none" extrusionOk="0">
                  <a:moveTo>
                    <a:pt x="6485" y="0"/>
                  </a:moveTo>
                  <a:lnTo>
                    <a:pt x="0" y="0"/>
                  </a:lnTo>
                  <a:lnTo>
                    <a:pt x="0" y="2358"/>
                  </a:lnTo>
                  <a:lnTo>
                    <a:pt x="7074" y="2358"/>
                  </a:lnTo>
                  <a:lnTo>
                    <a:pt x="7074" y="590"/>
                  </a:lnTo>
                  <a:lnTo>
                    <a:pt x="7074" y="590"/>
                  </a:lnTo>
                  <a:lnTo>
                    <a:pt x="7025" y="344"/>
                  </a:lnTo>
                  <a:lnTo>
                    <a:pt x="6878" y="197"/>
                  </a:lnTo>
                  <a:lnTo>
                    <a:pt x="6730" y="50"/>
                  </a:lnTo>
                  <a:lnTo>
                    <a:pt x="6485" y="0"/>
                  </a:lnTo>
                  <a:lnTo>
                    <a:pt x="6485"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52"/>
            <p:cNvSpPr/>
            <p:nvPr/>
          </p:nvSpPr>
          <p:spPr>
            <a:xfrm>
              <a:off x="3682875" y="426240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2"/>
            <p:cNvSpPr/>
            <p:nvPr/>
          </p:nvSpPr>
          <p:spPr>
            <a:xfrm>
              <a:off x="3520775" y="4056075"/>
              <a:ext cx="136350" cy="176875"/>
            </a:xfrm>
            <a:custGeom>
              <a:avLst/>
              <a:gdLst/>
              <a:ahLst/>
              <a:cxnLst/>
              <a:rect l="l" t="t" r="r" b="b"/>
              <a:pathLst>
                <a:path w="5454" h="7075" extrusionOk="0">
                  <a:moveTo>
                    <a:pt x="2948" y="1"/>
                  </a:moveTo>
                  <a:lnTo>
                    <a:pt x="2702" y="50"/>
                  </a:lnTo>
                  <a:lnTo>
                    <a:pt x="2506" y="148"/>
                  </a:lnTo>
                  <a:lnTo>
                    <a:pt x="2408" y="345"/>
                  </a:lnTo>
                  <a:lnTo>
                    <a:pt x="2358" y="590"/>
                  </a:lnTo>
                  <a:lnTo>
                    <a:pt x="2358" y="3587"/>
                  </a:lnTo>
                  <a:lnTo>
                    <a:pt x="1179" y="3587"/>
                  </a:lnTo>
                  <a:lnTo>
                    <a:pt x="1179" y="1769"/>
                  </a:lnTo>
                  <a:lnTo>
                    <a:pt x="1130" y="1524"/>
                  </a:lnTo>
                  <a:lnTo>
                    <a:pt x="983" y="1327"/>
                  </a:lnTo>
                  <a:lnTo>
                    <a:pt x="786" y="1229"/>
                  </a:lnTo>
                  <a:lnTo>
                    <a:pt x="590" y="1180"/>
                  </a:lnTo>
                  <a:lnTo>
                    <a:pt x="344" y="1229"/>
                  </a:lnTo>
                  <a:lnTo>
                    <a:pt x="148" y="1327"/>
                  </a:lnTo>
                  <a:lnTo>
                    <a:pt x="50" y="1524"/>
                  </a:lnTo>
                  <a:lnTo>
                    <a:pt x="0" y="1769"/>
                  </a:lnTo>
                  <a:lnTo>
                    <a:pt x="0" y="7074"/>
                  </a:lnTo>
                  <a:lnTo>
                    <a:pt x="5453" y="7074"/>
                  </a:lnTo>
                  <a:lnTo>
                    <a:pt x="5158" y="5896"/>
                  </a:lnTo>
                  <a:lnTo>
                    <a:pt x="2948" y="5896"/>
                  </a:lnTo>
                  <a:lnTo>
                    <a:pt x="2702" y="5846"/>
                  </a:lnTo>
                  <a:lnTo>
                    <a:pt x="2506" y="5748"/>
                  </a:lnTo>
                  <a:lnTo>
                    <a:pt x="2408" y="5552"/>
                  </a:lnTo>
                  <a:lnTo>
                    <a:pt x="2358" y="5306"/>
                  </a:lnTo>
                  <a:lnTo>
                    <a:pt x="2408" y="5110"/>
                  </a:lnTo>
                  <a:lnTo>
                    <a:pt x="2506" y="4913"/>
                  </a:lnTo>
                  <a:lnTo>
                    <a:pt x="2702" y="4766"/>
                  </a:lnTo>
                  <a:lnTo>
                    <a:pt x="2948" y="4717"/>
                  </a:lnTo>
                  <a:lnTo>
                    <a:pt x="4864" y="4717"/>
                  </a:lnTo>
                  <a:lnTo>
                    <a:pt x="4667" y="4029"/>
                  </a:lnTo>
                  <a:lnTo>
                    <a:pt x="4569" y="3832"/>
                  </a:lnTo>
                  <a:lnTo>
                    <a:pt x="4471" y="3685"/>
                  </a:lnTo>
                  <a:lnTo>
                    <a:pt x="4274" y="3587"/>
                  </a:lnTo>
                  <a:lnTo>
                    <a:pt x="3488" y="3587"/>
                  </a:lnTo>
                  <a:lnTo>
                    <a:pt x="3488" y="590"/>
                  </a:lnTo>
                  <a:lnTo>
                    <a:pt x="3488" y="345"/>
                  </a:lnTo>
                  <a:lnTo>
                    <a:pt x="3341" y="148"/>
                  </a:lnTo>
                  <a:lnTo>
                    <a:pt x="3144" y="50"/>
                  </a:lnTo>
                  <a:lnTo>
                    <a:pt x="29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2"/>
            <p:cNvSpPr/>
            <p:nvPr/>
          </p:nvSpPr>
          <p:spPr>
            <a:xfrm>
              <a:off x="3520775" y="4056075"/>
              <a:ext cx="136350" cy="176875"/>
            </a:xfrm>
            <a:custGeom>
              <a:avLst/>
              <a:gdLst/>
              <a:ahLst/>
              <a:cxnLst/>
              <a:rect l="l" t="t" r="r" b="b"/>
              <a:pathLst>
                <a:path w="5454" h="7075" fill="none" extrusionOk="0">
                  <a:moveTo>
                    <a:pt x="1179" y="1769"/>
                  </a:moveTo>
                  <a:lnTo>
                    <a:pt x="1179" y="1769"/>
                  </a:lnTo>
                  <a:lnTo>
                    <a:pt x="1130" y="1524"/>
                  </a:lnTo>
                  <a:lnTo>
                    <a:pt x="983" y="1327"/>
                  </a:lnTo>
                  <a:lnTo>
                    <a:pt x="786" y="1229"/>
                  </a:lnTo>
                  <a:lnTo>
                    <a:pt x="590" y="1180"/>
                  </a:lnTo>
                  <a:lnTo>
                    <a:pt x="590" y="1180"/>
                  </a:lnTo>
                  <a:lnTo>
                    <a:pt x="344" y="1229"/>
                  </a:lnTo>
                  <a:lnTo>
                    <a:pt x="148" y="1327"/>
                  </a:lnTo>
                  <a:lnTo>
                    <a:pt x="50" y="1524"/>
                  </a:lnTo>
                  <a:lnTo>
                    <a:pt x="0" y="1769"/>
                  </a:lnTo>
                  <a:lnTo>
                    <a:pt x="0" y="7074"/>
                  </a:lnTo>
                  <a:lnTo>
                    <a:pt x="5453" y="7074"/>
                  </a:lnTo>
                  <a:lnTo>
                    <a:pt x="5158" y="5896"/>
                  </a:lnTo>
                  <a:lnTo>
                    <a:pt x="2948" y="5896"/>
                  </a:lnTo>
                  <a:lnTo>
                    <a:pt x="2948" y="5896"/>
                  </a:lnTo>
                  <a:lnTo>
                    <a:pt x="2702" y="5846"/>
                  </a:lnTo>
                  <a:lnTo>
                    <a:pt x="2506" y="5748"/>
                  </a:lnTo>
                  <a:lnTo>
                    <a:pt x="2408" y="5552"/>
                  </a:lnTo>
                  <a:lnTo>
                    <a:pt x="2358" y="5306"/>
                  </a:lnTo>
                  <a:lnTo>
                    <a:pt x="2358" y="5306"/>
                  </a:lnTo>
                  <a:lnTo>
                    <a:pt x="2408" y="5110"/>
                  </a:lnTo>
                  <a:lnTo>
                    <a:pt x="2506" y="4913"/>
                  </a:lnTo>
                  <a:lnTo>
                    <a:pt x="2702" y="4766"/>
                  </a:lnTo>
                  <a:lnTo>
                    <a:pt x="2948" y="4717"/>
                  </a:lnTo>
                  <a:lnTo>
                    <a:pt x="4864" y="4717"/>
                  </a:lnTo>
                  <a:lnTo>
                    <a:pt x="4667" y="4029"/>
                  </a:lnTo>
                  <a:lnTo>
                    <a:pt x="4667" y="4029"/>
                  </a:lnTo>
                  <a:lnTo>
                    <a:pt x="4569" y="3832"/>
                  </a:lnTo>
                  <a:lnTo>
                    <a:pt x="4471" y="3685"/>
                  </a:lnTo>
                  <a:lnTo>
                    <a:pt x="4274" y="3587"/>
                  </a:lnTo>
                  <a:lnTo>
                    <a:pt x="4078" y="3587"/>
                  </a:lnTo>
                  <a:lnTo>
                    <a:pt x="3488" y="3587"/>
                  </a:lnTo>
                  <a:lnTo>
                    <a:pt x="3488" y="590"/>
                  </a:lnTo>
                  <a:lnTo>
                    <a:pt x="3488" y="590"/>
                  </a:lnTo>
                  <a:lnTo>
                    <a:pt x="3488" y="345"/>
                  </a:lnTo>
                  <a:lnTo>
                    <a:pt x="3341" y="148"/>
                  </a:lnTo>
                  <a:lnTo>
                    <a:pt x="3144" y="50"/>
                  </a:lnTo>
                  <a:lnTo>
                    <a:pt x="2948" y="1"/>
                  </a:lnTo>
                  <a:lnTo>
                    <a:pt x="2948" y="1"/>
                  </a:lnTo>
                  <a:lnTo>
                    <a:pt x="2702" y="50"/>
                  </a:lnTo>
                  <a:lnTo>
                    <a:pt x="2506" y="148"/>
                  </a:lnTo>
                  <a:lnTo>
                    <a:pt x="2408" y="345"/>
                  </a:lnTo>
                  <a:lnTo>
                    <a:pt x="2358" y="590"/>
                  </a:lnTo>
                  <a:lnTo>
                    <a:pt x="2358" y="3587"/>
                  </a:lnTo>
                  <a:lnTo>
                    <a:pt x="1179" y="3587"/>
                  </a:lnTo>
                  <a:lnTo>
                    <a:pt x="1179" y="176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2"/>
            <p:cNvSpPr/>
            <p:nvPr/>
          </p:nvSpPr>
          <p:spPr>
            <a:xfrm>
              <a:off x="3550250" y="4100300"/>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53"/>
          <p:cNvSpPr txBox="1">
            <a:spLocks noGrp="1"/>
          </p:cNvSpPr>
          <p:nvPr>
            <p:ph type="title"/>
          </p:nvPr>
        </p:nvSpPr>
        <p:spPr>
          <a:xfrm>
            <a:off x="476100" y="2891375"/>
            <a:ext cx="2730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a:t>
            </a:r>
            <a:endParaRPr/>
          </a:p>
        </p:txBody>
      </p:sp>
      <p:sp>
        <p:nvSpPr>
          <p:cNvPr id="553" name="Google Shape;553;p53"/>
          <p:cNvSpPr txBox="1">
            <a:spLocks noGrp="1"/>
          </p:cNvSpPr>
          <p:nvPr>
            <p:ph type="subTitle" idx="1"/>
          </p:nvPr>
        </p:nvSpPr>
        <p:spPr>
          <a:xfrm>
            <a:off x="906150" y="3624277"/>
            <a:ext cx="1870500" cy="86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It’s the closest planet to the Sun and it’s a very small planet</a:t>
            </a:r>
            <a:endParaRPr/>
          </a:p>
        </p:txBody>
      </p:sp>
      <p:sp>
        <p:nvSpPr>
          <p:cNvPr id="554" name="Google Shape;554;p53"/>
          <p:cNvSpPr txBox="1">
            <a:spLocks noGrp="1"/>
          </p:cNvSpPr>
          <p:nvPr>
            <p:ph type="title" idx="2"/>
          </p:nvPr>
        </p:nvSpPr>
        <p:spPr>
          <a:xfrm>
            <a:off x="3206801" y="2891375"/>
            <a:ext cx="2730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a:t>
            </a:r>
            <a:endParaRPr/>
          </a:p>
        </p:txBody>
      </p:sp>
      <p:sp>
        <p:nvSpPr>
          <p:cNvPr id="555" name="Google Shape;555;p53"/>
          <p:cNvSpPr txBox="1">
            <a:spLocks noGrp="1"/>
          </p:cNvSpPr>
          <p:nvPr>
            <p:ph type="title" idx="6"/>
          </p:nvPr>
        </p:nvSpPr>
        <p:spPr>
          <a:xfrm>
            <a:off x="476100" y="445025"/>
            <a:ext cx="81921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Competitors</a:t>
            </a:r>
            <a:endParaRPr/>
          </a:p>
        </p:txBody>
      </p:sp>
      <p:sp>
        <p:nvSpPr>
          <p:cNvPr id="556" name="Google Shape;556;p53"/>
          <p:cNvSpPr txBox="1">
            <a:spLocks noGrp="1"/>
          </p:cNvSpPr>
          <p:nvPr>
            <p:ph type="subTitle" idx="3"/>
          </p:nvPr>
        </p:nvSpPr>
        <p:spPr>
          <a:xfrm>
            <a:off x="3636802" y="3624277"/>
            <a:ext cx="1870500" cy="86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is the second planet to the Sun and has a beautiful name</a:t>
            </a:r>
            <a:endParaRPr/>
          </a:p>
        </p:txBody>
      </p:sp>
      <p:sp>
        <p:nvSpPr>
          <p:cNvPr id="557" name="Google Shape;557;p53"/>
          <p:cNvSpPr txBox="1">
            <a:spLocks noGrp="1"/>
          </p:cNvSpPr>
          <p:nvPr>
            <p:ph type="title" idx="4"/>
          </p:nvPr>
        </p:nvSpPr>
        <p:spPr>
          <a:xfrm>
            <a:off x="5937503" y="2891375"/>
            <a:ext cx="2730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Mars</a:t>
            </a:r>
            <a:endParaRPr/>
          </a:p>
        </p:txBody>
      </p:sp>
      <p:sp>
        <p:nvSpPr>
          <p:cNvPr id="558" name="Google Shape;558;p53"/>
          <p:cNvSpPr txBox="1">
            <a:spLocks noGrp="1"/>
          </p:cNvSpPr>
          <p:nvPr>
            <p:ph type="subTitle" idx="5"/>
          </p:nvPr>
        </p:nvSpPr>
        <p:spPr>
          <a:xfrm>
            <a:off x="6367460" y="3624277"/>
            <a:ext cx="1870500" cy="86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Mars is actually a cold place. It’s full of iron oxide dust</a:t>
            </a:r>
            <a:endParaRPr/>
          </a:p>
        </p:txBody>
      </p:sp>
      <p:grpSp>
        <p:nvGrpSpPr>
          <p:cNvPr id="559" name="Google Shape;559;p53"/>
          <p:cNvGrpSpPr/>
          <p:nvPr/>
        </p:nvGrpSpPr>
        <p:grpSpPr>
          <a:xfrm>
            <a:off x="4312235" y="1637047"/>
            <a:ext cx="519846" cy="635012"/>
            <a:chOff x="2500250" y="1157825"/>
            <a:chExt cx="410200" cy="501075"/>
          </a:xfrm>
        </p:grpSpPr>
        <p:sp>
          <p:nvSpPr>
            <p:cNvPr id="560" name="Google Shape;560;p53"/>
            <p:cNvSpPr/>
            <p:nvPr/>
          </p:nvSpPr>
          <p:spPr>
            <a:xfrm>
              <a:off x="2500250" y="1157825"/>
              <a:ext cx="116675" cy="162125"/>
            </a:xfrm>
            <a:custGeom>
              <a:avLst/>
              <a:gdLst/>
              <a:ahLst/>
              <a:cxnLst/>
              <a:rect l="l" t="t" r="r" b="b"/>
              <a:pathLst>
                <a:path w="4667" h="6485" extrusionOk="0">
                  <a:moveTo>
                    <a:pt x="2309" y="1768"/>
                  </a:moveTo>
                  <a:lnTo>
                    <a:pt x="2554" y="1818"/>
                  </a:lnTo>
                  <a:lnTo>
                    <a:pt x="2751" y="1916"/>
                  </a:lnTo>
                  <a:lnTo>
                    <a:pt x="2849" y="2112"/>
                  </a:lnTo>
                  <a:lnTo>
                    <a:pt x="2898" y="2358"/>
                  </a:lnTo>
                  <a:lnTo>
                    <a:pt x="2849" y="2554"/>
                  </a:lnTo>
                  <a:lnTo>
                    <a:pt x="2751" y="2751"/>
                  </a:lnTo>
                  <a:lnTo>
                    <a:pt x="2554" y="2898"/>
                  </a:lnTo>
                  <a:lnTo>
                    <a:pt x="2309" y="2947"/>
                  </a:lnTo>
                  <a:lnTo>
                    <a:pt x="2112" y="2898"/>
                  </a:lnTo>
                  <a:lnTo>
                    <a:pt x="1916" y="2751"/>
                  </a:lnTo>
                  <a:lnTo>
                    <a:pt x="1768" y="2554"/>
                  </a:lnTo>
                  <a:lnTo>
                    <a:pt x="1768" y="2358"/>
                  </a:lnTo>
                  <a:lnTo>
                    <a:pt x="1768" y="2112"/>
                  </a:lnTo>
                  <a:lnTo>
                    <a:pt x="1916" y="1916"/>
                  </a:lnTo>
                  <a:lnTo>
                    <a:pt x="2112" y="1818"/>
                  </a:lnTo>
                  <a:lnTo>
                    <a:pt x="2309" y="1768"/>
                  </a:lnTo>
                  <a:close/>
                  <a:moveTo>
                    <a:pt x="2309" y="0"/>
                  </a:moveTo>
                  <a:lnTo>
                    <a:pt x="1867" y="49"/>
                  </a:lnTo>
                  <a:lnTo>
                    <a:pt x="1425" y="196"/>
                  </a:lnTo>
                  <a:lnTo>
                    <a:pt x="1032" y="393"/>
                  </a:lnTo>
                  <a:lnTo>
                    <a:pt x="688" y="688"/>
                  </a:lnTo>
                  <a:lnTo>
                    <a:pt x="393" y="1032"/>
                  </a:lnTo>
                  <a:lnTo>
                    <a:pt x="147" y="1425"/>
                  </a:lnTo>
                  <a:lnTo>
                    <a:pt x="49" y="1867"/>
                  </a:lnTo>
                  <a:lnTo>
                    <a:pt x="0" y="2358"/>
                  </a:lnTo>
                  <a:lnTo>
                    <a:pt x="0" y="2653"/>
                  </a:lnTo>
                  <a:lnTo>
                    <a:pt x="49" y="2947"/>
                  </a:lnTo>
                  <a:lnTo>
                    <a:pt x="147" y="3242"/>
                  </a:lnTo>
                  <a:lnTo>
                    <a:pt x="295" y="3537"/>
                  </a:lnTo>
                  <a:lnTo>
                    <a:pt x="1818" y="6190"/>
                  </a:lnTo>
                  <a:lnTo>
                    <a:pt x="1916" y="6337"/>
                  </a:lnTo>
                  <a:lnTo>
                    <a:pt x="2014" y="6435"/>
                  </a:lnTo>
                  <a:lnTo>
                    <a:pt x="2161" y="6484"/>
                  </a:lnTo>
                  <a:lnTo>
                    <a:pt x="2505" y="6484"/>
                  </a:lnTo>
                  <a:lnTo>
                    <a:pt x="2604" y="6435"/>
                  </a:lnTo>
                  <a:lnTo>
                    <a:pt x="2751" y="6337"/>
                  </a:lnTo>
                  <a:lnTo>
                    <a:pt x="2849" y="6190"/>
                  </a:lnTo>
                  <a:lnTo>
                    <a:pt x="4372" y="3537"/>
                  </a:lnTo>
                  <a:lnTo>
                    <a:pt x="4519" y="3242"/>
                  </a:lnTo>
                  <a:lnTo>
                    <a:pt x="4618" y="2947"/>
                  </a:lnTo>
                  <a:lnTo>
                    <a:pt x="4667" y="2653"/>
                  </a:lnTo>
                  <a:lnTo>
                    <a:pt x="4667" y="2358"/>
                  </a:lnTo>
                  <a:lnTo>
                    <a:pt x="4618" y="1867"/>
                  </a:lnTo>
                  <a:lnTo>
                    <a:pt x="4519" y="1425"/>
                  </a:lnTo>
                  <a:lnTo>
                    <a:pt x="4274" y="1032"/>
                  </a:lnTo>
                  <a:lnTo>
                    <a:pt x="3979" y="688"/>
                  </a:lnTo>
                  <a:lnTo>
                    <a:pt x="3635" y="393"/>
                  </a:lnTo>
                  <a:lnTo>
                    <a:pt x="3242" y="196"/>
                  </a:lnTo>
                  <a:lnTo>
                    <a:pt x="2800" y="49"/>
                  </a:lnTo>
                  <a:lnTo>
                    <a:pt x="23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3"/>
            <p:cNvSpPr/>
            <p:nvPr/>
          </p:nvSpPr>
          <p:spPr>
            <a:xfrm>
              <a:off x="2500250" y="1157825"/>
              <a:ext cx="116675" cy="162125"/>
            </a:xfrm>
            <a:custGeom>
              <a:avLst/>
              <a:gdLst/>
              <a:ahLst/>
              <a:cxnLst/>
              <a:rect l="l" t="t" r="r" b="b"/>
              <a:pathLst>
                <a:path w="4667" h="6485" fill="none" extrusionOk="0">
                  <a:moveTo>
                    <a:pt x="1818" y="6190"/>
                  </a:moveTo>
                  <a:lnTo>
                    <a:pt x="1818" y="6190"/>
                  </a:lnTo>
                  <a:lnTo>
                    <a:pt x="1916" y="6337"/>
                  </a:lnTo>
                  <a:lnTo>
                    <a:pt x="2014" y="6435"/>
                  </a:lnTo>
                  <a:lnTo>
                    <a:pt x="2161" y="6484"/>
                  </a:lnTo>
                  <a:lnTo>
                    <a:pt x="2309" y="6484"/>
                  </a:lnTo>
                  <a:lnTo>
                    <a:pt x="2309" y="6484"/>
                  </a:lnTo>
                  <a:lnTo>
                    <a:pt x="2505" y="6484"/>
                  </a:lnTo>
                  <a:lnTo>
                    <a:pt x="2604" y="6435"/>
                  </a:lnTo>
                  <a:lnTo>
                    <a:pt x="2751" y="6337"/>
                  </a:lnTo>
                  <a:lnTo>
                    <a:pt x="2849" y="6190"/>
                  </a:lnTo>
                  <a:lnTo>
                    <a:pt x="4372" y="3537"/>
                  </a:lnTo>
                  <a:lnTo>
                    <a:pt x="4372" y="3537"/>
                  </a:lnTo>
                  <a:lnTo>
                    <a:pt x="4519" y="3242"/>
                  </a:lnTo>
                  <a:lnTo>
                    <a:pt x="4618" y="2947"/>
                  </a:lnTo>
                  <a:lnTo>
                    <a:pt x="4667" y="2653"/>
                  </a:lnTo>
                  <a:lnTo>
                    <a:pt x="4667" y="2358"/>
                  </a:lnTo>
                  <a:lnTo>
                    <a:pt x="4667" y="2358"/>
                  </a:lnTo>
                  <a:lnTo>
                    <a:pt x="4618" y="1867"/>
                  </a:lnTo>
                  <a:lnTo>
                    <a:pt x="4519" y="1425"/>
                  </a:lnTo>
                  <a:lnTo>
                    <a:pt x="4274" y="1032"/>
                  </a:lnTo>
                  <a:lnTo>
                    <a:pt x="3979" y="688"/>
                  </a:lnTo>
                  <a:lnTo>
                    <a:pt x="3635" y="393"/>
                  </a:lnTo>
                  <a:lnTo>
                    <a:pt x="3242" y="196"/>
                  </a:lnTo>
                  <a:lnTo>
                    <a:pt x="2800" y="49"/>
                  </a:lnTo>
                  <a:lnTo>
                    <a:pt x="2309" y="0"/>
                  </a:lnTo>
                  <a:lnTo>
                    <a:pt x="2309" y="0"/>
                  </a:lnTo>
                  <a:lnTo>
                    <a:pt x="1867" y="49"/>
                  </a:lnTo>
                  <a:lnTo>
                    <a:pt x="1425" y="196"/>
                  </a:lnTo>
                  <a:lnTo>
                    <a:pt x="1032" y="393"/>
                  </a:lnTo>
                  <a:lnTo>
                    <a:pt x="688" y="688"/>
                  </a:lnTo>
                  <a:lnTo>
                    <a:pt x="393" y="1032"/>
                  </a:lnTo>
                  <a:lnTo>
                    <a:pt x="147" y="1425"/>
                  </a:lnTo>
                  <a:lnTo>
                    <a:pt x="49" y="1867"/>
                  </a:lnTo>
                  <a:lnTo>
                    <a:pt x="0" y="2358"/>
                  </a:lnTo>
                  <a:lnTo>
                    <a:pt x="0" y="2358"/>
                  </a:lnTo>
                  <a:lnTo>
                    <a:pt x="0" y="2653"/>
                  </a:lnTo>
                  <a:lnTo>
                    <a:pt x="49" y="2947"/>
                  </a:lnTo>
                  <a:lnTo>
                    <a:pt x="147" y="3242"/>
                  </a:lnTo>
                  <a:lnTo>
                    <a:pt x="295" y="3537"/>
                  </a:lnTo>
                  <a:lnTo>
                    <a:pt x="1818" y="61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3"/>
            <p:cNvSpPr/>
            <p:nvPr/>
          </p:nvSpPr>
          <p:spPr>
            <a:xfrm>
              <a:off x="2544450" y="1202025"/>
              <a:ext cx="28275" cy="29500"/>
            </a:xfrm>
            <a:custGeom>
              <a:avLst/>
              <a:gdLst/>
              <a:ahLst/>
              <a:cxnLst/>
              <a:rect l="l" t="t" r="r" b="b"/>
              <a:pathLst>
                <a:path w="1131" h="1180" fill="none" extrusionOk="0">
                  <a:moveTo>
                    <a:pt x="541" y="0"/>
                  </a:moveTo>
                  <a:lnTo>
                    <a:pt x="541" y="0"/>
                  </a:lnTo>
                  <a:lnTo>
                    <a:pt x="786" y="50"/>
                  </a:lnTo>
                  <a:lnTo>
                    <a:pt x="983" y="148"/>
                  </a:lnTo>
                  <a:lnTo>
                    <a:pt x="1081" y="344"/>
                  </a:lnTo>
                  <a:lnTo>
                    <a:pt x="1130" y="590"/>
                  </a:lnTo>
                  <a:lnTo>
                    <a:pt x="1130" y="590"/>
                  </a:lnTo>
                  <a:lnTo>
                    <a:pt x="1081" y="786"/>
                  </a:lnTo>
                  <a:lnTo>
                    <a:pt x="983" y="983"/>
                  </a:lnTo>
                  <a:lnTo>
                    <a:pt x="786" y="1130"/>
                  </a:lnTo>
                  <a:lnTo>
                    <a:pt x="541" y="1179"/>
                  </a:lnTo>
                  <a:lnTo>
                    <a:pt x="541" y="1179"/>
                  </a:lnTo>
                  <a:lnTo>
                    <a:pt x="344" y="1130"/>
                  </a:lnTo>
                  <a:lnTo>
                    <a:pt x="148" y="983"/>
                  </a:lnTo>
                  <a:lnTo>
                    <a:pt x="0" y="786"/>
                  </a:lnTo>
                  <a:lnTo>
                    <a:pt x="0" y="590"/>
                  </a:lnTo>
                  <a:lnTo>
                    <a:pt x="0" y="590"/>
                  </a:lnTo>
                  <a:lnTo>
                    <a:pt x="0" y="344"/>
                  </a:lnTo>
                  <a:lnTo>
                    <a:pt x="148" y="148"/>
                  </a:lnTo>
                  <a:lnTo>
                    <a:pt x="344" y="50"/>
                  </a:lnTo>
                  <a:lnTo>
                    <a:pt x="541" y="0"/>
                  </a:lnTo>
                  <a:lnTo>
                    <a:pt x="54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3"/>
            <p:cNvSpPr/>
            <p:nvPr/>
          </p:nvSpPr>
          <p:spPr>
            <a:xfrm>
              <a:off x="2557950" y="1202025"/>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3"/>
            <p:cNvSpPr/>
            <p:nvPr/>
          </p:nvSpPr>
          <p:spPr>
            <a:xfrm>
              <a:off x="2793750" y="1157825"/>
              <a:ext cx="116700" cy="162125"/>
            </a:xfrm>
            <a:custGeom>
              <a:avLst/>
              <a:gdLst/>
              <a:ahLst/>
              <a:cxnLst/>
              <a:rect l="l" t="t" r="r" b="b"/>
              <a:pathLst>
                <a:path w="4668" h="6485" extrusionOk="0">
                  <a:moveTo>
                    <a:pt x="2358" y="1768"/>
                  </a:moveTo>
                  <a:lnTo>
                    <a:pt x="2555" y="1818"/>
                  </a:lnTo>
                  <a:lnTo>
                    <a:pt x="2751" y="1916"/>
                  </a:lnTo>
                  <a:lnTo>
                    <a:pt x="2899" y="2112"/>
                  </a:lnTo>
                  <a:lnTo>
                    <a:pt x="2899" y="2358"/>
                  </a:lnTo>
                  <a:lnTo>
                    <a:pt x="2899" y="2554"/>
                  </a:lnTo>
                  <a:lnTo>
                    <a:pt x="2751" y="2751"/>
                  </a:lnTo>
                  <a:lnTo>
                    <a:pt x="2555" y="2898"/>
                  </a:lnTo>
                  <a:lnTo>
                    <a:pt x="2358" y="2947"/>
                  </a:lnTo>
                  <a:lnTo>
                    <a:pt x="2113" y="2898"/>
                  </a:lnTo>
                  <a:lnTo>
                    <a:pt x="1916" y="2751"/>
                  </a:lnTo>
                  <a:lnTo>
                    <a:pt x="1818" y="2554"/>
                  </a:lnTo>
                  <a:lnTo>
                    <a:pt x="1769" y="2358"/>
                  </a:lnTo>
                  <a:lnTo>
                    <a:pt x="1818" y="2112"/>
                  </a:lnTo>
                  <a:lnTo>
                    <a:pt x="1916" y="1916"/>
                  </a:lnTo>
                  <a:lnTo>
                    <a:pt x="2113" y="1818"/>
                  </a:lnTo>
                  <a:lnTo>
                    <a:pt x="2358" y="1768"/>
                  </a:lnTo>
                  <a:close/>
                  <a:moveTo>
                    <a:pt x="2358" y="0"/>
                  </a:moveTo>
                  <a:lnTo>
                    <a:pt x="1867" y="49"/>
                  </a:lnTo>
                  <a:lnTo>
                    <a:pt x="1425" y="196"/>
                  </a:lnTo>
                  <a:lnTo>
                    <a:pt x="1032" y="393"/>
                  </a:lnTo>
                  <a:lnTo>
                    <a:pt x="688" y="688"/>
                  </a:lnTo>
                  <a:lnTo>
                    <a:pt x="393" y="1032"/>
                  </a:lnTo>
                  <a:lnTo>
                    <a:pt x="148" y="1425"/>
                  </a:lnTo>
                  <a:lnTo>
                    <a:pt x="50" y="1867"/>
                  </a:lnTo>
                  <a:lnTo>
                    <a:pt x="1" y="2358"/>
                  </a:lnTo>
                  <a:lnTo>
                    <a:pt x="1" y="2653"/>
                  </a:lnTo>
                  <a:lnTo>
                    <a:pt x="50" y="2947"/>
                  </a:lnTo>
                  <a:lnTo>
                    <a:pt x="148" y="3242"/>
                  </a:lnTo>
                  <a:lnTo>
                    <a:pt x="295" y="3537"/>
                  </a:lnTo>
                  <a:lnTo>
                    <a:pt x="1818" y="6190"/>
                  </a:lnTo>
                  <a:lnTo>
                    <a:pt x="1916" y="6337"/>
                  </a:lnTo>
                  <a:lnTo>
                    <a:pt x="2064" y="6435"/>
                  </a:lnTo>
                  <a:lnTo>
                    <a:pt x="2162" y="6484"/>
                  </a:lnTo>
                  <a:lnTo>
                    <a:pt x="2506" y="6484"/>
                  </a:lnTo>
                  <a:lnTo>
                    <a:pt x="2653" y="6435"/>
                  </a:lnTo>
                  <a:lnTo>
                    <a:pt x="2751" y="6337"/>
                  </a:lnTo>
                  <a:lnTo>
                    <a:pt x="2850" y="6190"/>
                  </a:lnTo>
                  <a:lnTo>
                    <a:pt x="4372" y="3537"/>
                  </a:lnTo>
                  <a:lnTo>
                    <a:pt x="4520" y="3242"/>
                  </a:lnTo>
                  <a:lnTo>
                    <a:pt x="4618" y="2947"/>
                  </a:lnTo>
                  <a:lnTo>
                    <a:pt x="4667" y="2653"/>
                  </a:lnTo>
                  <a:lnTo>
                    <a:pt x="4667" y="2358"/>
                  </a:lnTo>
                  <a:lnTo>
                    <a:pt x="4618" y="1867"/>
                  </a:lnTo>
                  <a:lnTo>
                    <a:pt x="4520" y="1425"/>
                  </a:lnTo>
                  <a:lnTo>
                    <a:pt x="4274" y="1032"/>
                  </a:lnTo>
                  <a:lnTo>
                    <a:pt x="3979" y="688"/>
                  </a:lnTo>
                  <a:lnTo>
                    <a:pt x="3636" y="393"/>
                  </a:lnTo>
                  <a:lnTo>
                    <a:pt x="3243" y="196"/>
                  </a:lnTo>
                  <a:lnTo>
                    <a:pt x="2801" y="49"/>
                  </a:lnTo>
                  <a:lnTo>
                    <a:pt x="2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3"/>
            <p:cNvSpPr/>
            <p:nvPr/>
          </p:nvSpPr>
          <p:spPr>
            <a:xfrm>
              <a:off x="2793750" y="1157825"/>
              <a:ext cx="116700" cy="162125"/>
            </a:xfrm>
            <a:custGeom>
              <a:avLst/>
              <a:gdLst/>
              <a:ahLst/>
              <a:cxnLst/>
              <a:rect l="l" t="t" r="r" b="b"/>
              <a:pathLst>
                <a:path w="4668" h="6485" fill="none" extrusionOk="0">
                  <a:moveTo>
                    <a:pt x="1818" y="6190"/>
                  </a:moveTo>
                  <a:lnTo>
                    <a:pt x="1818" y="6190"/>
                  </a:lnTo>
                  <a:lnTo>
                    <a:pt x="1916" y="6337"/>
                  </a:lnTo>
                  <a:lnTo>
                    <a:pt x="2064" y="6435"/>
                  </a:lnTo>
                  <a:lnTo>
                    <a:pt x="2162" y="6484"/>
                  </a:lnTo>
                  <a:lnTo>
                    <a:pt x="2358" y="6484"/>
                  </a:lnTo>
                  <a:lnTo>
                    <a:pt x="2358" y="6484"/>
                  </a:lnTo>
                  <a:lnTo>
                    <a:pt x="2506" y="6484"/>
                  </a:lnTo>
                  <a:lnTo>
                    <a:pt x="2653" y="6435"/>
                  </a:lnTo>
                  <a:lnTo>
                    <a:pt x="2751" y="6337"/>
                  </a:lnTo>
                  <a:lnTo>
                    <a:pt x="2850" y="6190"/>
                  </a:lnTo>
                  <a:lnTo>
                    <a:pt x="4372" y="3537"/>
                  </a:lnTo>
                  <a:lnTo>
                    <a:pt x="4372" y="3537"/>
                  </a:lnTo>
                  <a:lnTo>
                    <a:pt x="4520" y="3242"/>
                  </a:lnTo>
                  <a:lnTo>
                    <a:pt x="4618" y="2947"/>
                  </a:lnTo>
                  <a:lnTo>
                    <a:pt x="4667" y="2653"/>
                  </a:lnTo>
                  <a:lnTo>
                    <a:pt x="4667" y="2358"/>
                  </a:lnTo>
                  <a:lnTo>
                    <a:pt x="4667" y="2358"/>
                  </a:lnTo>
                  <a:lnTo>
                    <a:pt x="4618" y="1867"/>
                  </a:lnTo>
                  <a:lnTo>
                    <a:pt x="4520" y="1425"/>
                  </a:lnTo>
                  <a:lnTo>
                    <a:pt x="4274" y="1032"/>
                  </a:lnTo>
                  <a:lnTo>
                    <a:pt x="3979" y="688"/>
                  </a:lnTo>
                  <a:lnTo>
                    <a:pt x="3636" y="393"/>
                  </a:lnTo>
                  <a:lnTo>
                    <a:pt x="3243" y="196"/>
                  </a:lnTo>
                  <a:lnTo>
                    <a:pt x="2801" y="49"/>
                  </a:lnTo>
                  <a:lnTo>
                    <a:pt x="2358" y="0"/>
                  </a:lnTo>
                  <a:lnTo>
                    <a:pt x="2358" y="0"/>
                  </a:lnTo>
                  <a:lnTo>
                    <a:pt x="1867" y="49"/>
                  </a:lnTo>
                  <a:lnTo>
                    <a:pt x="1425" y="196"/>
                  </a:lnTo>
                  <a:lnTo>
                    <a:pt x="1032" y="393"/>
                  </a:lnTo>
                  <a:lnTo>
                    <a:pt x="688" y="688"/>
                  </a:lnTo>
                  <a:lnTo>
                    <a:pt x="393" y="1032"/>
                  </a:lnTo>
                  <a:lnTo>
                    <a:pt x="148" y="1425"/>
                  </a:lnTo>
                  <a:lnTo>
                    <a:pt x="50" y="1867"/>
                  </a:lnTo>
                  <a:lnTo>
                    <a:pt x="1" y="2358"/>
                  </a:lnTo>
                  <a:lnTo>
                    <a:pt x="1" y="2358"/>
                  </a:lnTo>
                  <a:lnTo>
                    <a:pt x="1" y="2653"/>
                  </a:lnTo>
                  <a:lnTo>
                    <a:pt x="50" y="2947"/>
                  </a:lnTo>
                  <a:lnTo>
                    <a:pt x="148" y="3242"/>
                  </a:lnTo>
                  <a:lnTo>
                    <a:pt x="295" y="3537"/>
                  </a:lnTo>
                  <a:lnTo>
                    <a:pt x="1818" y="61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3"/>
            <p:cNvSpPr/>
            <p:nvPr/>
          </p:nvSpPr>
          <p:spPr>
            <a:xfrm>
              <a:off x="2837950" y="1202025"/>
              <a:ext cx="28275" cy="29500"/>
            </a:xfrm>
            <a:custGeom>
              <a:avLst/>
              <a:gdLst/>
              <a:ahLst/>
              <a:cxnLst/>
              <a:rect l="l" t="t" r="r" b="b"/>
              <a:pathLst>
                <a:path w="1131" h="1180" fill="none" extrusionOk="0">
                  <a:moveTo>
                    <a:pt x="590" y="0"/>
                  </a:moveTo>
                  <a:lnTo>
                    <a:pt x="590" y="0"/>
                  </a:lnTo>
                  <a:lnTo>
                    <a:pt x="787" y="50"/>
                  </a:lnTo>
                  <a:lnTo>
                    <a:pt x="983" y="148"/>
                  </a:lnTo>
                  <a:lnTo>
                    <a:pt x="1131" y="344"/>
                  </a:lnTo>
                  <a:lnTo>
                    <a:pt x="1131" y="590"/>
                  </a:lnTo>
                  <a:lnTo>
                    <a:pt x="1131" y="590"/>
                  </a:lnTo>
                  <a:lnTo>
                    <a:pt x="1131" y="786"/>
                  </a:lnTo>
                  <a:lnTo>
                    <a:pt x="983" y="983"/>
                  </a:lnTo>
                  <a:lnTo>
                    <a:pt x="787" y="1130"/>
                  </a:lnTo>
                  <a:lnTo>
                    <a:pt x="590" y="1179"/>
                  </a:lnTo>
                  <a:lnTo>
                    <a:pt x="590" y="1179"/>
                  </a:lnTo>
                  <a:lnTo>
                    <a:pt x="345" y="1130"/>
                  </a:lnTo>
                  <a:lnTo>
                    <a:pt x="148" y="983"/>
                  </a:lnTo>
                  <a:lnTo>
                    <a:pt x="50" y="786"/>
                  </a:lnTo>
                  <a:lnTo>
                    <a:pt x="1" y="590"/>
                  </a:lnTo>
                  <a:lnTo>
                    <a:pt x="1" y="590"/>
                  </a:lnTo>
                  <a:lnTo>
                    <a:pt x="50" y="344"/>
                  </a:lnTo>
                  <a:lnTo>
                    <a:pt x="148" y="148"/>
                  </a:lnTo>
                  <a:lnTo>
                    <a:pt x="345" y="50"/>
                  </a:lnTo>
                  <a:lnTo>
                    <a:pt x="590" y="0"/>
                  </a:lnTo>
                  <a:lnTo>
                    <a:pt x="59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3"/>
            <p:cNvSpPr/>
            <p:nvPr/>
          </p:nvSpPr>
          <p:spPr>
            <a:xfrm>
              <a:off x="2852700" y="1202025"/>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3"/>
            <p:cNvSpPr/>
            <p:nvPr/>
          </p:nvSpPr>
          <p:spPr>
            <a:xfrm>
              <a:off x="2748300" y="1560625"/>
              <a:ext cx="114250" cy="93350"/>
            </a:xfrm>
            <a:custGeom>
              <a:avLst/>
              <a:gdLst/>
              <a:ahLst/>
              <a:cxnLst/>
              <a:rect l="l" t="t" r="r" b="b"/>
              <a:pathLst>
                <a:path w="4570" h="3734" extrusionOk="0">
                  <a:moveTo>
                    <a:pt x="1033" y="0"/>
                  </a:moveTo>
                  <a:lnTo>
                    <a:pt x="836" y="1032"/>
                  </a:lnTo>
                  <a:lnTo>
                    <a:pt x="590" y="2064"/>
                  </a:lnTo>
                  <a:lnTo>
                    <a:pt x="345" y="2948"/>
                  </a:lnTo>
                  <a:lnTo>
                    <a:pt x="1" y="3734"/>
                  </a:lnTo>
                  <a:lnTo>
                    <a:pt x="1" y="3734"/>
                  </a:lnTo>
                  <a:lnTo>
                    <a:pt x="738" y="3488"/>
                  </a:lnTo>
                  <a:lnTo>
                    <a:pt x="1426" y="3193"/>
                  </a:lnTo>
                  <a:lnTo>
                    <a:pt x="2113" y="2800"/>
                  </a:lnTo>
                  <a:lnTo>
                    <a:pt x="2703" y="2358"/>
                  </a:lnTo>
                  <a:lnTo>
                    <a:pt x="3243" y="1818"/>
                  </a:lnTo>
                  <a:lnTo>
                    <a:pt x="3783" y="1278"/>
                  </a:lnTo>
                  <a:lnTo>
                    <a:pt x="4226" y="639"/>
                  </a:lnTo>
                  <a:lnTo>
                    <a:pt x="45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3"/>
            <p:cNvSpPr/>
            <p:nvPr/>
          </p:nvSpPr>
          <p:spPr>
            <a:xfrm>
              <a:off x="2748300" y="1560625"/>
              <a:ext cx="114250" cy="93350"/>
            </a:xfrm>
            <a:custGeom>
              <a:avLst/>
              <a:gdLst/>
              <a:ahLst/>
              <a:cxnLst/>
              <a:rect l="l" t="t" r="r" b="b"/>
              <a:pathLst>
                <a:path w="4570" h="3734" fill="none" extrusionOk="0">
                  <a:moveTo>
                    <a:pt x="1" y="3734"/>
                  </a:moveTo>
                  <a:lnTo>
                    <a:pt x="1" y="3734"/>
                  </a:lnTo>
                  <a:lnTo>
                    <a:pt x="738" y="3488"/>
                  </a:lnTo>
                  <a:lnTo>
                    <a:pt x="1426" y="3193"/>
                  </a:lnTo>
                  <a:lnTo>
                    <a:pt x="2113" y="2800"/>
                  </a:lnTo>
                  <a:lnTo>
                    <a:pt x="2703" y="2358"/>
                  </a:lnTo>
                  <a:lnTo>
                    <a:pt x="3243" y="1818"/>
                  </a:lnTo>
                  <a:lnTo>
                    <a:pt x="3783" y="1278"/>
                  </a:lnTo>
                  <a:lnTo>
                    <a:pt x="4226" y="639"/>
                  </a:lnTo>
                  <a:lnTo>
                    <a:pt x="4569" y="0"/>
                  </a:lnTo>
                  <a:lnTo>
                    <a:pt x="1033" y="0"/>
                  </a:lnTo>
                  <a:lnTo>
                    <a:pt x="1033" y="0"/>
                  </a:lnTo>
                  <a:lnTo>
                    <a:pt x="836" y="1032"/>
                  </a:lnTo>
                  <a:lnTo>
                    <a:pt x="590" y="2064"/>
                  </a:lnTo>
                  <a:lnTo>
                    <a:pt x="345" y="2948"/>
                  </a:lnTo>
                  <a:lnTo>
                    <a:pt x="1" y="3734"/>
                  </a:lnTo>
                  <a:lnTo>
                    <a:pt x="1" y="3734"/>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3"/>
            <p:cNvSpPr/>
            <p:nvPr/>
          </p:nvSpPr>
          <p:spPr>
            <a:xfrm>
              <a:off x="2748300" y="165395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3"/>
            <p:cNvSpPr/>
            <p:nvPr/>
          </p:nvSpPr>
          <p:spPr>
            <a:xfrm>
              <a:off x="2661125" y="1432900"/>
              <a:ext cx="88450" cy="98275"/>
            </a:xfrm>
            <a:custGeom>
              <a:avLst/>
              <a:gdLst/>
              <a:ahLst/>
              <a:cxnLst/>
              <a:rect l="l" t="t" r="r" b="b"/>
              <a:pathLst>
                <a:path w="3538" h="3931" extrusionOk="0">
                  <a:moveTo>
                    <a:pt x="98" y="1"/>
                  </a:moveTo>
                  <a:lnTo>
                    <a:pt x="49" y="934"/>
                  </a:lnTo>
                  <a:lnTo>
                    <a:pt x="0" y="1966"/>
                  </a:lnTo>
                  <a:lnTo>
                    <a:pt x="49" y="2948"/>
                  </a:lnTo>
                  <a:lnTo>
                    <a:pt x="98" y="3930"/>
                  </a:lnTo>
                  <a:lnTo>
                    <a:pt x="3439" y="3930"/>
                  </a:lnTo>
                  <a:lnTo>
                    <a:pt x="3488" y="2948"/>
                  </a:lnTo>
                  <a:lnTo>
                    <a:pt x="3537" y="1966"/>
                  </a:lnTo>
                  <a:lnTo>
                    <a:pt x="3488" y="934"/>
                  </a:lnTo>
                  <a:lnTo>
                    <a:pt x="34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3"/>
            <p:cNvSpPr/>
            <p:nvPr/>
          </p:nvSpPr>
          <p:spPr>
            <a:xfrm>
              <a:off x="2661125" y="1432900"/>
              <a:ext cx="88450" cy="98275"/>
            </a:xfrm>
            <a:custGeom>
              <a:avLst/>
              <a:gdLst/>
              <a:ahLst/>
              <a:cxnLst/>
              <a:rect l="l" t="t" r="r" b="b"/>
              <a:pathLst>
                <a:path w="3538" h="3931" fill="none" extrusionOk="0">
                  <a:moveTo>
                    <a:pt x="98" y="3930"/>
                  </a:moveTo>
                  <a:lnTo>
                    <a:pt x="3439" y="3930"/>
                  </a:lnTo>
                  <a:lnTo>
                    <a:pt x="3439" y="3930"/>
                  </a:lnTo>
                  <a:lnTo>
                    <a:pt x="3488" y="2948"/>
                  </a:lnTo>
                  <a:lnTo>
                    <a:pt x="3537" y="1966"/>
                  </a:lnTo>
                  <a:lnTo>
                    <a:pt x="3537" y="1966"/>
                  </a:lnTo>
                  <a:lnTo>
                    <a:pt x="3488" y="934"/>
                  </a:lnTo>
                  <a:lnTo>
                    <a:pt x="3439" y="1"/>
                  </a:lnTo>
                  <a:lnTo>
                    <a:pt x="98" y="1"/>
                  </a:lnTo>
                  <a:lnTo>
                    <a:pt x="98" y="1"/>
                  </a:lnTo>
                  <a:lnTo>
                    <a:pt x="49" y="934"/>
                  </a:lnTo>
                  <a:lnTo>
                    <a:pt x="0" y="1966"/>
                  </a:lnTo>
                  <a:lnTo>
                    <a:pt x="0" y="1966"/>
                  </a:lnTo>
                  <a:lnTo>
                    <a:pt x="49" y="2948"/>
                  </a:lnTo>
                  <a:lnTo>
                    <a:pt x="98" y="3930"/>
                  </a:lnTo>
                  <a:lnTo>
                    <a:pt x="98" y="393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3"/>
            <p:cNvSpPr/>
            <p:nvPr/>
          </p:nvSpPr>
          <p:spPr>
            <a:xfrm>
              <a:off x="2663575" y="1531150"/>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3"/>
            <p:cNvSpPr/>
            <p:nvPr/>
          </p:nvSpPr>
          <p:spPr>
            <a:xfrm>
              <a:off x="2667250" y="1560625"/>
              <a:ext cx="76175" cy="98275"/>
            </a:xfrm>
            <a:custGeom>
              <a:avLst/>
              <a:gdLst/>
              <a:ahLst/>
              <a:cxnLst/>
              <a:rect l="l" t="t" r="r" b="b"/>
              <a:pathLst>
                <a:path w="3047" h="3931" extrusionOk="0">
                  <a:moveTo>
                    <a:pt x="1" y="0"/>
                  </a:moveTo>
                  <a:lnTo>
                    <a:pt x="148" y="836"/>
                  </a:lnTo>
                  <a:lnTo>
                    <a:pt x="296" y="1621"/>
                  </a:lnTo>
                  <a:lnTo>
                    <a:pt x="492" y="2309"/>
                  </a:lnTo>
                  <a:lnTo>
                    <a:pt x="738" y="2899"/>
                  </a:lnTo>
                  <a:lnTo>
                    <a:pt x="934" y="3341"/>
                  </a:lnTo>
                  <a:lnTo>
                    <a:pt x="1131" y="3685"/>
                  </a:lnTo>
                  <a:lnTo>
                    <a:pt x="1327" y="3881"/>
                  </a:lnTo>
                  <a:lnTo>
                    <a:pt x="1425" y="3930"/>
                  </a:lnTo>
                  <a:lnTo>
                    <a:pt x="1622" y="3930"/>
                  </a:lnTo>
                  <a:lnTo>
                    <a:pt x="1720" y="3881"/>
                  </a:lnTo>
                  <a:lnTo>
                    <a:pt x="1917" y="3685"/>
                  </a:lnTo>
                  <a:lnTo>
                    <a:pt x="2113" y="3341"/>
                  </a:lnTo>
                  <a:lnTo>
                    <a:pt x="2310" y="2899"/>
                  </a:lnTo>
                  <a:lnTo>
                    <a:pt x="2555" y="2309"/>
                  </a:lnTo>
                  <a:lnTo>
                    <a:pt x="2752" y="1621"/>
                  </a:lnTo>
                  <a:lnTo>
                    <a:pt x="2899" y="836"/>
                  </a:lnTo>
                  <a:lnTo>
                    <a:pt x="30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3"/>
            <p:cNvSpPr/>
            <p:nvPr/>
          </p:nvSpPr>
          <p:spPr>
            <a:xfrm>
              <a:off x="2667250" y="1560625"/>
              <a:ext cx="76175" cy="98275"/>
            </a:xfrm>
            <a:custGeom>
              <a:avLst/>
              <a:gdLst/>
              <a:ahLst/>
              <a:cxnLst/>
              <a:rect l="l" t="t" r="r" b="b"/>
              <a:pathLst>
                <a:path w="3047" h="3931" fill="none" extrusionOk="0">
                  <a:moveTo>
                    <a:pt x="3046" y="0"/>
                  </a:moveTo>
                  <a:lnTo>
                    <a:pt x="1" y="0"/>
                  </a:lnTo>
                  <a:lnTo>
                    <a:pt x="1" y="0"/>
                  </a:lnTo>
                  <a:lnTo>
                    <a:pt x="148" y="836"/>
                  </a:lnTo>
                  <a:lnTo>
                    <a:pt x="296" y="1621"/>
                  </a:lnTo>
                  <a:lnTo>
                    <a:pt x="492" y="2309"/>
                  </a:lnTo>
                  <a:lnTo>
                    <a:pt x="738" y="2899"/>
                  </a:lnTo>
                  <a:lnTo>
                    <a:pt x="934" y="3341"/>
                  </a:lnTo>
                  <a:lnTo>
                    <a:pt x="1131" y="3685"/>
                  </a:lnTo>
                  <a:lnTo>
                    <a:pt x="1327" y="3881"/>
                  </a:lnTo>
                  <a:lnTo>
                    <a:pt x="1425" y="3930"/>
                  </a:lnTo>
                  <a:lnTo>
                    <a:pt x="1524" y="3930"/>
                  </a:lnTo>
                  <a:lnTo>
                    <a:pt x="1524" y="3930"/>
                  </a:lnTo>
                  <a:lnTo>
                    <a:pt x="1622" y="3930"/>
                  </a:lnTo>
                  <a:lnTo>
                    <a:pt x="1720" y="3881"/>
                  </a:lnTo>
                  <a:lnTo>
                    <a:pt x="1917" y="3685"/>
                  </a:lnTo>
                  <a:lnTo>
                    <a:pt x="2113" y="3341"/>
                  </a:lnTo>
                  <a:lnTo>
                    <a:pt x="2310" y="2899"/>
                  </a:lnTo>
                  <a:lnTo>
                    <a:pt x="2555" y="2309"/>
                  </a:lnTo>
                  <a:lnTo>
                    <a:pt x="2752" y="1621"/>
                  </a:lnTo>
                  <a:lnTo>
                    <a:pt x="2899" y="836"/>
                  </a:lnTo>
                  <a:lnTo>
                    <a:pt x="3046" y="0"/>
                  </a:lnTo>
                  <a:lnTo>
                    <a:pt x="304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3"/>
            <p:cNvSpPr/>
            <p:nvPr/>
          </p:nvSpPr>
          <p:spPr>
            <a:xfrm>
              <a:off x="2743400" y="1560625"/>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3"/>
            <p:cNvSpPr/>
            <p:nvPr/>
          </p:nvSpPr>
          <p:spPr>
            <a:xfrm>
              <a:off x="2748300" y="1311325"/>
              <a:ext cx="114250" cy="92125"/>
            </a:xfrm>
            <a:custGeom>
              <a:avLst/>
              <a:gdLst/>
              <a:ahLst/>
              <a:cxnLst/>
              <a:rect l="l" t="t" r="r" b="b"/>
              <a:pathLst>
                <a:path w="4570" h="3685" extrusionOk="0">
                  <a:moveTo>
                    <a:pt x="1" y="0"/>
                  </a:moveTo>
                  <a:lnTo>
                    <a:pt x="345" y="737"/>
                  </a:lnTo>
                  <a:lnTo>
                    <a:pt x="590" y="1621"/>
                  </a:lnTo>
                  <a:lnTo>
                    <a:pt x="836" y="2604"/>
                  </a:lnTo>
                  <a:lnTo>
                    <a:pt x="1033" y="3685"/>
                  </a:lnTo>
                  <a:lnTo>
                    <a:pt x="4569" y="3685"/>
                  </a:lnTo>
                  <a:lnTo>
                    <a:pt x="4226" y="3046"/>
                  </a:lnTo>
                  <a:lnTo>
                    <a:pt x="3783" y="2407"/>
                  </a:lnTo>
                  <a:lnTo>
                    <a:pt x="3243" y="1867"/>
                  </a:lnTo>
                  <a:lnTo>
                    <a:pt x="2703" y="1327"/>
                  </a:lnTo>
                  <a:lnTo>
                    <a:pt x="2113" y="885"/>
                  </a:lnTo>
                  <a:lnTo>
                    <a:pt x="1426" y="541"/>
                  </a:lnTo>
                  <a:lnTo>
                    <a:pt x="738" y="197"/>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3"/>
            <p:cNvSpPr/>
            <p:nvPr/>
          </p:nvSpPr>
          <p:spPr>
            <a:xfrm>
              <a:off x="2748300" y="1311325"/>
              <a:ext cx="114250" cy="92125"/>
            </a:xfrm>
            <a:custGeom>
              <a:avLst/>
              <a:gdLst/>
              <a:ahLst/>
              <a:cxnLst/>
              <a:rect l="l" t="t" r="r" b="b"/>
              <a:pathLst>
                <a:path w="4570" h="3685" fill="none" extrusionOk="0">
                  <a:moveTo>
                    <a:pt x="4569" y="3685"/>
                  </a:moveTo>
                  <a:lnTo>
                    <a:pt x="4569" y="3685"/>
                  </a:lnTo>
                  <a:lnTo>
                    <a:pt x="4226" y="3046"/>
                  </a:lnTo>
                  <a:lnTo>
                    <a:pt x="3783" y="2407"/>
                  </a:lnTo>
                  <a:lnTo>
                    <a:pt x="3243" y="1867"/>
                  </a:lnTo>
                  <a:lnTo>
                    <a:pt x="2703" y="1327"/>
                  </a:lnTo>
                  <a:lnTo>
                    <a:pt x="2113" y="885"/>
                  </a:lnTo>
                  <a:lnTo>
                    <a:pt x="1426" y="541"/>
                  </a:lnTo>
                  <a:lnTo>
                    <a:pt x="738" y="197"/>
                  </a:lnTo>
                  <a:lnTo>
                    <a:pt x="1" y="0"/>
                  </a:lnTo>
                  <a:lnTo>
                    <a:pt x="1" y="0"/>
                  </a:lnTo>
                  <a:lnTo>
                    <a:pt x="345" y="737"/>
                  </a:lnTo>
                  <a:lnTo>
                    <a:pt x="590" y="1621"/>
                  </a:lnTo>
                  <a:lnTo>
                    <a:pt x="836" y="2604"/>
                  </a:lnTo>
                  <a:lnTo>
                    <a:pt x="1033" y="3685"/>
                  </a:lnTo>
                  <a:lnTo>
                    <a:pt x="4569" y="368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3"/>
            <p:cNvSpPr/>
            <p:nvPr/>
          </p:nvSpPr>
          <p:spPr>
            <a:xfrm>
              <a:off x="2862525" y="1403425"/>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3"/>
            <p:cNvSpPr/>
            <p:nvPr/>
          </p:nvSpPr>
          <p:spPr>
            <a:xfrm>
              <a:off x="2776550" y="1432900"/>
              <a:ext cx="104425" cy="98275"/>
            </a:xfrm>
            <a:custGeom>
              <a:avLst/>
              <a:gdLst/>
              <a:ahLst/>
              <a:cxnLst/>
              <a:rect l="l" t="t" r="r" b="b"/>
              <a:pathLst>
                <a:path w="4177" h="3931" extrusionOk="0">
                  <a:moveTo>
                    <a:pt x="1" y="1"/>
                  </a:moveTo>
                  <a:lnTo>
                    <a:pt x="50" y="983"/>
                  </a:lnTo>
                  <a:lnTo>
                    <a:pt x="99" y="1966"/>
                  </a:lnTo>
                  <a:lnTo>
                    <a:pt x="50" y="2948"/>
                  </a:lnTo>
                  <a:lnTo>
                    <a:pt x="1" y="3930"/>
                  </a:lnTo>
                  <a:lnTo>
                    <a:pt x="3931" y="3930"/>
                  </a:lnTo>
                  <a:lnTo>
                    <a:pt x="4029" y="3439"/>
                  </a:lnTo>
                  <a:lnTo>
                    <a:pt x="4127" y="2948"/>
                  </a:lnTo>
                  <a:lnTo>
                    <a:pt x="4176" y="2457"/>
                  </a:lnTo>
                  <a:lnTo>
                    <a:pt x="4176" y="1966"/>
                  </a:lnTo>
                  <a:lnTo>
                    <a:pt x="4176" y="1425"/>
                  </a:lnTo>
                  <a:lnTo>
                    <a:pt x="4127" y="934"/>
                  </a:lnTo>
                  <a:lnTo>
                    <a:pt x="4029" y="492"/>
                  </a:lnTo>
                  <a:lnTo>
                    <a:pt x="39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3"/>
            <p:cNvSpPr/>
            <p:nvPr/>
          </p:nvSpPr>
          <p:spPr>
            <a:xfrm>
              <a:off x="2776550" y="1432900"/>
              <a:ext cx="104425" cy="98275"/>
            </a:xfrm>
            <a:custGeom>
              <a:avLst/>
              <a:gdLst/>
              <a:ahLst/>
              <a:cxnLst/>
              <a:rect l="l" t="t" r="r" b="b"/>
              <a:pathLst>
                <a:path w="4177" h="3931" fill="none" extrusionOk="0">
                  <a:moveTo>
                    <a:pt x="3931" y="3930"/>
                  </a:moveTo>
                  <a:lnTo>
                    <a:pt x="3931" y="3930"/>
                  </a:lnTo>
                  <a:lnTo>
                    <a:pt x="4029" y="3439"/>
                  </a:lnTo>
                  <a:lnTo>
                    <a:pt x="4127" y="2948"/>
                  </a:lnTo>
                  <a:lnTo>
                    <a:pt x="4176" y="2457"/>
                  </a:lnTo>
                  <a:lnTo>
                    <a:pt x="4176" y="1966"/>
                  </a:lnTo>
                  <a:lnTo>
                    <a:pt x="4176" y="1966"/>
                  </a:lnTo>
                  <a:lnTo>
                    <a:pt x="4176" y="1425"/>
                  </a:lnTo>
                  <a:lnTo>
                    <a:pt x="4127" y="934"/>
                  </a:lnTo>
                  <a:lnTo>
                    <a:pt x="4029" y="492"/>
                  </a:lnTo>
                  <a:lnTo>
                    <a:pt x="3931" y="1"/>
                  </a:lnTo>
                  <a:lnTo>
                    <a:pt x="1" y="1"/>
                  </a:lnTo>
                  <a:lnTo>
                    <a:pt x="1" y="1"/>
                  </a:lnTo>
                  <a:lnTo>
                    <a:pt x="50" y="983"/>
                  </a:lnTo>
                  <a:lnTo>
                    <a:pt x="99" y="1966"/>
                  </a:lnTo>
                  <a:lnTo>
                    <a:pt x="99" y="1966"/>
                  </a:lnTo>
                  <a:lnTo>
                    <a:pt x="50" y="2948"/>
                  </a:lnTo>
                  <a:lnTo>
                    <a:pt x="1" y="3930"/>
                  </a:lnTo>
                  <a:lnTo>
                    <a:pt x="3931" y="393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3"/>
            <p:cNvSpPr/>
            <p:nvPr/>
          </p:nvSpPr>
          <p:spPr>
            <a:xfrm>
              <a:off x="2874800" y="153115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3"/>
            <p:cNvSpPr/>
            <p:nvPr/>
          </p:nvSpPr>
          <p:spPr>
            <a:xfrm>
              <a:off x="2529725" y="1432900"/>
              <a:ext cx="104400" cy="98275"/>
            </a:xfrm>
            <a:custGeom>
              <a:avLst/>
              <a:gdLst/>
              <a:ahLst/>
              <a:cxnLst/>
              <a:rect l="l" t="t" r="r" b="b"/>
              <a:pathLst>
                <a:path w="4176" h="3931" extrusionOk="0">
                  <a:moveTo>
                    <a:pt x="246" y="1"/>
                  </a:moveTo>
                  <a:lnTo>
                    <a:pt x="147" y="492"/>
                  </a:lnTo>
                  <a:lnTo>
                    <a:pt x="49" y="934"/>
                  </a:lnTo>
                  <a:lnTo>
                    <a:pt x="0" y="1425"/>
                  </a:lnTo>
                  <a:lnTo>
                    <a:pt x="0" y="1966"/>
                  </a:lnTo>
                  <a:lnTo>
                    <a:pt x="0" y="2457"/>
                  </a:lnTo>
                  <a:lnTo>
                    <a:pt x="49" y="2948"/>
                  </a:lnTo>
                  <a:lnTo>
                    <a:pt x="147" y="3439"/>
                  </a:lnTo>
                  <a:lnTo>
                    <a:pt x="246" y="3930"/>
                  </a:lnTo>
                  <a:lnTo>
                    <a:pt x="4175" y="3930"/>
                  </a:lnTo>
                  <a:lnTo>
                    <a:pt x="4126" y="2948"/>
                  </a:lnTo>
                  <a:lnTo>
                    <a:pt x="4077" y="1966"/>
                  </a:lnTo>
                  <a:lnTo>
                    <a:pt x="4126" y="983"/>
                  </a:lnTo>
                  <a:lnTo>
                    <a:pt x="41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3"/>
            <p:cNvSpPr/>
            <p:nvPr/>
          </p:nvSpPr>
          <p:spPr>
            <a:xfrm>
              <a:off x="2529725" y="1432900"/>
              <a:ext cx="104400" cy="98275"/>
            </a:xfrm>
            <a:custGeom>
              <a:avLst/>
              <a:gdLst/>
              <a:ahLst/>
              <a:cxnLst/>
              <a:rect l="l" t="t" r="r" b="b"/>
              <a:pathLst>
                <a:path w="4176" h="3931" fill="none" extrusionOk="0">
                  <a:moveTo>
                    <a:pt x="246" y="1"/>
                  </a:moveTo>
                  <a:lnTo>
                    <a:pt x="246" y="1"/>
                  </a:lnTo>
                  <a:lnTo>
                    <a:pt x="147" y="492"/>
                  </a:lnTo>
                  <a:lnTo>
                    <a:pt x="49" y="934"/>
                  </a:lnTo>
                  <a:lnTo>
                    <a:pt x="0" y="1425"/>
                  </a:lnTo>
                  <a:lnTo>
                    <a:pt x="0" y="1966"/>
                  </a:lnTo>
                  <a:lnTo>
                    <a:pt x="0" y="1966"/>
                  </a:lnTo>
                  <a:lnTo>
                    <a:pt x="0" y="2457"/>
                  </a:lnTo>
                  <a:lnTo>
                    <a:pt x="49" y="2948"/>
                  </a:lnTo>
                  <a:lnTo>
                    <a:pt x="147" y="3439"/>
                  </a:lnTo>
                  <a:lnTo>
                    <a:pt x="246" y="3930"/>
                  </a:lnTo>
                  <a:lnTo>
                    <a:pt x="4175" y="3930"/>
                  </a:lnTo>
                  <a:lnTo>
                    <a:pt x="4175" y="3930"/>
                  </a:lnTo>
                  <a:lnTo>
                    <a:pt x="4126" y="2948"/>
                  </a:lnTo>
                  <a:lnTo>
                    <a:pt x="4077" y="1966"/>
                  </a:lnTo>
                  <a:lnTo>
                    <a:pt x="4077" y="1966"/>
                  </a:lnTo>
                  <a:lnTo>
                    <a:pt x="4126" y="983"/>
                  </a:lnTo>
                  <a:lnTo>
                    <a:pt x="4175" y="1"/>
                  </a:lnTo>
                  <a:lnTo>
                    <a:pt x="24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3"/>
            <p:cNvSpPr/>
            <p:nvPr/>
          </p:nvSpPr>
          <p:spPr>
            <a:xfrm>
              <a:off x="2535850" y="143290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3"/>
            <p:cNvSpPr/>
            <p:nvPr/>
          </p:nvSpPr>
          <p:spPr>
            <a:xfrm>
              <a:off x="2548125" y="1311325"/>
              <a:ext cx="114250" cy="92125"/>
            </a:xfrm>
            <a:custGeom>
              <a:avLst/>
              <a:gdLst/>
              <a:ahLst/>
              <a:cxnLst/>
              <a:rect l="l" t="t" r="r" b="b"/>
              <a:pathLst>
                <a:path w="4570" h="3685" extrusionOk="0">
                  <a:moveTo>
                    <a:pt x="4569" y="0"/>
                  </a:moveTo>
                  <a:lnTo>
                    <a:pt x="3832" y="197"/>
                  </a:lnTo>
                  <a:lnTo>
                    <a:pt x="3145" y="541"/>
                  </a:lnTo>
                  <a:lnTo>
                    <a:pt x="2457" y="885"/>
                  </a:lnTo>
                  <a:lnTo>
                    <a:pt x="1868" y="1327"/>
                  </a:lnTo>
                  <a:lnTo>
                    <a:pt x="1327" y="1867"/>
                  </a:lnTo>
                  <a:lnTo>
                    <a:pt x="787" y="2407"/>
                  </a:lnTo>
                  <a:lnTo>
                    <a:pt x="345" y="3046"/>
                  </a:lnTo>
                  <a:lnTo>
                    <a:pt x="1" y="3685"/>
                  </a:lnTo>
                  <a:lnTo>
                    <a:pt x="3538" y="3685"/>
                  </a:lnTo>
                  <a:lnTo>
                    <a:pt x="3734" y="2604"/>
                  </a:lnTo>
                  <a:lnTo>
                    <a:pt x="3980" y="1621"/>
                  </a:lnTo>
                  <a:lnTo>
                    <a:pt x="4225" y="737"/>
                  </a:lnTo>
                  <a:lnTo>
                    <a:pt x="45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3"/>
            <p:cNvSpPr/>
            <p:nvPr/>
          </p:nvSpPr>
          <p:spPr>
            <a:xfrm>
              <a:off x="2548125" y="1311325"/>
              <a:ext cx="114250" cy="92125"/>
            </a:xfrm>
            <a:custGeom>
              <a:avLst/>
              <a:gdLst/>
              <a:ahLst/>
              <a:cxnLst/>
              <a:rect l="l" t="t" r="r" b="b"/>
              <a:pathLst>
                <a:path w="4570" h="3685" fill="none" extrusionOk="0">
                  <a:moveTo>
                    <a:pt x="1" y="3685"/>
                  </a:moveTo>
                  <a:lnTo>
                    <a:pt x="3538" y="3685"/>
                  </a:lnTo>
                  <a:lnTo>
                    <a:pt x="3538" y="3685"/>
                  </a:lnTo>
                  <a:lnTo>
                    <a:pt x="3734" y="2604"/>
                  </a:lnTo>
                  <a:lnTo>
                    <a:pt x="3980" y="1621"/>
                  </a:lnTo>
                  <a:lnTo>
                    <a:pt x="4225" y="737"/>
                  </a:lnTo>
                  <a:lnTo>
                    <a:pt x="4569" y="0"/>
                  </a:lnTo>
                  <a:lnTo>
                    <a:pt x="4569" y="0"/>
                  </a:lnTo>
                  <a:lnTo>
                    <a:pt x="3832" y="197"/>
                  </a:lnTo>
                  <a:lnTo>
                    <a:pt x="3145" y="541"/>
                  </a:lnTo>
                  <a:lnTo>
                    <a:pt x="2457" y="885"/>
                  </a:lnTo>
                  <a:lnTo>
                    <a:pt x="1868" y="1327"/>
                  </a:lnTo>
                  <a:lnTo>
                    <a:pt x="1327" y="1867"/>
                  </a:lnTo>
                  <a:lnTo>
                    <a:pt x="787" y="2407"/>
                  </a:lnTo>
                  <a:lnTo>
                    <a:pt x="345" y="3046"/>
                  </a:lnTo>
                  <a:lnTo>
                    <a:pt x="1" y="3685"/>
                  </a:lnTo>
                  <a:lnTo>
                    <a:pt x="1" y="368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3"/>
            <p:cNvSpPr/>
            <p:nvPr/>
          </p:nvSpPr>
          <p:spPr>
            <a:xfrm>
              <a:off x="2548125" y="1403425"/>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3"/>
            <p:cNvSpPr/>
            <p:nvPr/>
          </p:nvSpPr>
          <p:spPr>
            <a:xfrm>
              <a:off x="2548125" y="1560625"/>
              <a:ext cx="114250" cy="93350"/>
            </a:xfrm>
            <a:custGeom>
              <a:avLst/>
              <a:gdLst/>
              <a:ahLst/>
              <a:cxnLst/>
              <a:rect l="l" t="t" r="r" b="b"/>
              <a:pathLst>
                <a:path w="4570" h="3734" extrusionOk="0">
                  <a:moveTo>
                    <a:pt x="1" y="0"/>
                  </a:moveTo>
                  <a:lnTo>
                    <a:pt x="345" y="639"/>
                  </a:lnTo>
                  <a:lnTo>
                    <a:pt x="787" y="1278"/>
                  </a:lnTo>
                  <a:lnTo>
                    <a:pt x="1327" y="1818"/>
                  </a:lnTo>
                  <a:lnTo>
                    <a:pt x="1868" y="2358"/>
                  </a:lnTo>
                  <a:lnTo>
                    <a:pt x="2457" y="2800"/>
                  </a:lnTo>
                  <a:lnTo>
                    <a:pt x="3145" y="3193"/>
                  </a:lnTo>
                  <a:lnTo>
                    <a:pt x="3832" y="3488"/>
                  </a:lnTo>
                  <a:lnTo>
                    <a:pt x="4569" y="3734"/>
                  </a:lnTo>
                  <a:lnTo>
                    <a:pt x="4569" y="3734"/>
                  </a:lnTo>
                  <a:lnTo>
                    <a:pt x="4225" y="2948"/>
                  </a:lnTo>
                  <a:lnTo>
                    <a:pt x="3980" y="2064"/>
                  </a:lnTo>
                  <a:lnTo>
                    <a:pt x="3734" y="1032"/>
                  </a:lnTo>
                  <a:lnTo>
                    <a:pt x="3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3"/>
            <p:cNvSpPr/>
            <p:nvPr/>
          </p:nvSpPr>
          <p:spPr>
            <a:xfrm>
              <a:off x="2548125" y="1560625"/>
              <a:ext cx="114250" cy="93350"/>
            </a:xfrm>
            <a:custGeom>
              <a:avLst/>
              <a:gdLst/>
              <a:ahLst/>
              <a:cxnLst/>
              <a:rect l="l" t="t" r="r" b="b"/>
              <a:pathLst>
                <a:path w="4570" h="3734" fill="none" extrusionOk="0">
                  <a:moveTo>
                    <a:pt x="1" y="0"/>
                  </a:moveTo>
                  <a:lnTo>
                    <a:pt x="1" y="0"/>
                  </a:lnTo>
                  <a:lnTo>
                    <a:pt x="345" y="639"/>
                  </a:lnTo>
                  <a:lnTo>
                    <a:pt x="787" y="1278"/>
                  </a:lnTo>
                  <a:lnTo>
                    <a:pt x="1327" y="1818"/>
                  </a:lnTo>
                  <a:lnTo>
                    <a:pt x="1868" y="2358"/>
                  </a:lnTo>
                  <a:lnTo>
                    <a:pt x="2457" y="2800"/>
                  </a:lnTo>
                  <a:lnTo>
                    <a:pt x="3145" y="3193"/>
                  </a:lnTo>
                  <a:lnTo>
                    <a:pt x="3832" y="3488"/>
                  </a:lnTo>
                  <a:lnTo>
                    <a:pt x="4569" y="3734"/>
                  </a:lnTo>
                  <a:lnTo>
                    <a:pt x="4569" y="3734"/>
                  </a:lnTo>
                  <a:lnTo>
                    <a:pt x="4225" y="2948"/>
                  </a:lnTo>
                  <a:lnTo>
                    <a:pt x="3980" y="2064"/>
                  </a:lnTo>
                  <a:lnTo>
                    <a:pt x="3734" y="1032"/>
                  </a:lnTo>
                  <a:lnTo>
                    <a:pt x="3538" y="0"/>
                  </a:ln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3"/>
            <p:cNvSpPr/>
            <p:nvPr/>
          </p:nvSpPr>
          <p:spPr>
            <a:xfrm>
              <a:off x="2548125" y="1560625"/>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3"/>
            <p:cNvSpPr/>
            <p:nvPr/>
          </p:nvSpPr>
          <p:spPr>
            <a:xfrm>
              <a:off x="2667250" y="1305175"/>
              <a:ext cx="76175" cy="98275"/>
            </a:xfrm>
            <a:custGeom>
              <a:avLst/>
              <a:gdLst/>
              <a:ahLst/>
              <a:cxnLst/>
              <a:rect l="l" t="t" r="r" b="b"/>
              <a:pathLst>
                <a:path w="3047" h="3931" extrusionOk="0">
                  <a:moveTo>
                    <a:pt x="1524" y="1"/>
                  </a:moveTo>
                  <a:lnTo>
                    <a:pt x="1327" y="99"/>
                  </a:lnTo>
                  <a:lnTo>
                    <a:pt x="1131" y="296"/>
                  </a:lnTo>
                  <a:lnTo>
                    <a:pt x="934" y="590"/>
                  </a:lnTo>
                  <a:lnTo>
                    <a:pt x="738" y="1032"/>
                  </a:lnTo>
                  <a:lnTo>
                    <a:pt x="492" y="1622"/>
                  </a:lnTo>
                  <a:lnTo>
                    <a:pt x="296" y="2260"/>
                  </a:lnTo>
                  <a:lnTo>
                    <a:pt x="148" y="3046"/>
                  </a:lnTo>
                  <a:lnTo>
                    <a:pt x="1" y="3931"/>
                  </a:lnTo>
                  <a:lnTo>
                    <a:pt x="3046" y="3931"/>
                  </a:lnTo>
                  <a:lnTo>
                    <a:pt x="2899" y="3046"/>
                  </a:lnTo>
                  <a:lnTo>
                    <a:pt x="2752" y="2260"/>
                  </a:lnTo>
                  <a:lnTo>
                    <a:pt x="2555" y="1622"/>
                  </a:lnTo>
                  <a:lnTo>
                    <a:pt x="2310" y="1032"/>
                  </a:lnTo>
                  <a:lnTo>
                    <a:pt x="2113" y="590"/>
                  </a:lnTo>
                  <a:lnTo>
                    <a:pt x="1917" y="296"/>
                  </a:lnTo>
                  <a:lnTo>
                    <a:pt x="1720" y="99"/>
                  </a:lnTo>
                  <a:lnTo>
                    <a:pt x="15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3"/>
            <p:cNvSpPr/>
            <p:nvPr/>
          </p:nvSpPr>
          <p:spPr>
            <a:xfrm>
              <a:off x="2667250" y="1305175"/>
              <a:ext cx="76175" cy="98275"/>
            </a:xfrm>
            <a:custGeom>
              <a:avLst/>
              <a:gdLst/>
              <a:ahLst/>
              <a:cxnLst/>
              <a:rect l="l" t="t" r="r" b="b"/>
              <a:pathLst>
                <a:path w="3047" h="3931" fill="none" extrusionOk="0">
                  <a:moveTo>
                    <a:pt x="1524" y="1"/>
                  </a:moveTo>
                  <a:lnTo>
                    <a:pt x="1524" y="1"/>
                  </a:lnTo>
                  <a:lnTo>
                    <a:pt x="1327" y="99"/>
                  </a:lnTo>
                  <a:lnTo>
                    <a:pt x="1131" y="296"/>
                  </a:lnTo>
                  <a:lnTo>
                    <a:pt x="934" y="590"/>
                  </a:lnTo>
                  <a:lnTo>
                    <a:pt x="738" y="1032"/>
                  </a:lnTo>
                  <a:lnTo>
                    <a:pt x="492" y="1622"/>
                  </a:lnTo>
                  <a:lnTo>
                    <a:pt x="296" y="2260"/>
                  </a:lnTo>
                  <a:lnTo>
                    <a:pt x="148" y="3046"/>
                  </a:lnTo>
                  <a:lnTo>
                    <a:pt x="1" y="3931"/>
                  </a:lnTo>
                  <a:lnTo>
                    <a:pt x="3046" y="3931"/>
                  </a:lnTo>
                  <a:lnTo>
                    <a:pt x="3046" y="3931"/>
                  </a:lnTo>
                  <a:lnTo>
                    <a:pt x="2899" y="3046"/>
                  </a:lnTo>
                  <a:lnTo>
                    <a:pt x="2752" y="2260"/>
                  </a:lnTo>
                  <a:lnTo>
                    <a:pt x="2555" y="1622"/>
                  </a:lnTo>
                  <a:lnTo>
                    <a:pt x="2310" y="1032"/>
                  </a:lnTo>
                  <a:lnTo>
                    <a:pt x="2113" y="590"/>
                  </a:lnTo>
                  <a:lnTo>
                    <a:pt x="1917" y="296"/>
                  </a:lnTo>
                  <a:lnTo>
                    <a:pt x="1720" y="99"/>
                  </a:lnTo>
                  <a:lnTo>
                    <a:pt x="1524" y="1"/>
                  </a:lnTo>
                  <a:lnTo>
                    <a:pt x="152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3"/>
            <p:cNvSpPr/>
            <p:nvPr/>
          </p:nvSpPr>
          <p:spPr>
            <a:xfrm>
              <a:off x="2705325" y="1305175"/>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5" name="Google Shape;595;p53"/>
          <p:cNvGrpSpPr/>
          <p:nvPr/>
        </p:nvGrpSpPr>
        <p:grpSpPr>
          <a:xfrm>
            <a:off x="7098814" y="1637047"/>
            <a:ext cx="407785" cy="635012"/>
            <a:chOff x="6238525" y="1157825"/>
            <a:chExt cx="321775" cy="501075"/>
          </a:xfrm>
        </p:grpSpPr>
        <p:sp>
          <p:nvSpPr>
            <p:cNvPr id="596" name="Google Shape;596;p53"/>
            <p:cNvSpPr/>
            <p:nvPr/>
          </p:nvSpPr>
          <p:spPr>
            <a:xfrm>
              <a:off x="6325725" y="1305175"/>
              <a:ext cx="147375" cy="147400"/>
            </a:xfrm>
            <a:custGeom>
              <a:avLst/>
              <a:gdLst/>
              <a:ahLst/>
              <a:cxnLst/>
              <a:rect l="l" t="t" r="r" b="b"/>
              <a:pathLst>
                <a:path w="5895" h="5896" extrusionOk="0">
                  <a:moveTo>
                    <a:pt x="0" y="1"/>
                  </a:moveTo>
                  <a:lnTo>
                    <a:pt x="0" y="5896"/>
                  </a:lnTo>
                  <a:lnTo>
                    <a:pt x="5895" y="5896"/>
                  </a:lnTo>
                  <a:lnTo>
                    <a:pt x="5895" y="1"/>
                  </a:lnTo>
                  <a:lnTo>
                    <a:pt x="4716" y="1"/>
                  </a:lnTo>
                  <a:lnTo>
                    <a:pt x="4716" y="1769"/>
                  </a:lnTo>
                  <a:lnTo>
                    <a:pt x="4667" y="2015"/>
                  </a:lnTo>
                  <a:lnTo>
                    <a:pt x="4519" y="2211"/>
                  </a:lnTo>
                  <a:lnTo>
                    <a:pt x="4372" y="2310"/>
                  </a:lnTo>
                  <a:lnTo>
                    <a:pt x="4126" y="2359"/>
                  </a:lnTo>
                  <a:lnTo>
                    <a:pt x="1768" y="2359"/>
                  </a:lnTo>
                  <a:lnTo>
                    <a:pt x="1523" y="2310"/>
                  </a:lnTo>
                  <a:lnTo>
                    <a:pt x="1375" y="2211"/>
                  </a:lnTo>
                  <a:lnTo>
                    <a:pt x="1228" y="2015"/>
                  </a:lnTo>
                  <a:lnTo>
                    <a:pt x="1179" y="1769"/>
                  </a:lnTo>
                  <a:lnTo>
                    <a:pt x="11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3"/>
            <p:cNvSpPr/>
            <p:nvPr/>
          </p:nvSpPr>
          <p:spPr>
            <a:xfrm>
              <a:off x="6325725" y="1305175"/>
              <a:ext cx="147375" cy="147400"/>
            </a:xfrm>
            <a:custGeom>
              <a:avLst/>
              <a:gdLst/>
              <a:ahLst/>
              <a:cxnLst/>
              <a:rect l="l" t="t" r="r" b="b"/>
              <a:pathLst>
                <a:path w="5895" h="5896" fill="none" extrusionOk="0">
                  <a:moveTo>
                    <a:pt x="4716" y="1769"/>
                  </a:moveTo>
                  <a:lnTo>
                    <a:pt x="4716" y="1769"/>
                  </a:lnTo>
                  <a:lnTo>
                    <a:pt x="4667" y="2015"/>
                  </a:lnTo>
                  <a:lnTo>
                    <a:pt x="4519" y="2211"/>
                  </a:lnTo>
                  <a:lnTo>
                    <a:pt x="4372" y="2310"/>
                  </a:lnTo>
                  <a:lnTo>
                    <a:pt x="4126" y="2359"/>
                  </a:lnTo>
                  <a:lnTo>
                    <a:pt x="1768" y="2359"/>
                  </a:lnTo>
                  <a:lnTo>
                    <a:pt x="1768" y="2359"/>
                  </a:lnTo>
                  <a:lnTo>
                    <a:pt x="1523" y="2310"/>
                  </a:lnTo>
                  <a:lnTo>
                    <a:pt x="1375" y="2211"/>
                  </a:lnTo>
                  <a:lnTo>
                    <a:pt x="1228" y="2015"/>
                  </a:lnTo>
                  <a:lnTo>
                    <a:pt x="1179" y="1769"/>
                  </a:lnTo>
                  <a:lnTo>
                    <a:pt x="1179" y="1"/>
                  </a:lnTo>
                  <a:lnTo>
                    <a:pt x="0" y="1"/>
                  </a:lnTo>
                  <a:lnTo>
                    <a:pt x="0" y="5896"/>
                  </a:lnTo>
                  <a:lnTo>
                    <a:pt x="5895" y="5896"/>
                  </a:lnTo>
                  <a:lnTo>
                    <a:pt x="5895" y="1"/>
                  </a:lnTo>
                  <a:lnTo>
                    <a:pt x="4716" y="1"/>
                  </a:lnTo>
                  <a:lnTo>
                    <a:pt x="4716" y="176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3"/>
            <p:cNvSpPr/>
            <p:nvPr/>
          </p:nvSpPr>
          <p:spPr>
            <a:xfrm>
              <a:off x="6443600" y="134940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3"/>
            <p:cNvSpPr/>
            <p:nvPr/>
          </p:nvSpPr>
          <p:spPr>
            <a:xfrm>
              <a:off x="6238525" y="1157825"/>
              <a:ext cx="321775" cy="58950"/>
            </a:xfrm>
            <a:custGeom>
              <a:avLst/>
              <a:gdLst/>
              <a:ahLst/>
              <a:cxnLst/>
              <a:rect l="l" t="t" r="r" b="b"/>
              <a:pathLst>
                <a:path w="12871" h="2358" extrusionOk="0">
                  <a:moveTo>
                    <a:pt x="1720" y="0"/>
                  </a:moveTo>
                  <a:lnTo>
                    <a:pt x="1376" y="49"/>
                  </a:lnTo>
                  <a:lnTo>
                    <a:pt x="1032" y="147"/>
                  </a:lnTo>
                  <a:lnTo>
                    <a:pt x="737" y="295"/>
                  </a:lnTo>
                  <a:lnTo>
                    <a:pt x="491" y="540"/>
                  </a:lnTo>
                  <a:lnTo>
                    <a:pt x="295" y="786"/>
                  </a:lnTo>
                  <a:lnTo>
                    <a:pt x="98" y="1081"/>
                  </a:lnTo>
                  <a:lnTo>
                    <a:pt x="0" y="1425"/>
                  </a:lnTo>
                  <a:lnTo>
                    <a:pt x="0" y="1768"/>
                  </a:lnTo>
                  <a:lnTo>
                    <a:pt x="0" y="2358"/>
                  </a:lnTo>
                  <a:lnTo>
                    <a:pt x="12871" y="2358"/>
                  </a:lnTo>
                  <a:lnTo>
                    <a:pt x="12871" y="1768"/>
                  </a:lnTo>
                  <a:lnTo>
                    <a:pt x="12871" y="1425"/>
                  </a:lnTo>
                  <a:lnTo>
                    <a:pt x="12772" y="1081"/>
                  </a:lnTo>
                  <a:lnTo>
                    <a:pt x="12576" y="786"/>
                  </a:lnTo>
                  <a:lnTo>
                    <a:pt x="12379" y="540"/>
                  </a:lnTo>
                  <a:lnTo>
                    <a:pt x="12134" y="295"/>
                  </a:lnTo>
                  <a:lnTo>
                    <a:pt x="11839" y="147"/>
                  </a:lnTo>
                  <a:lnTo>
                    <a:pt x="11495" y="49"/>
                  </a:lnTo>
                  <a:lnTo>
                    <a:pt x="11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3"/>
            <p:cNvSpPr/>
            <p:nvPr/>
          </p:nvSpPr>
          <p:spPr>
            <a:xfrm>
              <a:off x="6238525" y="1157825"/>
              <a:ext cx="321775" cy="58950"/>
            </a:xfrm>
            <a:custGeom>
              <a:avLst/>
              <a:gdLst/>
              <a:ahLst/>
              <a:cxnLst/>
              <a:rect l="l" t="t" r="r" b="b"/>
              <a:pathLst>
                <a:path w="12871" h="2358" fill="none" extrusionOk="0">
                  <a:moveTo>
                    <a:pt x="0" y="1768"/>
                  </a:moveTo>
                  <a:lnTo>
                    <a:pt x="0" y="2358"/>
                  </a:lnTo>
                  <a:lnTo>
                    <a:pt x="12871" y="2358"/>
                  </a:lnTo>
                  <a:lnTo>
                    <a:pt x="12871" y="1768"/>
                  </a:lnTo>
                  <a:lnTo>
                    <a:pt x="12871" y="1768"/>
                  </a:lnTo>
                  <a:lnTo>
                    <a:pt x="12871" y="1425"/>
                  </a:lnTo>
                  <a:lnTo>
                    <a:pt x="12772" y="1081"/>
                  </a:lnTo>
                  <a:lnTo>
                    <a:pt x="12576" y="786"/>
                  </a:lnTo>
                  <a:lnTo>
                    <a:pt x="12379" y="540"/>
                  </a:lnTo>
                  <a:lnTo>
                    <a:pt x="12134" y="295"/>
                  </a:lnTo>
                  <a:lnTo>
                    <a:pt x="11839" y="147"/>
                  </a:lnTo>
                  <a:lnTo>
                    <a:pt x="11495" y="49"/>
                  </a:lnTo>
                  <a:lnTo>
                    <a:pt x="11151" y="0"/>
                  </a:lnTo>
                  <a:lnTo>
                    <a:pt x="1720" y="0"/>
                  </a:lnTo>
                  <a:lnTo>
                    <a:pt x="1720" y="0"/>
                  </a:lnTo>
                  <a:lnTo>
                    <a:pt x="1376" y="49"/>
                  </a:lnTo>
                  <a:lnTo>
                    <a:pt x="1032" y="147"/>
                  </a:lnTo>
                  <a:lnTo>
                    <a:pt x="737" y="295"/>
                  </a:lnTo>
                  <a:lnTo>
                    <a:pt x="491" y="540"/>
                  </a:lnTo>
                  <a:lnTo>
                    <a:pt x="295" y="786"/>
                  </a:lnTo>
                  <a:lnTo>
                    <a:pt x="98" y="1081"/>
                  </a:lnTo>
                  <a:lnTo>
                    <a:pt x="0" y="1425"/>
                  </a:lnTo>
                  <a:lnTo>
                    <a:pt x="0" y="1768"/>
                  </a:lnTo>
                  <a:lnTo>
                    <a:pt x="0" y="1768"/>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3"/>
            <p:cNvSpPr/>
            <p:nvPr/>
          </p:nvSpPr>
          <p:spPr>
            <a:xfrm>
              <a:off x="6238525" y="1202025"/>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3"/>
            <p:cNvSpPr/>
            <p:nvPr/>
          </p:nvSpPr>
          <p:spPr>
            <a:xfrm>
              <a:off x="6384650" y="1305175"/>
              <a:ext cx="29500" cy="29500"/>
            </a:xfrm>
            <a:custGeom>
              <a:avLst/>
              <a:gdLst/>
              <a:ahLst/>
              <a:cxnLst/>
              <a:rect l="l" t="t" r="r" b="b"/>
              <a:pathLst>
                <a:path w="1180" h="1180" extrusionOk="0">
                  <a:moveTo>
                    <a:pt x="1" y="1"/>
                  </a:moveTo>
                  <a:lnTo>
                    <a:pt x="1" y="1180"/>
                  </a:lnTo>
                  <a:lnTo>
                    <a:pt x="1180" y="1180"/>
                  </a:lnTo>
                  <a:lnTo>
                    <a:pt x="11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3"/>
            <p:cNvSpPr/>
            <p:nvPr/>
          </p:nvSpPr>
          <p:spPr>
            <a:xfrm>
              <a:off x="6238525" y="1598700"/>
              <a:ext cx="321775" cy="60200"/>
            </a:xfrm>
            <a:custGeom>
              <a:avLst/>
              <a:gdLst/>
              <a:ahLst/>
              <a:cxnLst/>
              <a:rect l="l" t="t" r="r" b="b"/>
              <a:pathLst>
                <a:path w="12871" h="2408" extrusionOk="0">
                  <a:moveTo>
                    <a:pt x="0" y="0"/>
                  </a:moveTo>
                  <a:lnTo>
                    <a:pt x="0" y="639"/>
                  </a:lnTo>
                  <a:lnTo>
                    <a:pt x="0" y="983"/>
                  </a:lnTo>
                  <a:lnTo>
                    <a:pt x="98" y="1327"/>
                  </a:lnTo>
                  <a:lnTo>
                    <a:pt x="295" y="1621"/>
                  </a:lnTo>
                  <a:lnTo>
                    <a:pt x="491" y="1867"/>
                  </a:lnTo>
                  <a:lnTo>
                    <a:pt x="737" y="2113"/>
                  </a:lnTo>
                  <a:lnTo>
                    <a:pt x="1032" y="2260"/>
                  </a:lnTo>
                  <a:lnTo>
                    <a:pt x="1376" y="2358"/>
                  </a:lnTo>
                  <a:lnTo>
                    <a:pt x="1720" y="2407"/>
                  </a:lnTo>
                  <a:lnTo>
                    <a:pt x="11151" y="2407"/>
                  </a:lnTo>
                  <a:lnTo>
                    <a:pt x="11495" y="2358"/>
                  </a:lnTo>
                  <a:lnTo>
                    <a:pt x="11839" y="2260"/>
                  </a:lnTo>
                  <a:lnTo>
                    <a:pt x="12134" y="2113"/>
                  </a:lnTo>
                  <a:lnTo>
                    <a:pt x="12379" y="1867"/>
                  </a:lnTo>
                  <a:lnTo>
                    <a:pt x="12576" y="1621"/>
                  </a:lnTo>
                  <a:lnTo>
                    <a:pt x="12772" y="1327"/>
                  </a:lnTo>
                  <a:lnTo>
                    <a:pt x="12871" y="983"/>
                  </a:lnTo>
                  <a:lnTo>
                    <a:pt x="12871" y="639"/>
                  </a:lnTo>
                  <a:lnTo>
                    <a:pt x="128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3"/>
            <p:cNvSpPr/>
            <p:nvPr/>
          </p:nvSpPr>
          <p:spPr>
            <a:xfrm>
              <a:off x="6238525" y="1598700"/>
              <a:ext cx="321775" cy="60200"/>
            </a:xfrm>
            <a:custGeom>
              <a:avLst/>
              <a:gdLst/>
              <a:ahLst/>
              <a:cxnLst/>
              <a:rect l="l" t="t" r="r" b="b"/>
              <a:pathLst>
                <a:path w="12871" h="2408" fill="none" extrusionOk="0">
                  <a:moveTo>
                    <a:pt x="0" y="639"/>
                  </a:moveTo>
                  <a:lnTo>
                    <a:pt x="0" y="639"/>
                  </a:lnTo>
                  <a:lnTo>
                    <a:pt x="0" y="983"/>
                  </a:lnTo>
                  <a:lnTo>
                    <a:pt x="98" y="1327"/>
                  </a:lnTo>
                  <a:lnTo>
                    <a:pt x="295" y="1621"/>
                  </a:lnTo>
                  <a:lnTo>
                    <a:pt x="491" y="1867"/>
                  </a:lnTo>
                  <a:lnTo>
                    <a:pt x="737" y="2113"/>
                  </a:lnTo>
                  <a:lnTo>
                    <a:pt x="1032" y="2260"/>
                  </a:lnTo>
                  <a:lnTo>
                    <a:pt x="1376" y="2358"/>
                  </a:lnTo>
                  <a:lnTo>
                    <a:pt x="1720" y="2407"/>
                  </a:lnTo>
                  <a:lnTo>
                    <a:pt x="11151" y="2407"/>
                  </a:lnTo>
                  <a:lnTo>
                    <a:pt x="11151" y="2407"/>
                  </a:lnTo>
                  <a:lnTo>
                    <a:pt x="11495" y="2358"/>
                  </a:lnTo>
                  <a:lnTo>
                    <a:pt x="11839" y="2260"/>
                  </a:lnTo>
                  <a:lnTo>
                    <a:pt x="12134" y="2113"/>
                  </a:lnTo>
                  <a:lnTo>
                    <a:pt x="12379" y="1867"/>
                  </a:lnTo>
                  <a:lnTo>
                    <a:pt x="12576" y="1621"/>
                  </a:lnTo>
                  <a:lnTo>
                    <a:pt x="12772" y="1327"/>
                  </a:lnTo>
                  <a:lnTo>
                    <a:pt x="12871" y="983"/>
                  </a:lnTo>
                  <a:lnTo>
                    <a:pt x="12871" y="639"/>
                  </a:lnTo>
                  <a:lnTo>
                    <a:pt x="12871" y="0"/>
                  </a:lnTo>
                  <a:lnTo>
                    <a:pt x="0" y="0"/>
                  </a:lnTo>
                  <a:lnTo>
                    <a:pt x="0" y="63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3"/>
            <p:cNvSpPr/>
            <p:nvPr/>
          </p:nvSpPr>
          <p:spPr>
            <a:xfrm>
              <a:off x="6238525" y="1614650"/>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3"/>
            <p:cNvSpPr/>
            <p:nvPr/>
          </p:nvSpPr>
          <p:spPr>
            <a:xfrm>
              <a:off x="6238525" y="1246225"/>
              <a:ext cx="321775" cy="323025"/>
            </a:xfrm>
            <a:custGeom>
              <a:avLst/>
              <a:gdLst/>
              <a:ahLst/>
              <a:cxnLst/>
              <a:rect l="l" t="t" r="r" b="b"/>
              <a:pathLst>
                <a:path w="12871" h="12921" extrusionOk="0">
                  <a:moveTo>
                    <a:pt x="9972" y="1180"/>
                  </a:moveTo>
                  <a:lnTo>
                    <a:pt x="10169" y="1229"/>
                  </a:lnTo>
                  <a:lnTo>
                    <a:pt x="10365" y="1376"/>
                  </a:lnTo>
                  <a:lnTo>
                    <a:pt x="10513" y="1573"/>
                  </a:lnTo>
                  <a:lnTo>
                    <a:pt x="10562" y="1769"/>
                  </a:lnTo>
                  <a:lnTo>
                    <a:pt x="10562" y="8843"/>
                  </a:lnTo>
                  <a:lnTo>
                    <a:pt x="10513" y="9040"/>
                  </a:lnTo>
                  <a:lnTo>
                    <a:pt x="10365" y="9236"/>
                  </a:lnTo>
                  <a:lnTo>
                    <a:pt x="10169" y="9383"/>
                  </a:lnTo>
                  <a:lnTo>
                    <a:pt x="9972" y="9433"/>
                  </a:lnTo>
                  <a:lnTo>
                    <a:pt x="2899" y="9433"/>
                  </a:lnTo>
                  <a:lnTo>
                    <a:pt x="2702" y="9383"/>
                  </a:lnTo>
                  <a:lnTo>
                    <a:pt x="2506" y="9236"/>
                  </a:lnTo>
                  <a:lnTo>
                    <a:pt x="2358" y="9040"/>
                  </a:lnTo>
                  <a:lnTo>
                    <a:pt x="2309" y="8843"/>
                  </a:lnTo>
                  <a:lnTo>
                    <a:pt x="2309" y="1769"/>
                  </a:lnTo>
                  <a:lnTo>
                    <a:pt x="2358" y="1573"/>
                  </a:lnTo>
                  <a:lnTo>
                    <a:pt x="2506" y="1376"/>
                  </a:lnTo>
                  <a:lnTo>
                    <a:pt x="2702" y="1229"/>
                  </a:lnTo>
                  <a:lnTo>
                    <a:pt x="2899" y="1180"/>
                  </a:lnTo>
                  <a:close/>
                  <a:moveTo>
                    <a:pt x="4077" y="10611"/>
                  </a:moveTo>
                  <a:lnTo>
                    <a:pt x="4323" y="10661"/>
                  </a:lnTo>
                  <a:lnTo>
                    <a:pt x="4520" y="10759"/>
                  </a:lnTo>
                  <a:lnTo>
                    <a:pt x="4618" y="10955"/>
                  </a:lnTo>
                  <a:lnTo>
                    <a:pt x="4667" y="11201"/>
                  </a:lnTo>
                  <a:lnTo>
                    <a:pt x="4618" y="11397"/>
                  </a:lnTo>
                  <a:lnTo>
                    <a:pt x="4520" y="11594"/>
                  </a:lnTo>
                  <a:lnTo>
                    <a:pt x="4323" y="11741"/>
                  </a:lnTo>
                  <a:lnTo>
                    <a:pt x="4077" y="11790"/>
                  </a:lnTo>
                  <a:lnTo>
                    <a:pt x="3881" y="11741"/>
                  </a:lnTo>
                  <a:lnTo>
                    <a:pt x="3684" y="11594"/>
                  </a:lnTo>
                  <a:lnTo>
                    <a:pt x="3537" y="11397"/>
                  </a:lnTo>
                  <a:lnTo>
                    <a:pt x="3488" y="11201"/>
                  </a:lnTo>
                  <a:lnTo>
                    <a:pt x="3537" y="10955"/>
                  </a:lnTo>
                  <a:lnTo>
                    <a:pt x="3684" y="10759"/>
                  </a:lnTo>
                  <a:lnTo>
                    <a:pt x="3881" y="10661"/>
                  </a:lnTo>
                  <a:lnTo>
                    <a:pt x="4077" y="10611"/>
                  </a:lnTo>
                  <a:close/>
                  <a:moveTo>
                    <a:pt x="8793" y="10611"/>
                  </a:moveTo>
                  <a:lnTo>
                    <a:pt x="8990" y="10661"/>
                  </a:lnTo>
                  <a:lnTo>
                    <a:pt x="9186" y="10759"/>
                  </a:lnTo>
                  <a:lnTo>
                    <a:pt x="9334" y="10955"/>
                  </a:lnTo>
                  <a:lnTo>
                    <a:pt x="9383" y="11201"/>
                  </a:lnTo>
                  <a:lnTo>
                    <a:pt x="9334" y="11397"/>
                  </a:lnTo>
                  <a:lnTo>
                    <a:pt x="9186" y="11594"/>
                  </a:lnTo>
                  <a:lnTo>
                    <a:pt x="8990" y="11741"/>
                  </a:lnTo>
                  <a:lnTo>
                    <a:pt x="8793" y="11790"/>
                  </a:lnTo>
                  <a:lnTo>
                    <a:pt x="6435" y="11790"/>
                  </a:lnTo>
                  <a:lnTo>
                    <a:pt x="6190" y="11741"/>
                  </a:lnTo>
                  <a:lnTo>
                    <a:pt x="6042" y="11594"/>
                  </a:lnTo>
                  <a:lnTo>
                    <a:pt x="5895" y="11397"/>
                  </a:lnTo>
                  <a:lnTo>
                    <a:pt x="5846" y="11201"/>
                  </a:lnTo>
                  <a:lnTo>
                    <a:pt x="5895" y="10955"/>
                  </a:lnTo>
                  <a:lnTo>
                    <a:pt x="6042" y="10759"/>
                  </a:lnTo>
                  <a:lnTo>
                    <a:pt x="6190" y="10661"/>
                  </a:lnTo>
                  <a:lnTo>
                    <a:pt x="6435" y="10611"/>
                  </a:lnTo>
                  <a:close/>
                  <a:moveTo>
                    <a:pt x="0" y="1"/>
                  </a:moveTo>
                  <a:lnTo>
                    <a:pt x="0" y="12920"/>
                  </a:lnTo>
                  <a:lnTo>
                    <a:pt x="12871" y="12920"/>
                  </a:lnTo>
                  <a:lnTo>
                    <a:pt x="128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3"/>
            <p:cNvSpPr/>
            <p:nvPr/>
          </p:nvSpPr>
          <p:spPr>
            <a:xfrm>
              <a:off x="6238525" y="1246225"/>
              <a:ext cx="321775" cy="323025"/>
            </a:xfrm>
            <a:custGeom>
              <a:avLst/>
              <a:gdLst/>
              <a:ahLst/>
              <a:cxnLst/>
              <a:rect l="l" t="t" r="r" b="b"/>
              <a:pathLst>
                <a:path w="12871" h="12921" fill="none" extrusionOk="0">
                  <a:moveTo>
                    <a:pt x="12871" y="1"/>
                  </a:moveTo>
                  <a:lnTo>
                    <a:pt x="0" y="1"/>
                  </a:lnTo>
                  <a:lnTo>
                    <a:pt x="0" y="12920"/>
                  </a:lnTo>
                  <a:lnTo>
                    <a:pt x="12871" y="12920"/>
                  </a:lnTo>
                  <a:lnTo>
                    <a:pt x="1287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3"/>
            <p:cNvSpPr/>
            <p:nvPr/>
          </p:nvSpPr>
          <p:spPr>
            <a:xfrm>
              <a:off x="6325725" y="1511500"/>
              <a:ext cx="29475" cy="29500"/>
            </a:xfrm>
            <a:custGeom>
              <a:avLst/>
              <a:gdLst/>
              <a:ahLst/>
              <a:cxnLst/>
              <a:rect l="l" t="t" r="r" b="b"/>
              <a:pathLst>
                <a:path w="1179" h="1180" fill="none" extrusionOk="0">
                  <a:moveTo>
                    <a:pt x="589" y="1179"/>
                  </a:moveTo>
                  <a:lnTo>
                    <a:pt x="589" y="1179"/>
                  </a:lnTo>
                  <a:lnTo>
                    <a:pt x="393" y="1130"/>
                  </a:lnTo>
                  <a:lnTo>
                    <a:pt x="196" y="983"/>
                  </a:lnTo>
                  <a:lnTo>
                    <a:pt x="49" y="786"/>
                  </a:lnTo>
                  <a:lnTo>
                    <a:pt x="0" y="590"/>
                  </a:lnTo>
                  <a:lnTo>
                    <a:pt x="0" y="590"/>
                  </a:lnTo>
                  <a:lnTo>
                    <a:pt x="49" y="344"/>
                  </a:lnTo>
                  <a:lnTo>
                    <a:pt x="196" y="148"/>
                  </a:lnTo>
                  <a:lnTo>
                    <a:pt x="393" y="50"/>
                  </a:lnTo>
                  <a:lnTo>
                    <a:pt x="589" y="0"/>
                  </a:lnTo>
                  <a:lnTo>
                    <a:pt x="589" y="0"/>
                  </a:lnTo>
                  <a:lnTo>
                    <a:pt x="835" y="50"/>
                  </a:lnTo>
                  <a:lnTo>
                    <a:pt x="1032" y="148"/>
                  </a:lnTo>
                  <a:lnTo>
                    <a:pt x="1130" y="344"/>
                  </a:lnTo>
                  <a:lnTo>
                    <a:pt x="1179" y="590"/>
                  </a:lnTo>
                  <a:lnTo>
                    <a:pt x="1179" y="590"/>
                  </a:lnTo>
                  <a:lnTo>
                    <a:pt x="1130" y="786"/>
                  </a:lnTo>
                  <a:lnTo>
                    <a:pt x="1032" y="983"/>
                  </a:lnTo>
                  <a:lnTo>
                    <a:pt x="835" y="1130"/>
                  </a:lnTo>
                  <a:lnTo>
                    <a:pt x="589" y="1179"/>
                  </a:lnTo>
                  <a:lnTo>
                    <a:pt x="589" y="117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3"/>
            <p:cNvSpPr/>
            <p:nvPr/>
          </p:nvSpPr>
          <p:spPr>
            <a:xfrm>
              <a:off x="6384650" y="1511500"/>
              <a:ext cx="88450" cy="29500"/>
            </a:xfrm>
            <a:custGeom>
              <a:avLst/>
              <a:gdLst/>
              <a:ahLst/>
              <a:cxnLst/>
              <a:rect l="l" t="t" r="r" b="b"/>
              <a:pathLst>
                <a:path w="3538" h="1180" fill="none" extrusionOk="0">
                  <a:moveTo>
                    <a:pt x="2948" y="1179"/>
                  </a:moveTo>
                  <a:lnTo>
                    <a:pt x="590" y="1179"/>
                  </a:lnTo>
                  <a:lnTo>
                    <a:pt x="590" y="1179"/>
                  </a:lnTo>
                  <a:lnTo>
                    <a:pt x="345" y="1130"/>
                  </a:lnTo>
                  <a:lnTo>
                    <a:pt x="197" y="983"/>
                  </a:lnTo>
                  <a:lnTo>
                    <a:pt x="50" y="786"/>
                  </a:lnTo>
                  <a:lnTo>
                    <a:pt x="1" y="590"/>
                  </a:lnTo>
                  <a:lnTo>
                    <a:pt x="1" y="590"/>
                  </a:lnTo>
                  <a:lnTo>
                    <a:pt x="50" y="344"/>
                  </a:lnTo>
                  <a:lnTo>
                    <a:pt x="197" y="148"/>
                  </a:lnTo>
                  <a:lnTo>
                    <a:pt x="345" y="50"/>
                  </a:lnTo>
                  <a:lnTo>
                    <a:pt x="590" y="0"/>
                  </a:lnTo>
                  <a:lnTo>
                    <a:pt x="2948" y="0"/>
                  </a:lnTo>
                  <a:lnTo>
                    <a:pt x="2948" y="0"/>
                  </a:lnTo>
                  <a:lnTo>
                    <a:pt x="3145" y="50"/>
                  </a:lnTo>
                  <a:lnTo>
                    <a:pt x="3341" y="148"/>
                  </a:lnTo>
                  <a:lnTo>
                    <a:pt x="3489" y="344"/>
                  </a:lnTo>
                  <a:lnTo>
                    <a:pt x="3538" y="590"/>
                  </a:lnTo>
                  <a:lnTo>
                    <a:pt x="3538" y="590"/>
                  </a:lnTo>
                  <a:lnTo>
                    <a:pt x="3489" y="786"/>
                  </a:lnTo>
                  <a:lnTo>
                    <a:pt x="3341" y="983"/>
                  </a:lnTo>
                  <a:lnTo>
                    <a:pt x="3145" y="1130"/>
                  </a:lnTo>
                  <a:lnTo>
                    <a:pt x="2948" y="1179"/>
                  </a:lnTo>
                  <a:lnTo>
                    <a:pt x="2948" y="117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3"/>
            <p:cNvSpPr/>
            <p:nvPr/>
          </p:nvSpPr>
          <p:spPr>
            <a:xfrm>
              <a:off x="6296250" y="1275700"/>
              <a:ext cx="206325" cy="206350"/>
            </a:xfrm>
            <a:custGeom>
              <a:avLst/>
              <a:gdLst/>
              <a:ahLst/>
              <a:cxnLst/>
              <a:rect l="l" t="t" r="r" b="b"/>
              <a:pathLst>
                <a:path w="8253" h="8254" fill="none" extrusionOk="0">
                  <a:moveTo>
                    <a:pt x="8253" y="7664"/>
                  </a:moveTo>
                  <a:lnTo>
                    <a:pt x="8253" y="7664"/>
                  </a:lnTo>
                  <a:lnTo>
                    <a:pt x="8204" y="7861"/>
                  </a:lnTo>
                  <a:lnTo>
                    <a:pt x="8056" y="8057"/>
                  </a:lnTo>
                  <a:lnTo>
                    <a:pt x="7860" y="8204"/>
                  </a:lnTo>
                  <a:lnTo>
                    <a:pt x="7663" y="8254"/>
                  </a:lnTo>
                  <a:lnTo>
                    <a:pt x="590" y="8254"/>
                  </a:lnTo>
                  <a:lnTo>
                    <a:pt x="590" y="8254"/>
                  </a:lnTo>
                  <a:lnTo>
                    <a:pt x="393" y="8204"/>
                  </a:lnTo>
                  <a:lnTo>
                    <a:pt x="197" y="8057"/>
                  </a:lnTo>
                  <a:lnTo>
                    <a:pt x="49" y="7861"/>
                  </a:lnTo>
                  <a:lnTo>
                    <a:pt x="0" y="7664"/>
                  </a:lnTo>
                  <a:lnTo>
                    <a:pt x="0" y="590"/>
                  </a:lnTo>
                  <a:lnTo>
                    <a:pt x="0" y="590"/>
                  </a:lnTo>
                  <a:lnTo>
                    <a:pt x="49" y="394"/>
                  </a:lnTo>
                  <a:lnTo>
                    <a:pt x="197" y="197"/>
                  </a:lnTo>
                  <a:lnTo>
                    <a:pt x="393" y="50"/>
                  </a:lnTo>
                  <a:lnTo>
                    <a:pt x="590" y="1"/>
                  </a:lnTo>
                  <a:lnTo>
                    <a:pt x="7663" y="1"/>
                  </a:lnTo>
                  <a:lnTo>
                    <a:pt x="7663" y="1"/>
                  </a:lnTo>
                  <a:lnTo>
                    <a:pt x="7860" y="50"/>
                  </a:lnTo>
                  <a:lnTo>
                    <a:pt x="8056" y="197"/>
                  </a:lnTo>
                  <a:lnTo>
                    <a:pt x="8204" y="394"/>
                  </a:lnTo>
                  <a:lnTo>
                    <a:pt x="8253" y="590"/>
                  </a:lnTo>
                  <a:lnTo>
                    <a:pt x="8253" y="7664"/>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3"/>
            <p:cNvSpPr/>
            <p:nvPr/>
          </p:nvSpPr>
          <p:spPr>
            <a:xfrm>
              <a:off x="6502550" y="146730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 name="Google Shape;612;p53"/>
          <p:cNvGrpSpPr/>
          <p:nvPr/>
        </p:nvGrpSpPr>
        <p:grpSpPr>
          <a:xfrm>
            <a:off x="1618893" y="1637029"/>
            <a:ext cx="482493" cy="635044"/>
            <a:chOff x="1046200" y="2582375"/>
            <a:chExt cx="380725" cy="501100"/>
          </a:xfrm>
        </p:grpSpPr>
        <p:sp>
          <p:nvSpPr>
            <p:cNvPr id="613" name="Google Shape;613;p53"/>
            <p:cNvSpPr/>
            <p:nvPr/>
          </p:nvSpPr>
          <p:spPr>
            <a:xfrm>
              <a:off x="1046200" y="2582375"/>
              <a:ext cx="380725" cy="501100"/>
            </a:xfrm>
            <a:custGeom>
              <a:avLst/>
              <a:gdLst/>
              <a:ahLst/>
              <a:cxnLst/>
              <a:rect l="l" t="t" r="r" b="b"/>
              <a:pathLst>
                <a:path w="15229" h="20044" extrusionOk="0">
                  <a:moveTo>
                    <a:pt x="11151" y="4717"/>
                  </a:moveTo>
                  <a:lnTo>
                    <a:pt x="11348" y="4766"/>
                  </a:lnTo>
                  <a:lnTo>
                    <a:pt x="11544" y="4913"/>
                  </a:lnTo>
                  <a:lnTo>
                    <a:pt x="11691" y="5110"/>
                  </a:lnTo>
                  <a:lnTo>
                    <a:pt x="11741" y="5306"/>
                  </a:lnTo>
                  <a:lnTo>
                    <a:pt x="11741" y="12380"/>
                  </a:lnTo>
                  <a:lnTo>
                    <a:pt x="11691" y="12576"/>
                  </a:lnTo>
                  <a:lnTo>
                    <a:pt x="11544" y="12773"/>
                  </a:lnTo>
                  <a:lnTo>
                    <a:pt x="11348" y="12920"/>
                  </a:lnTo>
                  <a:lnTo>
                    <a:pt x="11151" y="12969"/>
                  </a:lnTo>
                  <a:lnTo>
                    <a:pt x="4077" y="12969"/>
                  </a:lnTo>
                  <a:lnTo>
                    <a:pt x="3881" y="12920"/>
                  </a:lnTo>
                  <a:lnTo>
                    <a:pt x="3684" y="12773"/>
                  </a:lnTo>
                  <a:lnTo>
                    <a:pt x="3537" y="12576"/>
                  </a:lnTo>
                  <a:lnTo>
                    <a:pt x="3488" y="12380"/>
                  </a:lnTo>
                  <a:lnTo>
                    <a:pt x="3488" y="5306"/>
                  </a:lnTo>
                  <a:lnTo>
                    <a:pt x="3537" y="5110"/>
                  </a:lnTo>
                  <a:lnTo>
                    <a:pt x="3684" y="4913"/>
                  </a:lnTo>
                  <a:lnTo>
                    <a:pt x="3881" y="4766"/>
                  </a:lnTo>
                  <a:lnTo>
                    <a:pt x="4077" y="4717"/>
                  </a:lnTo>
                  <a:close/>
                  <a:moveTo>
                    <a:pt x="5256" y="14148"/>
                  </a:moveTo>
                  <a:lnTo>
                    <a:pt x="5502" y="14198"/>
                  </a:lnTo>
                  <a:lnTo>
                    <a:pt x="5698" y="14296"/>
                  </a:lnTo>
                  <a:lnTo>
                    <a:pt x="5797" y="14492"/>
                  </a:lnTo>
                  <a:lnTo>
                    <a:pt x="5846" y="14738"/>
                  </a:lnTo>
                  <a:lnTo>
                    <a:pt x="5797" y="14934"/>
                  </a:lnTo>
                  <a:lnTo>
                    <a:pt x="5698" y="15131"/>
                  </a:lnTo>
                  <a:lnTo>
                    <a:pt x="5502" y="15278"/>
                  </a:lnTo>
                  <a:lnTo>
                    <a:pt x="5256" y="15327"/>
                  </a:lnTo>
                  <a:lnTo>
                    <a:pt x="5060" y="15278"/>
                  </a:lnTo>
                  <a:lnTo>
                    <a:pt x="4863" y="15131"/>
                  </a:lnTo>
                  <a:lnTo>
                    <a:pt x="4716" y="14934"/>
                  </a:lnTo>
                  <a:lnTo>
                    <a:pt x="4667" y="14738"/>
                  </a:lnTo>
                  <a:lnTo>
                    <a:pt x="4716" y="14492"/>
                  </a:lnTo>
                  <a:lnTo>
                    <a:pt x="4863" y="14296"/>
                  </a:lnTo>
                  <a:lnTo>
                    <a:pt x="5060" y="14198"/>
                  </a:lnTo>
                  <a:lnTo>
                    <a:pt x="5256" y="14148"/>
                  </a:lnTo>
                  <a:close/>
                  <a:moveTo>
                    <a:pt x="7614" y="14148"/>
                  </a:moveTo>
                  <a:lnTo>
                    <a:pt x="7860" y="14198"/>
                  </a:lnTo>
                  <a:lnTo>
                    <a:pt x="8007" y="14296"/>
                  </a:lnTo>
                  <a:lnTo>
                    <a:pt x="8155" y="14492"/>
                  </a:lnTo>
                  <a:lnTo>
                    <a:pt x="8204" y="14738"/>
                  </a:lnTo>
                  <a:lnTo>
                    <a:pt x="8155" y="14934"/>
                  </a:lnTo>
                  <a:lnTo>
                    <a:pt x="8007" y="15131"/>
                  </a:lnTo>
                  <a:lnTo>
                    <a:pt x="7860" y="15278"/>
                  </a:lnTo>
                  <a:lnTo>
                    <a:pt x="7614" y="15327"/>
                  </a:lnTo>
                  <a:lnTo>
                    <a:pt x="7369" y="15278"/>
                  </a:lnTo>
                  <a:lnTo>
                    <a:pt x="7221" y="15131"/>
                  </a:lnTo>
                  <a:lnTo>
                    <a:pt x="7074" y="14934"/>
                  </a:lnTo>
                  <a:lnTo>
                    <a:pt x="7025" y="14738"/>
                  </a:lnTo>
                  <a:lnTo>
                    <a:pt x="7074" y="14492"/>
                  </a:lnTo>
                  <a:lnTo>
                    <a:pt x="7221" y="14296"/>
                  </a:lnTo>
                  <a:lnTo>
                    <a:pt x="7369" y="14198"/>
                  </a:lnTo>
                  <a:lnTo>
                    <a:pt x="7614" y="14148"/>
                  </a:lnTo>
                  <a:close/>
                  <a:moveTo>
                    <a:pt x="9972" y="14148"/>
                  </a:moveTo>
                  <a:lnTo>
                    <a:pt x="10169" y="14198"/>
                  </a:lnTo>
                  <a:lnTo>
                    <a:pt x="10365" y="14296"/>
                  </a:lnTo>
                  <a:lnTo>
                    <a:pt x="10512" y="14492"/>
                  </a:lnTo>
                  <a:lnTo>
                    <a:pt x="10562" y="14738"/>
                  </a:lnTo>
                  <a:lnTo>
                    <a:pt x="10512" y="14934"/>
                  </a:lnTo>
                  <a:lnTo>
                    <a:pt x="10365" y="15131"/>
                  </a:lnTo>
                  <a:lnTo>
                    <a:pt x="10169" y="15278"/>
                  </a:lnTo>
                  <a:lnTo>
                    <a:pt x="9972" y="15327"/>
                  </a:lnTo>
                  <a:lnTo>
                    <a:pt x="9727" y="15278"/>
                  </a:lnTo>
                  <a:lnTo>
                    <a:pt x="9530" y="15131"/>
                  </a:lnTo>
                  <a:lnTo>
                    <a:pt x="9432" y="14934"/>
                  </a:lnTo>
                  <a:lnTo>
                    <a:pt x="9383" y="14738"/>
                  </a:lnTo>
                  <a:lnTo>
                    <a:pt x="9432" y="14492"/>
                  </a:lnTo>
                  <a:lnTo>
                    <a:pt x="9530" y="14296"/>
                  </a:lnTo>
                  <a:lnTo>
                    <a:pt x="9727" y="14198"/>
                  </a:lnTo>
                  <a:lnTo>
                    <a:pt x="9972" y="14148"/>
                  </a:lnTo>
                  <a:close/>
                  <a:moveTo>
                    <a:pt x="7614" y="1"/>
                  </a:moveTo>
                  <a:lnTo>
                    <a:pt x="7418" y="50"/>
                  </a:lnTo>
                  <a:lnTo>
                    <a:pt x="7221" y="197"/>
                  </a:lnTo>
                  <a:lnTo>
                    <a:pt x="6632" y="689"/>
                  </a:lnTo>
                  <a:lnTo>
                    <a:pt x="6042" y="1131"/>
                  </a:lnTo>
                  <a:lnTo>
                    <a:pt x="5453" y="1475"/>
                  </a:lnTo>
                  <a:lnTo>
                    <a:pt x="4814" y="1818"/>
                  </a:lnTo>
                  <a:lnTo>
                    <a:pt x="4126" y="2064"/>
                  </a:lnTo>
                  <a:lnTo>
                    <a:pt x="3390" y="2261"/>
                  </a:lnTo>
                  <a:lnTo>
                    <a:pt x="2702" y="2359"/>
                  </a:lnTo>
                  <a:lnTo>
                    <a:pt x="1965" y="2408"/>
                  </a:lnTo>
                  <a:lnTo>
                    <a:pt x="590" y="2408"/>
                  </a:lnTo>
                  <a:lnTo>
                    <a:pt x="344" y="2457"/>
                  </a:lnTo>
                  <a:lnTo>
                    <a:pt x="147" y="2555"/>
                  </a:lnTo>
                  <a:lnTo>
                    <a:pt x="49" y="2752"/>
                  </a:lnTo>
                  <a:lnTo>
                    <a:pt x="0" y="2997"/>
                  </a:lnTo>
                  <a:lnTo>
                    <a:pt x="0" y="11103"/>
                  </a:lnTo>
                  <a:lnTo>
                    <a:pt x="0" y="11938"/>
                  </a:lnTo>
                  <a:lnTo>
                    <a:pt x="147" y="12724"/>
                  </a:lnTo>
                  <a:lnTo>
                    <a:pt x="295" y="13510"/>
                  </a:lnTo>
                  <a:lnTo>
                    <a:pt x="540" y="14247"/>
                  </a:lnTo>
                  <a:lnTo>
                    <a:pt x="835" y="14983"/>
                  </a:lnTo>
                  <a:lnTo>
                    <a:pt x="1228" y="15671"/>
                  </a:lnTo>
                  <a:lnTo>
                    <a:pt x="1621" y="16359"/>
                  </a:lnTo>
                  <a:lnTo>
                    <a:pt x="2112" y="16948"/>
                  </a:lnTo>
                  <a:lnTo>
                    <a:pt x="2653" y="17538"/>
                  </a:lnTo>
                  <a:lnTo>
                    <a:pt x="3193" y="18078"/>
                  </a:lnTo>
                  <a:lnTo>
                    <a:pt x="3832" y="18520"/>
                  </a:lnTo>
                  <a:lnTo>
                    <a:pt x="4519" y="18962"/>
                  </a:lnTo>
                  <a:lnTo>
                    <a:pt x="5207" y="19306"/>
                  </a:lnTo>
                  <a:lnTo>
                    <a:pt x="5944" y="19601"/>
                  </a:lnTo>
                  <a:lnTo>
                    <a:pt x="6730" y="19847"/>
                  </a:lnTo>
                  <a:lnTo>
                    <a:pt x="7516" y="20043"/>
                  </a:lnTo>
                  <a:lnTo>
                    <a:pt x="7712" y="20043"/>
                  </a:lnTo>
                  <a:lnTo>
                    <a:pt x="8498" y="19847"/>
                  </a:lnTo>
                  <a:lnTo>
                    <a:pt x="9284" y="19601"/>
                  </a:lnTo>
                  <a:lnTo>
                    <a:pt x="10021" y="19306"/>
                  </a:lnTo>
                  <a:lnTo>
                    <a:pt x="10709" y="18962"/>
                  </a:lnTo>
                  <a:lnTo>
                    <a:pt x="11397" y="18520"/>
                  </a:lnTo>
                  <a:lnTo>
                    <a:pt x="12035" y="18078"/>
                  </a:lnTo>
                  <a:lnTo>
                    <a:pt x="12576" y="17538"/>
                  </a:lnTo>
                  <a:lnTo>
                    <a:pt x="13116" y="16948"/>
                  </a:lnTo>
                  <a:lnTo>
                    <a:pt x="13607" y="16359"/>
                  </a:lnTo>
                  <a:lnTo>
                    <a:pt x="14000" y="15671"/>
                  </a:lnTo>
                  <a:lnTo>
                    <a:pt x="14393" y="14983"/>
                  </a:lnTo>
                  <a:lnTo>
                    <a:pt x="14688" y="14247"/>
                  </a:lnTo>
                  <a:lnTo>
                    <a:pt x="14934" y="13510"/>
                  </a:lnTo>
                  <a:lnTo>
                    <a:pt x="15081" y="12724"/>
                  </a:lnTo>
                  <a:lnTo>
                    <a:pt x="15228" y="11938"/>
                  </a:lnTo>
                  <a:lnTo>
                    <a:pt x="15228" y="11103"/>
                  </a:lnTo>
                  <a:lnTo>
                    <a:pt x="15228" y="2997"/>
                  </a:lnTo>
                  <a:lnTo>
                    <a:pt x="15179" y="2752"/>
                  </a:lnTo>
                  <a:lnTo>
                    <a:pt x="15081" y="2555"/>
                  </a:lnTo>
                  <a:lnTo>
                    <a:pt x="14884" y="2457"/>
                  </a:lnTo>
                  <a:lnTo>
                    <a:pt x="14639" y="2408"/>
                  </a:lnTo>
                  <a:lnTo>
                    <a:pt x="13263" y="2408"/>
                  </a:lnTo>
                  <a:lnTo>
                    <a:pt x="12527" y="2359"/>
                  </a:lnTo>
                  <a:lnTo>
                    <a:pt x="11839" y="2261"/>
                  </a:lnTo>
                  <a:lnTo>
                    <a:pt x="11102" y="2064"/>
                  </a:lnTo>
                  <a:lnTo>
                    <a:pt x="10414" y="1818"/>
                  </a:lnTo>
                  <a:lnTo>
                    <a:pt x="9776" y="1475"/>
                  </a:lnTo>
                  <a:lnTo>
                    <a:pt x="9186" y="1131"/>
                  </a:lnTo>
                  <a:lnTo>
                    <a:pt x="8597" y="689"/>
                  </a:lnTo>
                  <a:lnTo>
                    <a:pt x="8007" y="197"/>
                  </a:lnTo>
                  <a:lnTo>
                    <a:pt x="7811" y="50"/>
                  </a:lnTo>
                  <a:lnTo>
                    <a:pt x="76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3"/>
            <p:cNvSpPr/>
            <p:nvPr/>
          </p:nvSpPr>
          <p:spPr>
            <a:xfrm>
              <a:off x="1046200" y="2582375"/>
              <a:ext cx="380725" cy="501100"/>
            </a:xfrm>
            <a:custGeom>
              <a:avLst/>
              <a:gdLst/>
              <a:ahLst/>
              <a:cxnLst/>
              <a:rect l="l" t="t" r="r" b="b"/>
              <a:pathLst>
                <a:path w="15229" h="20044" fill="none" extrusionOk="0">
                  <a:moveTo>
                    <a:pt x="7516" y="20043"/>
                  </a:moveTo>
                  <a:lnTo>
                    <a:pt x="7516" y="20043"/>
                  </a:lnTo>
                  <a:lnTo>
                    <a:pt x="7614" y="20043"/>
                  </a:lnTo>
                  <a:lnTo>
                    <a:pt x="7614" y="20043"/>
                  </a:lnTo>
                  <a:lnTo>
                    <a:pt x="7712" y="20043"/>
                  </a:lnTo>
                  <a:lnTo>
                    <a:pt x="7712" y="20043"/>
                  </a:lnTo>
                  <a:lnTo>
                    <a:pt x="8498" y="19847"/>
                  </a:lnTo>
                  <a:lnTo>
                    <a:pt x="9284" y="19601"/>
                  </a:lnTo>
                  <a:lnTo>
                    <a:pt x="10021" y="19306"/>
                  </a:lnTo>
                  <a:lnTo>
                    <a:pt x="10709" y="18962"/>
                  </a:lnTo>
                  <a:lnTo>
                    <a:pt x="11397" y="18520"/>
                  </a:lnTo>
                  <a:lnTo>
                    <a:pt x="12035" y="18078"/>
                  </a:lnTo>
                  <a:lnTo>
                    <a:pt x="12576" y="17538"/>
                  </a:lnTo>
                  <a:lnTo>
                    <a:pt x="13116" y="16948"/>
                  </a:lnTo>
                  <a:lnTo>
                    <a:pt x="13607" y="16359"/>
                  </a:lnTo>
                  <a:lnTo>
                    <a:pt x="14000" y="15671"/>
                  </a:lnTo>
                  <a:lnTo>
                    <a:pt x="14393" y="14983"/>
                  </a:lnTo>
                  <a:lnTo>
                    <a:pt x="14688" y="14247"/>
                  </a:lnTo>
                  <a:lnTo>
                    <a:pt x="14934" y="13510"/>
                  </a:lnTo>
                  <a:lnTo>
                    <a:pt x="15081" y="12724"/>
                  </a:lnTo>
                  <a:lnTo>
                    <a:pt x="15228" y="11938"/>
                  </a:lnTo>
                  <a:lnTo>
                    <a:pt x="15228" y="11103"/>
                  </a:lnTo>
                  <a:lnTo>
                    <a:pt x="15228" y="2997"/>
                  </a:lnTo>
                  <a:lnTo>
                    <a:pt x="15228" y="2997"/>
                  </a:lnTo>
                  <a:lnTo>
                    <a:pt x="15179" y="2752"/>
                  </a:lnTo>
                  <a:lnTo>
                    <a:pt x="15081" y="2555"/>
                  </a:lnTo>
                  <a:lnTo>
                    <a:pt x="14884" y="2457"/>
                  </a:lnTo>
                  <a:lnTo>
                    <a:pt x="14639" y="2408"/>
                  </a:lnTo>
                  <a:lnTo>
                    <a:pt x="13263" y="2408"/>
                  </a:lnTo>
                  <a:lnTo>
                    <a:pt x="13263" y="2408"/>
                  </a:lnTo>
                  <a:lnTo>
                    <a:pt x="12527" y="2359"/>
                  </a:lnTo>
                  <a:lnTo>
                    <a:pt x="11839" y="2261"/>
                  </a:lnTo>
                  <a:lnTo>
                    <a:pt x="11102" y="2064"/>
                  </a:lnTo>
                  <a:lnTo>
                    <a:pt x="10414" y="1818"/>
                  </a:lnTo>
                  <a:lnTo>
                    <a:pt x="9776" y="1475"/>
                  </a:lnTo>
                  <a:lnTo>
                    <a:pt x="9186" y="1131"/>
                  </a:lnTo>
                  <a:lnTo>
                    <a:pt x="8597" y="689"/>
                  </a:lnTo>
                  <a:lnTo>
                    <a:pt x="8007" y="197"/>
                  </a:lnTo>
                  <a:lnTo>
                    <a:pt x="8007" y="197"/>
                  </a:lnTo>
                  <a:lnTo>
                    <a:pt x="7811" y="50"/>
                  </a:lnTo>
                  <a:lnTo>
                    <a:pt x="7614" y="1"/>
                  </a:lnTo>
                  <a:lnTo>
                    <a:pt x="7418" y="50"/>
                  </a:lnTo>
                  <a:lnTo>
                    <a:pt x="7221" y="197"/>
                  </a:lnTo>
                  <a:lnTo>
                    <a:pt x="7221" y="197"/>
                  </a:lnTo>
                  <a:lnTo>
                    <a:pt x="6632" y="689"/>
                  </a:lnTo>
                  <a:lnTo>
                    <a:pt x="6042" y="1131"/>
                  </a:lnTo>
                  <a:lnTo>
                    <a:pt x="5453" y="1475"/>
                  </a:lnTo>
                  <a:lnTo>
                    <a:pt x="4814" y="1818"/>
                  </a:lnTo>
                  <a:lnTo>
                    <a:pt x="4126" y="2064"/>
                  </a:lnTo>
                  <a:lnTo>
                    <a:pt x="3390" y="2261"/>
                  </a:lnTo>
                  <a:lnTo>
                    <a:pt x="2702" y="2359"/>
                  </a:lnTo>
                  <a:lnTo>
                    <a:pt x="1965" y="2408"/>
                  </a:lnTo>
                  <a:lnTo>
                    <a:pt x="590" y="2408"/>
                  </a:lnTo>
                  <a:lnTo>
                    <a:pt x="590" y="2408"/>
                  </a:lnTo>
                  <a:lnTo>
                    <a:pt x="344" y="2457"/>
                  </a:lnTo>
                  <a:lnTo>
                    <a:pt x="147" y="2555"/>
                  </a:lnTo>
                  <a:lnTo>
                    <a:pt x="49" y="2752"/>
                  </a:lnTo>
                  <a:lnTo>
                    <a:pt x="0" y="2997"/>
                  </a:lnTo>
                  <a:lnTo>
                    <a:pt x="0" y="11103"/>
                  </a:lnTo>
                  <a:lnTo>
                    <a:pt x="0" y="11103"/>
                  </a:lnTo>
                  <a:lnTo>
                    <a:pt x="0" y="11938"/>
                  </a:lnTo>
                  <a:lnTo>
                    <a:pt x="147" y="12724"/>
                  </a:lnTo>
                  <a:lnTo>
                    <a:pt x="295" y="13510"/>
                  </a:lnTo>
                  <a:lnTo>
                    <a:pt x="540" y="14247"/>
                  </a:lnTo>
                  <a:lnTo>
                    <a:pt x="835" y="14983"/>
                  </a:lnTo>
                  <a:lnTo>
                    <a:pt x="1228" y="15671"/>
                  </a:lnTo>
                  <a:lnTo>
                    <a:pt x="1621" y="16359"/>
                  </a:lnTo>
                  <a:lnTo>
                    <a:pt x="2112" y="16948"/>
                  </a:lnTo>
                  <a:lnTo>
                    <a:pt x="2653" y="17538"/>
                  </a:lnTo>
                  <a:lnTo>
                    <a:pt x="3193" y="18078"/>
                  </a:lnTo>
                  <a:lnTo>
                    <a:pt x="3832" y="18520"/>
                  </a:lnTo>
                  <a:lnTo>
                    <a:pt x="4519" y="18962"/>
                  </a:lnTo>
                  <a:lnTo>
                    <a:pt x="5207" y="19306"/>
                  </a:lnTo>
                  <a:lnTo>
                    <a:pt x="5944" y="19601"/>
                  </a:lnTo>
                  <a:lnTo>
                    <a:pt x="6730" y="19847"/>
                  </a:lnTo>
                  <a:lnTo>
                    <a:pt x="7516" y="20043"/>
                  </a:lnTo>
                  <a:lnTo>
                    <a:pt x="7516" y="20043"/>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3"/>
            <p:cNvSpPr/>
            <p:nvPr/>
          </p:nvSpPr>
          <p:spPr>
            <a:xfrm>
              <a:off x="1162850" y="2936075"/>
              <a:ext cx="29500" cy="29500"/>
            </a:xfrm>
            <a:custGeom>
              <a:avLst/>
              <a:gdLst/>
              <a:ahLst/>
              <a:cxnLst/>
              <a:rect l="l" t="t" r="r" b="b"/>
              <a:pathLst>
                <a:path w="1180" h="1180" fill="none" extrusionOk="0">
                  <a:moveTo>
                    <a:pt x="590" y="1179"/>
                  </a:moveTo>
                  <a:lnTo>
                    <a:pt x="590" y="1179"/>
                  </a:lnTo>
                  <a:lnTo>
                    <a:pt x="394" y="1130"/>
                  </a:lnTo>
                  <a:lnTo>
                    <a:pt x="197" y="983"/>
                  </a:lnTo>
                  <a:lnTo>
                    <a:pt x="50" y="786"/>
                  </a:lnTo>
                  <a:lnTo>
                    <a:pt x="1" y="590"/>
                  </a:lnTo>
                  <a:lnTo>
                    <a:pt x="1" y="590"/>
                  </a:lnTo>
                  <a:lnTo>
                    <a:pt x="50" y="344"/>
                  </a:lnTo>
                  <a:lnTo>
                    <a:pt x="197" y="148"/>
                  </a:lnTo>
                  <a:lnTo>
                    <a:pt x="394" y="50"/>
                  </a:lnTo>
                  <a:lnTo>
                    <a:pt x="590" y="0"/>
                  </a:lnTo>
                  <a:lnTo>
                    <a:pt x="590" y="0"/>
                  </a:lnTo>
                  <a:lnTo>
                    <a:pt x="836" y="50"/>
                  </a:lnTo>
                  <a:lnTo>
                    <a:pt x="1032" y="148"/>
                  </a:lnTo>
                  <a:lnTo>
                    <a:pt x="1131" y="344"/>
                  </a:lnTo>
                  <a:lnTo>
                    <a:pt x="1180" y="590"/>
                  </a:lnTo>
                  <a:lnTo>
                    <a:pt x="1180" y="590"/>
                  </a:lnTo>
                  <a:lnTo>
                    <a:pt x="1131" y="786"/>
                  </a:lnTo>
                  <a:lnTo>
                    <a:pt x="1032" y="983"/>
                  </a:lnTo>
                  <a:lnTo>
                    <a:pt x="836" y="1130"/>
                  </a:lnTo>
                  <a:lnTo>
                    <a:pt x="590" y="1179"/>
                  </a:lnTo>
                  <a:lnTo>
                    <a:pt x="590" y="117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3"/>
            <p:cNvSpPr/>
            <p:nvPr/>
          </p:nvSpPr>
          <p:spPr>
            <a:xfrm>
              <a:off x="1221800" y="2936075"/>
              <a:ext cx="29500" cy="29500"/>
            </a:xfrm>
            <a:custGeom>
              <a:avLst/>
              <a:gdLst/>
              <a:ahLst/>
              <a:cxnLst/>
              <a:rect l="l" t="t" r="r" b="b"/>
              <a:pathLst>
                <a:path w="1180" h="1180" fill="none" extrusionOk="0">
                  <a:moveTo>
                    <a:pt x="590" y="1179"/>
                  </a:moveTo>
                  <a:lnTo>
                    <a:pt x="590" y="1179"/>
                  </a:lnTo>
                  <a:lnTo>
                    <a:pt x="345" y="1130"/>
                  </a:lnTo>
                  <a:lnTo>
                    <a:pt x="197" y="983"/>
                  </a:lnTo>
                  <a:lnTo>
                    <a:pt x="50" y="786"/>
                  </a:lnTo>
                  <a:lnTo>
                    <a:pt x="1" y="590"/>
                  </a:lnTo>
                  <a:lnTo>
                    <a:pt x="1" y="590"/>
                  </a:lnTo>
                  <a:lnTo>
                    <a:pt x="50" y="344"/>
                  </a:lnTo>
                  <a:lnTo>
                    <a:pt x="197" y="148"/>
                  </a:lnTo>
                  <a:lnTo>
                    <a:pt x="345" y="50"/>
                  </a:lnTo>
                  <a:lnTo>
                    <a:pt x="590" y="0"/>
                  </a:lnTo>
                  <a:lnTo>
                    <a:pt x="590" y="0"/>
                  </a:lnTo>
                  <a:lnTo>
                    <a:pt x="836" y="50"/>
                  </a:lnTo>
                  <a:lnTo>
                    <a:pt x="983" y="148"/>
                  </a:lnTo>
                  <a:lnTo>
                    <a:pt x="1131" y="344"/>
                  </a:lnTo>
                  <a:lnTo>
                    <a:pt x="1180" y="590"/>
                  </a:lnTo>
                  <a:lnTo>
                    <a:pt x="1180" y="590"/>
                  </a:lnTo>
                  <a:lnTo>
                    <a:pt x="1131" y="786"/>
                  </a:lnTo>
                  <a:lnTo>
                    <a:pt x="983" y="983"/>
                  </a:lnTo>
                  <a:lnTo>
                    <a:pt x="836" y="1130"/>
                  </a:lnTo>
                  <a:lnTo>
                    <a:pt x="590" y="1179"/>
                  </a:lnTo>
                  <a:lnTo>
                    <a:pt x="590" y="117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3"/>
            <p:cNvSpPr/>
            <p:nvPr/>
          </p:nvSpPr>
          <p:spPr>
            <a:xfrm>
              <a:off x="1280750" y="2936075"/>
              <a:ext cx="29500" cy="29500"/>
            </a:xfrm>
            <a:custGeom>
              <a:avLst/>
              <a:gdLst/>
              <a:ahLst/>
              <a:cxnLst/>
              <a:rect l="l" t="t" r="r" b="b"/>
              <a:pathLst>
                <a:path w="1180" h="1180" fill="none" extrusionOk="0">
                  <a:moveTo>
                    <a:pt x="590" y="1179"/>
                  </a:moveTo>
                  <a:lnTo>
                    <a:pt x="590" y="1179"/>
                  </a:lnTo>
                  <a:lnTo>
                    <a:pt x="345" y="1130"/>
                  </a:lnTo>
                  <a:lnTo>
                    <a:pt x="148" y="983"/>
                  </a:lnTo>
                  <a:lnTo>
                    <a:pt x="50" y="786"/>
                  </a:lnTo>
                  <a:lnTo>
                    <a:pt x="1" y="590"/>
                  </a:lnTo>
                  <a:lnTo>
                    <a:pt x="1" y="590"/>
                  </a:lnTo>
                  <a:lnTo>
                    <a:pt x="50" y="344"/>
                  </a:lnTo>
                  <a:lnTo>
                    <a:pt x="148" y="148"/>
                  </a:lnTo>
                  <a:lnTo>
                    <a:pt x="345" y="50"/>
                  </a:lnTo>
                  <a:lnTo>
                    <a:pt x="590" y="0"/>
                  </a:lnTo>
                  <a:lnTo>
                    <a:pt x="590" y="0"/>
                  </a:lnTo>
                  <a:lnTo>
                    <a:pt x="787" y="50"/>
                  </a:lnTo>
                  <a:lnTo>
                    <a:pt x="983" y="148"/>
                  </a:lnTo>
                  <a:lnTo>
                    <a:pt x="1130" y="344"/>
                  </a:lnTo>
                  <a:lnTo>
                    <a:pt x="1180" y="590"/>
                  </a:lnTo>
                  <a:lnTo>
                    <a:pt x="1180" y="590"/>
                  </a:lnTo>
                  <a:lnTo>
                    <a:pt x="1130" y="786"/>
                  </a:lnTo>
                  <a:lnTo>
                    <a:pt x="983" y="983"/>
                  </a:lnTo>
                  <a:lnTo>
                    <a:pt x="787" y="1130"/>
                  </a:lnTo>
                  <a:lnTo>
                    <a:pt x="590" y="1179"/>
                  </a:lnTo>
                  <a:lnTo>
                    <a:pt x="590" y="117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3"/>
            <p:cNvSpPr/>
            <p:nvPr/>
          </p:nvSpPr>
          <p:spPr>
            <a:xfrm>
              <a:off x="1133375" y="2700275"/>
              <a:ext cx="206350" cy="206350"/>
            </a:xfrm>
            <a:custGeom>
              <a:avLst/>
              <a:gdLst/>
              <a:ahLst/>
              <a:cxnLst/>
              <a:rect l="l" t="t" r="r" b="b"/>
              <a:pathLst>
                <a:path w="8254" h="8254" fill="none" extrusionOk="0">
                  <a:moveTo>
                    <a:pt x="1" y="590"/>
                  </a:moveTo>
                  <a:lnTo>
                    <a:pt x="1" y="590"/>
                  </a:lnTo>
                  <a:lnTo>
                    <a:pt x="50" y="394"/>
                  </a:lnTo>
                  <a:lnTo>
                    <a:pt x="197" y="197"/>
                  </a:lnTo>
                  <a:lnTo>
                    <a:pt x="394" y="50"/>
                  </a:lnTo>
                  <a:lnTo>
                    <a:pt x="590" y="1"/>
                  </a:lnTo>
                  <a:lnTo>
                    <a:pt x="7664" y="1"/>
                  </a:lnTo>
                  <a:lnTo>
                    <a:pt x="7664" y="1"/>
                  </a:lnTo>
                  <a:lnTo>
                    <a:pt x="7861" y="50"/>
                  </a:lnTo>
                  <a:lnTo>
                    <a:pt x="8057" y="197"/>
                  </a:lnTo>
                  <a:lnTo>
                    <a:pt x="8204" y="394"/>
                  </a:lnTo>
                  <a:lnTo>
                    <a:pt x="8254" y="590"/>
                  </a:lnTo>
                  <a:lnTo>
                    <a:pt x="8254" y="7664"/>
                  </a:lnTo>
                  <a:lnTo>
                    <a:pt x="8254" y="7664"/>
                  </a:lnTo>
                  <a:lnTo>
                    <a:pt x="8204" y="7860"/>
                  </a:lnTo>
                  <a:lnTo>
                    <a:pt x="8057" y="8057"/>
                  </a:lnTo>
                  <a:lnTo>
                    <a:pt x="7861" y="8204"/>
                  </a:lnTo>
                  <a:lnTo>
                    <a:pt x="7664" y="8253"/>
                  </a:lnTo>
                  <a:lnTo>
                    <a:pt x="590" y="8253"/>
                  </a:lnTo>
                  <a:lnTo>
                    <a:pt x="590" y="8253"/>
                  </a:lnTo>
                  <a:lnTo>
                    <a:pt x="394" y="8204"/>
                  </a:lnTo>
                  <a:lnTo>
                    <a:pt x="197" y="8057"/>
                  </a:lnTo>
                  <a:lnTo>
                    <a:pt x="50" y="7860"/>
                  </a:lnTo>
                  <a:lnTo>
                    <a:pt x="1" y="7664"/>
                  </a:lnTo>
                  <a:lnTo>
                    <a:pt x="1" y="5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3"/>
            <p:cNvSpPr/>
            <p:nvPr/>
          </p:nvSpPr>
          <p:spPr>
            <a:xfrm>
              <a:off x="1133375" y="2715025"/>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3"/>
            <p:cNvSpPr/>
            <p:nvPr/>
          </p:nvSpPr>
          <p:spPr>
            <a:xfrm>
              <a:off x="1221800" y="2729750"/>
              <a:ext cx="29500" cy="29500"/>
            </a:xfrm>
            <a:custGeom>
              <a:avLst/>
              <a:gdLst/>
              <a:ahLst/>
              <a:cxnLst/>
              <a:rect l="l" t="t" r="r" b="b"/>
              <a:pathLst>
                <a:path w="1180" h="1180" extrusionOk="0">
                  <a:moveTo>
                    <a:pt x="1" y="1"/>
                  </a:moveTo>
                  <a:lnTo>
                    <a:pt x="1" y="1180"/>
                  </a:lnTo>
                  <a:lnTo>
                    <a:pt x="1180" y="1180"/>
                  </a:lnTo>
                  <a:lnTo>
                    <a:pt x="11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3"/>
            <p:cNvSpPr/>
            <p:nvPr/>
          </p:nvSpPr>
          <p:spPr>
            <a:xfrm>
              <a:off x="1162850" y="2729750"/>
              <a:ext cx="147400" cy="147400"/>
            </a:xfrm>
            <a:custGeom>
              <a:avLst/>
              <a:gdLst/>
              <a:ahLst/>
              <a:cxnLst/>
              <a:rect l="l" t="t" r="r" b="b"/>
              <a:pathLst>
                <a:path w="5896" h="5896" extrusionOk="0">
                  <a:moveTo>
                    <a:pt x="1" y="1"/>
                  </a:moveTo>
                  <a:lnTo>
                    <a:pt x="1" y="5895"/>
                  </a:lnTo>
                  <a:lnTo>
                    <a:pt x="5896" y="5895"/>
                  </a:lnTo>
                  <a:lnTo>
                    <a:pt x="5896" y="1"/>
                  </a:lnTo>
                  <a:lnTo>
                    <a:pt x="4717" y="1"/>
                  </a:lnTo>
                  <a:lnTo>
                    <a:pt x="4717" y="1769"/>
                  </a:lnTo>
                  <a:lnTo>
                    <a:pt x="4668" y="2015"/>
                  </a:lnTo>
                  <a:lnTo>
                    <a:pt x="4520" y="2211"/>
                  </a:lnTo>
                  <a:lnTo>
                    <a:pt x="4373" y="2309"/>
                  </a:lnTo>
                  <a:lnTo>
                    <a:pt x="4127" y="2359"/>
                  </a:lnTo>
                  <a:lnTo>
                    <a:pt x="1769" y="2359"/>
                  </a:lnTo>
                  <a:lnTo>
                    <a:pt x="1524" y="2309"/>
                  </a:lnTo>
                  <a:lnTo>
                    <a:pt x="1376" y="2211"/>
                  </a:lnTo>
                  <a:lnTo>
                    <a:pt x="1229" y="2015"/>
                  </a:lnTo>
                  <a:lnTo>
                    <a:pt x="1180" y="1769"/>
                  </a:lnTo>
                  <a:lnTo>
                    <a:pt x="11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3"/>
            <p:cNvSpPr/>
            <p:nvPr/>
          </p:nvSpPr>
          <p:spPr>
            <a:xfrm>
              <a:off x="1162850" y="2729750"/>
              <a:ext cx="147400" cy="147400"/>
            </a:xfrm>
            <a:custGeom>
              <a:avLst/>
              <a:gdLst/>
              <a:ahLst/>
              <a:cxnLst/>
              <a:rect l="l" t="t" r="r" b="b"/>
              <a:pathLst>
                <a:path w="5896" h="5896" fill="none" extrusionOk="0">
                  <a:moveTo>
                    <a:pt x="5896" y="1"/>
                  </a:moveTo>
                  <a:lnTo>
                    <a:pt x="4717" y="1"/>
                  </a:lnTo>
                  <a:lnTo>
                    <a:pt x="4717" y="1769"/>
                  </a:lnTo>
                  <a:lnTo>
                    <a:pt x="4717" y="1769"/>
                  </a:lnTo>
                  <a:lnTo>
                    <a:pt x="4668" y="2015"/>
                  </a:lnTo>
                  <a:lnTo>
                    <a:pt x="4520" y="2211"/>
                  </a:lnTo>
                  <a:lnTo>
                    <a:pt x="4373" y="2309"/>
                  </a:lnTo>
                  <a:lnTo>
                    <a:pt x="4127" y="2359"/>
                  </a:lnTo>
                  <a:lnTo>
                    <a:pt x="1769" y="2359"/>
                  </a:lnTo>
                  <a:lnTo>
                    <a:pt x="1769" y="2359"/>
                  </a:lnTo>
                  <a:lnTo>
                    <a:pt x="1524" y="2309"/>
                  </a:lnTo>
                  <a:lnTo>
                    <a:pt x="1376" y="2211"/>
                  </a:lnTo>
                  <a:lnTo>
                    <a:pt x="1229" y="2015"/>
                  </a:lnTo>
                  <a:lnTo>
                    <a:pt x="1180" y="1769"/>
                  </a:lnTo>
                  <a:lnTo>
                    <a:pt x="1180" y="1"/>
                  </a:lnTo>
                  <a:lnTo>
                    <a:pt x="1" y="1"/>
                  </a:lnTo>
                  <a:lnTo>
                    <a:pt x="1" y="5895"/>
                  </a:lnTo>
                  <a:lnTo>
                    <a:pt x="5896" y="5895"/>
                  </a:lnTo>
                  <a:lnTo>
                    <a:pt x="589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3"/>
            <p:cNvSpPr/>
            <p:nvPr/>
          </p:nvSpPr>
          <p:spPr>
            <a:xfrm>
              <a:off x="1310225" y="272975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Shape 635"/>
        <p:cNvGrpSpPr/>
        <p:nvPr/>
      </p:nvGrpSpPr>
      <p:grpSpPr>
        <a:xfrm>
          <a:off x="0" y="0"/>
          <a:ext cx="0" cy="0"/>
          <a:chOff x="0" y="0"/>
          <a:chExt cx="0" cy="0"/>
        </a:xfrm>
      </p:grpSpPr>
      <p:sp>
        <p:nvSpPr>
          <p:cNvPr id="636" name="Google Shape;636;p55"/>
          <p:cNvSpPr txBox="1">
            <a:spLocks noGrp="1"/>
          </p:cNvSpPr>
          <p:nvPr>
            <p:ph type="title"/>
          </p:nvPr>
        </p:nvSpPr>
        <p:spPr>
          <a:xfrm>
            <a:off x="476100" y="445025"/>
            <a:ext cx="81921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Customer target</a:t>
            </a:r>
            <a:endParaRPr/>
          </a:p>
        </p:txBody>
      </p:sp>
      <p:grpSp>
        <p:nvGrpSpPr>
          <p:cNvPr id="637" name="Google Shape;637;p55"/>
          <p:cNvGrpSpPr/>
          <p:nvPr/>
        </p:nvGrpSpPr>
        <p:grpSpPr>
          <a:xfrm>
            <a:off x="2040325" y="3358798"/>
            <a:ext cx="338700" cy="750003"/>
            <a:chOff x="2293450" y="3282598"/>
            <a:chExt cx="338700" cy="750003"/>
          </a:xfrm>
        </p:grpSpPr>
        <p:sp>
          <p:nvSpPr>
            <p:cNvPr id="638" name="Google Shape;638;p55"/>
            <p:cNvSpPr/>
            <p:nvPr/>
          </p:nvSpPr>
          <p:spPr>
            <a:xfrm rot="-5400000">
              <a:off x="2092150" y="3483898"/>
              <a:ext cx="741300" cy="338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639" name="Google Shape;639;p55"/>
            <p:cNvSpPr/>
            <p:nvPr/>
          </p:nvSpPr>
          <p:spPr>
            <a:xfrm rot="-5400000">
              <a:off x="2336350" y="3736800"/>
              <a:ext cx="252900" cy="338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640" name="Google Shape;640;p55"/>
          <p:cNvGrpSpPr/>
          <p:nvPr/>
        </p:nvGrpSpPr>
        <p:grpSpPr>
          <a:xfrm>
            <a:off x="2776125" y="3358325"/>
            <a:ext cx="338700" cy="751800"/>
            <a:chOff x="3029250" y="3282125"/>
            <a:chExt cx="338700" cy="751800"/>
          </a:xfrm>
        </p:grpSpPr>
        <p:sp>
          <p:nvSpPr>
            <p:cNvPr id="641" name="Google Shape;641;p55"/>
            <p:cNvSpPr/>
            <p:nvPr/>
          </p:nvSpPr>
          <p:spPr>
            <a:xfrm rot="-5400000">
              <a:off x="2822700" y="3488675"/>
              <a:ext cx="751800" cy="338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642" name="Google Shape;642;p55"/>
            <p:cNvSpPr/>
            <p:nvPr/>
          </p:nvSpPr>
          <p:spPr>
            <a:xfrm rot="-5400000">
              <a:off x="2996400" y="3661050"/>
              <a:ext cx="404400" cy="338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643" name="Google Shape;643;p55"/>
          <p:cNvSpPr/>
          <p:nvPr/>
        </p:nvSpPr>
        <p:spPr>
          <a:xfrm rot="-5400000">
            <a:off x="3310625" y="3560098"/>
            <a:ext cx="741300" cy="338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644" name="Google Shape;644;p55"/>
          <p:cNvSpPr/>
          <p:nvPr/>
        </p:nvSpPr>
        <p:spPr>
          <a:xfrm rot="-5400000">
            <a:off x="3541025" y="3799201"/>
            <a:ext cx="280500" cy="338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nvGrpSpPr>
          <p:cNvPr id="645" name="Google Shape;645;p55"/>
          <p:cNvGrpSpPr/>
          <p:nvPr/>
        </p:nvGrpSpPr>
        <p:grpSpPr>
          <a:xfrm>
            <a:off x="1920249" y="1821625"/>
            <a:ext cx="1665080" cy="338719"/>
            <a:chOff x="2173374" y="1821625"/>
            <a:chExt cx="1665080" cy="338719"/>
          </a:xfrm>
        </p:grpSpPr>
        <p:sp>
          <p:nvSpPr>
            <p:cNvPr id="646" name="Google Shape;646;p55"/>
            <p:cNvSpPr/>
            <p:nvPr/>
          </p:nvSpPr>
          <p:spPr>
            <a:xfrm>
              <a:off x="2173454" y="1821644"/>
              <a:ext cx="1665000" cy="338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647" name="Google Shape;647;p55"/>
            <p:cNvSpPr/>
            <p:nvPr/>
          </p:nvSpPr>
          <p:spPr>
            <a:xfrm>
              <a:off x="2173374" y="1821625"/>
              <a:ext cx="572100" cy="338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648" name="Google Shape;648;p55"/>
          <p:cNvGrpSpPr/>
          <p:nvPr/>
        </p:nvGrpSpPr>
        <p:grpSpPr>
          <a:xfrm>
            <a:off x="1920248" y="2266197"/>
            <a:ext cx="1665000" cy="338705"/>
            <a:chOff x="2173373" y="2266197"/>
            <a:chExt cx="1665000" cy="338705"/>
          </a:xfrm>
        </p:grpSpPr>
        <p:sp>
          <p:nvSpPr>
            <p:cNvPr id="649" name="Google Shape;649;p55"/>
            <p:cNvSpPr/>
            <p:nvPr/>
          </p:nvSpPr>
          <p:spPr>
            <a:xfrm>
              <a:off x="2173373" y="2266202"/>
              <a:ext cx="1665000" cy="338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650" name="Google Shape;650;p55"/>
            <p:cNvSpPr/>
            <p:nvPr/>
          </p:nvSpPr>
          <p:spPr>
            <a:xfrm>
              <a:off x="2173373" y="2266197"/>
              <a:ext cx="1151400" cy="338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651" name="Google Shape;651;p55"/>
          <p:cNvSpPr txBox="1"/>
          <p:nvPr/>
        </p:nvSpPr>
        <p:spPr>
          <a:xfrm>
            <a:off x="1042151" y="1322700"/>
            <a:ext cx="2824500" cy="2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2"/>
                </a:solidFill>
                <a:latin typeface="Montserrat ExtraBold"/>
                <a:ea typeface="Montserrat ExtraBold"/>
                <a:cs typeface="Montserrat ExtraBold"/>
                <a:sym typeface="Montserrat ExtraBold"/>
              </a:rPr>
              <a:t>Gender &amp; ages</a:t>
            </a:r>
            <a:endParaRPr sz="2000">
              <a:solidFill>
                <a:schemeClr val="lt2"/>
              </a:solidFill>
              <a:latin typeface="Montserrat ExtraBold"/>
              <a:ea typeface="Montserrat ExtraBold"/>
              <a:cs typeface="Montserrat ExtraBold"/>
              <a:sym typeface="Montserrat ExtraBold"/>
            </a:endParaRPr>
          </a:p>
        </p:txBody>
      </p:sp>
      <p:sp>
        <p:nvSpPr>
          <p:cNvPr id="652" name="Google Shape;652;p55"/>
          <p:cNvSpPr txBox="1"/>
          <p:nvPr/>
        </p:nvSpPr>
        <p:spPr>
          <a:xfrm>
            <a:off x="4695950" y="3075088"/>
            <a:ext cx="3498000" cy="2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2"/>
                </a:solidFill>
                <a:latin typeface="Montserrat ExtraBold"/>
                <a:ea typeface="Montserrat ExtraBold"/>
                <a:cs typeface="Montserrat ExtraBold"/>
                <a:sym typeface="Montserrat ExtraBold"/>
              </a:rPr>
              <a:t>Lifestyle &amp; interests</a:t>
            </a:r>
            <a:endParaRPr sz="2000">
              <a:solidFill>
                <a:schemeClr val="lt2"/>
              </a:solidFill>
              <a:latin typeface="Montserrat ExtraBold"/>
              <a:ea typeface="Montserrat ExtraBold"/>
              <a:cs typeface="Montserrat ExtraBold"/>
              <a:sym typeface="Montserrat ExtraBold"/>
            </a:endParaRPr>
          </a:p>
        </p:txBody>
      </p:sp>
      <p:sp>
        <p:nvSpPr>
          <p:cNvPr id="653" name="Google Shape;653;p55"/>
          <p:cNvSpPr txBox="1"/>
          <p:nvPr/>
        </p:nvSpPr>
        <p:spPr>
          <a:xfrm>
            <a:off x="4613325" y="3511738"/>
            <a:ext cx="4054800" cy="1187400"/>
          </a:xfrm>
          <a:prstGeom prst="rect">
            <a:avLst/>
          </a:prstGeom>
          <a:noFill/>
          <a:ln>
            <a:noFill/>
          </a:ln>
        </p:spPr>
        <p:txBody>
          <a:bodyPr spcFirstLastPara="1" wrap="square" lIns="274300" tIns="91425" rIns="457200" bIns="91425" anchor="ctr" anchorCtr="0">
            <a:noAutofit/>
          </a:bodyPr>
          <a:lstStyle/>
          <a:p>
            <a:pPr marL="457200" lvl="0" indent="-317500" algn="l" rtl="0">
              <a:spcBef>
                <a:spcPts val="0"/>
              </a:spcBef>
              <a:spcAft>
                <a:spcPts val="0"/>
              </a:spcAft>
              <a:buClr>
                <a:schemeClr val="dk1"/>
              </a:buClr>
              <a:buSzPts val="1400"/>
              <a:buFont typeface="Hind Medium"/>
              <a:buChar char="●"/>
            </a:pPr>
            <a:r>
              <a:rPr lang="en">
                <a:solidFill>
                  <a:schemeClr val="dk1"/>
                </a:solidFill>
                <a:latin typeface="Hind Medium"/>
                <a:ea typeface="Hind Medium"/>
                <a:cs typeface="Hind Medium"/>
                <a:sym typeface="Hind Medium"/>
              </a:rPr>
              <a:t>2x more likely to have a travel &amp; entertainment card</a:t>
            </a:r>
            <a:endParaRPr>
              <a:solidFill>
                <a:schemeClr val="dk1"/>
              </a:solidFill>
              <a:latin typeface="Hind Medium"/>
              <a:ea typeface="Hind Medium"/>
              <a:cs typeface="Hind Medium"/>
              <a:sym typeface="Hind Medium"/>
            </a:endParaRPr>
          </a:p>
          <a:p>
            <a:pPr marL="457200" lvl="0" indent="-317500" algn="l" rtl="0">
              <a:spcBef>
                <a:spcPts val="1000"/>
              </a:spcBef>
              <a:spcAft>
                <a:spcPts val="1000"/>
              </a:spcAft>
              <a:buClr>
                <a:schemeClr val="dk1"/>
              </a:buClr>
              <a:buSzPts val="1400"/>
              <a:buFont typeface="Hind Medium"/>
              <a:buChar char="●"/>
            </a:pPr>
            <a:r>
              <a:rPr lang="en">
                <a:solidFill>
                  <a:schemeClr val="dk1"/>
                </a:solidFill>
                <a:latin typeface="Hind Medium"/>
                <a:ea typeface="Hind Medium"/>
                <a:cs typeface="Hind Medium"/>
                <a:sym typeface="Hind Medium"/>
              </a:rPr>
              <a:t>Preference to do internet research before shopping</a:t>
            </a:r>
            <a:endParaRPr>
              <a:solidFill>
                <a:schemeClr val="dk1"/>
              </a:solidFill>
              <a:latin typeface="Hind Medium"/>
              <a:ea typeface="Hind Medium"/>
              <a:cs typeface="Hind Medium"/>
              <a:sym typeface="Hind Medium"/>
            </a:endParaRPr>
          </a:p>
        </p:txBody>
      </p:sp>
      <p:sp>
        <p:nvSpPr>
          <p:cNvPr id="654" name="Google Shape;654;p55"/>
          <p:cNvSpPr txBox="1"/>
          <p:nvPr/>
        </p:nvSpPr>
        <p:spPr>
          <a:xfrm>
            <a:off x="992800" y="2225558"/>
            <a:ext cx="879300" cy="4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solidFill>
                  <a:schemeClr val="dk1"/>
                </a:solidFill>
                <a:latin typeface="Hind Medium"/>
                <a:ea typeface="Hind Medium"/>
                <a:cs typeface="Hind Medium"/>
                <a:sym typeface="Hind Medium"/>
              </a:rPr>
              <a:t>Male</a:t>
            </a:r>
            <a:endParaRPr>
              <a:solidFill>
                <a:schemeClr val="dk1"/>
              </a:solidFill>
              <a:latin typeface="Hind Medium"/>
              <a:ea typeface="Hind Medium"/>
              <a:cs typeface="Hind Medium"/>
              <a:sym typeface="Hind Medium"/>
            </a:endParaRPr>
          </a:p>
        </p:txBody>
      </p:sp>
      <p:sp>
        <p:nvSpPr>
          <p:cNvPr id="655" name="Google Shape;655;p55"/>
          <p:cNvSpPr txBox="1"/>
          <p:nvPr/>
        </p:nvSpPr>
        <p:spPr>
          <a:xfrm>
            <a:off x="3672853" y="1800360"/>
            <a:ext cx="57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1"/>
                </a:solidFill>
                <a:latin typeface="Hind"/>
                <a:ea typeface="Hind"/>
                <a:cs typeface="Hind"/>
                <a:sym typeface="Hind"/>
              </a:rPr>
              <a:t>25%</a:t>
            </a:r>
            <a:endParaRPr b="1">
              <a:solidFill>
                <a:schemeClr val="dk1"/>
              </a:solidFill>
              <a:latin typeface="Hind"/>
              <a:ea typeface="Hind"/>
              <a:cs typeface="Hind"/>
              <a:sym typeface="Hind"/>
            </a:endParaRPr>
          </a:p>
        </p:txBody>
      </p:sp>
      <p:sp>
        <p:nvSpPr>
          <p:cNvPr id="656" name="Google Shape;656;p55"/>
          <p:cNvSpPr txBox="1"/>
          <p:nvPr/>
        </p:nvSpPr>
        <p:spPr>
          <a:xfrm>
            <a:off x="3672870" y="2251183"/>
            <a:ext cx="57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1"/>
                </a:solidFill>
                <a:latin typeface="Hind"/>
                <a:ea typeface="Hind"/>
                <a:cs typeface="Hind"/>
                <a:sym typeface="Hind"/>
              </a:rPr>
              <a:t>75%</a:t>
            </a:r>
            <a:endParaRPr b="1">
              <a:solidFill>
                <a:schemeClr val="dk1"/>
              </a:solidFill>
              <a:latin typeface="Hind"/>
              <a:ea typeface="Hind"/>
              <a:cs typeface="Hind"/>
              <a:sym typeface="Hind"/>
            </a:endParaRPr>
          </a:p>
        </p:txBody>
      </p:sp>
      <p:sp>
        <p:nvSpPr>
          <p:cNvPr id="657" name="Google Shape;657;p55"/>
          <p:cNvSpPr txBox="1"/>
          <p:nvPr/>
        </p:nvSpPr>
        <p:spPr>
          <a:xfrm>
            <a:off x="1848667" y="4274643"/>
            <a:ext cx="715800" cy="2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Hind Medium"/>
                <a:ea typeface="Hind Medium"/>
                <a:cs typeface="Hind Medium"/>
                <a:sym typeface="Hind Medium"/>
              </a:rPr>
              <a:t>16-20</a:t>
            </a:r>
            <a:endParaRPr>
              <a:solidFill>
                <a:schemeClr val="dk1"/>
              </a:solidFill>
              <a:latin typeface="Hind Medium"/>
              <a:ea typeface="Hind Medium"/>
              <a:cs typeface="Hind Medium"/>
              <a:sym typeface="Hind Medium"/>
            </a:endParaRPr>
          </a:p>
        </p:txBody>
      </p:sp>
      <p:sp>
        <p:nvSpPr>
          <p:cNvPr id="658" name="Google Shape;658;p55"/>
          <p:cNvSpPr txBox="1"/>
          <p:nvPr/>
        </p:nvSpPr>
        <p:spPr>
          <a:xfrm>
            <a:off x="2584472" y="4271594"/>
            <a:ext cx="715800" cy="2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Hind Medium"/>
                <a:ea typeface="Hind Medium"/>
                <a:cs typeface="Hind Medium"/>
                <a:sym typeface="Hind Medium"/>
              </a:rPr>
              <a:t>21-35</a:t>
            </a:r>
            <a:endParaRPr>
              <a:solidFill>
                <a:schemeClr val="dk1"/>
              </a:solidFill>
              <a:latin typeface="Hind Medium"/>
              <a:ea typeface="Hind Medium"/>
              <a:cs typeface="Hind Medium"/>
              <a:sym typeface="Hind Medium"/>
            </a:endParaRPr>
          </a:p>
        </p:txBody>
      </p:sp>
      <p:sp>
        <p:nvSpPr>
          <p:cNvPr id="659" name="Google Shape;659;p55"/>
          <p:cNvSpPr txBox="1"/>
          <p:nvPr/>
        </p:nvSpPr>
        <p:spPr>
          <a:xfrm>
            <a:off x="3309537" y="4271600"/>
            <a:ext cx="756300" cy="2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Hind Medium"/>
                <a:ea typeface="Hind Medium"/>
                <a:cs typeface="Hind Medium"/>
                <a:sym typeface="Hind Medium"/>
              </a:rPr>
              <a:t>36-40</a:t>
            </a:r>
            <a:endParaRPr>
              <a:solidFill>
                <a:schemeClr val="dk1"/>
              </a:solidFill>
              <a:latin typeface="Hind Medium"/>
              <a:ea typeface="Hind Medium"/>
              <a:cs typeface="Hind Medium"/>
              <a:sym typeface="Hind Medium"/>
            </a:endParaRPr>
          </a:p>
        </p:txBody>
      </p:sp>
      <p:sp>
        <p:nvSpPr>
          <p:cNvPr id="660" name="Google Shape;660;p55"/>
          <p:cNvSpPr txBox="1"/>
          <p:nvPr/>
        </p:nvSpPr>
        <p:spPr>
          <a:xfrm>
            <a:off x="5063429" y="2296670"/>
            <a:ext cx="2824500" cy="42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Hind Medium"/>
                <a:ea typeface="Hind Medium"/>
                <a:cs typeface="Hind Medium"/>
                <a:sym typeface="Hind Medium"/>
              </a:rPr>
              <a:t>Neptune is far from the Sun</a:t>
            </a:r>
            <a:endParaRPr>
              <a:solidFill>
                <a:schemeClr val="dk1"/>
              </a:solidFill>
              <a:latin typeface="Hind Medium"/>
              <a:ea typeface="Hind Medium"/>
              <a:cs typeface="Hind Medium"/>
              <a:sym typeface="Hind Medium"/>
            </a:endParaRPr>
          </a:p>
        </p:txBody>
      </p:sp>
      <p:sp>
        <p:nvSpPr>
          <p:cNvPr id="661" name="Google Shape;661;p55"/>
          <p:cNvSpPr txBox="1"/>
          <p:nvPr/>
        </p:nvSpPr>
        <p:spPr>
          <a:xfrm>
            <a:off x="5630000" y="1322692"/>
            <a:ext cx="1629900" cy="2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2"/>
                </a:solidFill>
                <a:latin typeface="Montserrat ExtraBold"/>
                <a:ea typeface="Montserrat ExtraBold"/>
                <a:cs typeface="Montserrat ExtraBold"/>
                <a:sym typeface="Montserrat ExtraBold"/>
              </a:rPr>
              <a:t>Media</a:t>
            </a:r>
            <a:endParaRPr sz="2000">
              <a:solidFill>
                <a:schemeClr val="lt2"/>
              </a:solidFill>
              <a:latin typeface="Montserrat ExtraBold"/>
              <a:ea typeface="Montserrat ExtraBold"/>
              <a:cs typeface="Montserrat ExtraBold"/>
              <a:sym typeface="Montserrat ExtraBold"/>
            </a:endParaRPr>
          </a:p>
        </p:txBody>
      </p:sp>
      <p:grpSp>
        <p:nvGrpSpPr>
          <p:cNvPr id="662" name="Google Shape;662;p55"/>
          <p:cNvGrpSpPr/>
          <p:nvPr/>
        </p:nvGrpSpPr>
        <p:grpSpPr>
          <a:xfrm>
            <a:off x="1304525" y="3358798"/>
            <a:ext cx="338700" cy="750021"/>
            <a:chOff x="1557650" y="3282598"/>
            <a:chExt cx="338700" cy="750021"/>
          </a:xfrm>
        </p:grpSpPr>
        <p:sp>
          <p:nvSpPr>
            <p:cNvPr id="663" name="Google Shape;663;p55"/>
            <p:cNvSpPr/>
            <p:nvPr/>
          </p:nvSpPr>
          <p:spPr>
            <a:xfrm rot="-5400000">
              <a:off x="1356350" y="3483898"/>
              <a:ext cx="741300" cy="338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664" name="Google Shape;664;p55"/>
            <p:cNvSpPr/>
            <p:nvPr/>
          </p:nvSpPr>
          <p:spPr>
            <a:xfrm rot="-5400000">
              <a:off x="1655600" y="3791869"/>
              <a:ext cx="142800" cy="338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665" name="Google Shape;665;p55"/>
          <p:cNvSpPr txBox="1"/>
          <p:nvPr/>
        </p:nvSpPr>
        <p:spPr>
          <a:xfrm>
            <a:off x="1112867" y="4274643"/>
            <a:ext cx="715800" cy="2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Hind Medium"/>
                <a:ea typeface="Hind Medium"/>
                <a:cs typeface="Hind Medium"/>
                <a:sym typeface="Hind Medium"/>
              </a:rPr>
              <a:t>11-15</a:t>
            </a:r>
            <a:endParaRPr>
              <a:solidFill>
                <a:schemeClr val="dk1"/>
              </a:solidFill>
              <a:latin typeface="Hind Medium"/>
              <a:ea typeface="Hind Medium"/>
              <a:cs typeface="Hind Medium"/>
              <a:sym typeface="Hind Medium"/>
            </a:endParaRPr>
          </a:p>
        </p:txBody>
      </p:sp>
      <p:sp>
        <p:nvSpPr>
          <p:cNvPr id="666" name="Google Shape;666;p55"/>
          <p:cNvSpPr txBox="1"/>
          <p:nvPr/>
        </p:nvSpPr>
        <p:spPr>
          <a:xfrm>
            <a:off x="992799" y="1790458"/>
            <a:ext cx="879300" cy="4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solidFill>
                  <a:schemeClr val="dk1"/>
                </a:solidFill>
                <a:latin typeface="Hind Medium"/>
                <a:ea typeface="Hind Medium"/>
                <a:cs typeface="Hind Medium"/>
                <a:sym typeface="Hind Medium"/>
              </a:rPr>
              <a:t>Female</a:t>
            </a:r>
            <a:endParaRPr>
              <a:solidFill>
                <a:schemeClr val="dk1"/>
              </a:solidFill>
              <a:latin typeface="Hind Medium"/>
              <a:ea typeface="Hind Medium"/>
              <a:cs typeface="Hind Medium"/>
              <a:sym typeface="Hind Medium"/>
            </a:endParaRPr>
          </a:p>
        </p:txBody>
      </p:sp>
      <p:sp>
        <p:nvSpPr>
          <p:cNvPr id="667" name="Google Shape;667;p55"/>
          <p:cNvSpPr txBox="1"/>
          <p:nvPr/>
        </p:nvSpPr>
        <p:spPr>
          <a:xfrm>
            <a:off x="1848667" y="3008880"/>
            <a:ext cx="715800" cy="2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Hind"/>
                <a:ea typeface="Hind"/>
                <a:cs typeface="Hind"/>
                <a:sym typeface="Hind"/>
              </a:rPr>
              <a:t>15%</a:t>
            </a:r>
            <a:endParaRPr b="1">
              <a:solidFill>
                <a:schemeClr val="dk1"/>
              </a:solidFill>
              <a:latin typeface="Hind"/>
              <a:ea typeface="Hind"/>
              <a:cs typeface="Hind"/>
              <a:sym typeface="Hind"/>
            </a:endParaRPr>
          </a:p>
        </p:txBody>
      </p:sp>
      <p:sp>
        <p:nvSpPr>
          <p:cNvPr id="668" name="Google Shape;668;p55"/>
          <p:cNvSpPr txBox="1"/>
          <p:nvPr/>
        </p:nvSpPr>
        <p:spPr>
          <a:xfrm>
            <a:off x="2584472" y="3005832"/>
            <a:ext cx="715800" cy="2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Hind"/>
                <a:ea typeface="Hind"/>
                <a:cs typeface="Hind"/>
                <a:sym typeface="Hind"/>
              </a:rPr>
              <a:t>30%</a:t>
            </a:r>
            <a:endParaRPr b="1">
              <a:solidFill>
                <a:schemeClr val="dk1"/>
              </a:solidFill>
              <a:latin typeface="Hind"/>
              <a:ea typeface="Hind"/>
              <a:cs typeface="Hind"/>
              <a:sym typeface="Hind"/>
            </a:endParaRPr>
          </a:p>
        </p:txBody>
      </p:sp>
      <p:sp>
        <p:nvSpPr>
          <p:cNvPr id="669" name="Google Shape;669;p55"/>
          <p:cNvSpPr txBox="1"/>
          <p:nvPr/>
        </p:nvSpPr>
        <p:spPr>
          <a:xfrm>
            <a:off x="3320278" y="3005832"/>
            <a:ext cx="715800" cy="2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Hind"/>
                <a:ea typeface="Hind"/>
                <a:cs typeface="Hind"/>
                <a:sym typeface="Hind"/>
              </a:rPr>
              <a:t>45%</a:t>
            </a:r>
            <a:endParaRPr b="1">
              <a:solidFill>
                <a:schemeClr val="dk1"/>
              </a:solidFill>
              <a:latin typeface="Hind"/>
              <a:ea typeface="Hind"/>
              <a:cs typeface="Hind"/>
              <a:sym typeface="Hind"/>
            </a:endParaRPr>
          </a:p>
        </p:txBody>
      </p:sp>
      <p:sp>
        <p:nvSpPr>
          <p:cNvPr id="670" name="Google Shape;670;p55"/>
          <p:cNvSpPr txBox="1"/>
          <p:nvPr/>
        </p:nvSpPr>
        <p:spPr>
          <a:xfrm>
            <a:off x="1112867" y="3008880"/>
            <a:ext cx="715800" cy="2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solidFill>
                  <a:schemeClr val="dk1"/>
                </a:solidFill>
                <a:latin typeface="Hind"/>
                <a:ea typeface="Hind"/>
                <a:cs typeface="Hind"/>
                <a:sym typeface="Hind"/>
              </a:rPr>
              <a:t>10%</a:t>
            </a:r>
            <a:endParaRPr b="1">
              <a:solidFill>
                <a:schemeClr val="dk1"/>
              </a:solidFill>
              <a:latin typeface="Hind"/>
              <a:ea typeface="Hind"/>
              <a:cs typeface="Hind"/>
              <a:sym typeface="Hind"/>
            </a:endParaRPr>
          </a:p>
        </p:txBody>
      </p:sp>
      <p:grpSp>
        <p:nvGrpSpPr>
          <p:cNvPr id="671" name="Google Shape;671;p55"/>
          <p:cNvGrpSpPr/>
          <p:nvPr/>
        </p:nvGrpSpPr>
        <p:grpSpPr>
          <a:xfrm>
            <a:off x="5610921" y="1808912"/>
            <a:ext cx="387681" cy="387661"/>
            <a:chOff x="266768" y="1721375"/>
            <a:chExt cx="397907" cy="397887"/>
          </a:xfrm>
        </p:grpSpPr>
        <p:sp>
          <p:nvSpPr>
            <p:cNvPr id="672" name="Google Shape;672;p55"/>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5"/>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 name="Google Shape;674;p55"/>
          <p:cNvGrpSpPr/>
          <p:nvPr/>
        </p:nvGrpSpPr>
        <p:grpSpPr>
          <a:xfrm>
            <a:off x="6294402" y="1808912"/>
            <a:ext cx="387641" cy="387661"/>
            <a:chOff x="864491" y="1723250"/>
            <a:chExt cx="397866" cy="397887"/>
          </a:xfrm>
        </p:grpSpPr>
        <p:sp>
          <p:nvSpPr>
            <p:cNvPr id="675" name="Google Shape;675;p55"/>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5"/>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5"/>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8" name="Google Shape;678;p55"/>
          <p:cNvSpPr/>
          <p:nvPr/>
        </p:nvSpPr>
        <p:spPr>
          <a:xfrm>
            <a:off x="6975502" y="1844140"/>
            <a:ext cx="388846" cy="317145"/>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9" name="Google Shape;679;p55"/>
          <p:cNvCxnSpPr/>
          <p:nvPr/>
        </p:nvCxnSpPr>
        <p:spPr>
          <a:xfrm>
            <a:off x="4572025" y="1017750"/>
            <a:ext cx="0" cy="3681300"/>
          </a:xfrm>
          <a:prstGeom prst="straightConnector1">
            <a:avLst/>
          </a:prstGeom>
          <a:noFill/>
          <a:ln w="9525" cap="flat" cmpd="sng">
            <a:solidFill>
              <a:schemeClr val="lt2"/>
            </a:solidFill>
            <a:prstDash val="solid"/>
            <a:round/>
            <a:headEnd type="none" w="med" len="med"/>
            <a:tailEnd type="none" w="med" len="med"/>
          </a:ln>
        </p:spPr>
      </p:cxnSp>
      <p:cxnSp>
        <p:nvCxnSpPr>
          <p:cNvPr id="680" name="Google Shape;680;p55"/>
          <p:cNvCxnSpPr/>
          <p:nvPr/>
        </p:nvCxnSpPr>
        <p:spPr>
          <a:xfrm>
            <a:off x="472200" y="2844200"/>
            <a:ext cx="8199600" cy="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56"/>
          <p:cNvSpPr txBox="1">
            <a:spLocks noGrp="1"/>
          </p:cNvSpPr>
          <p:nvPr>
            <p:ph type="title"/>
          </p:nvPr>
        </p:nvSpPr>
        <p:spPr>
          <a:xfrm>
            <a:off x="476100" y="445025"/>
            <a:ext cx="81921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offices</a:t>
            </a:r>
            <a:endParaRPr/>
          </a:p>
        </p:txBody>
      </p:sp>
      <p:grpSp>
        <p:nvGrpSpPr>
          <p:cNvPr id="686" name="Google Shape;686;p56"/>
          <p:cNvGrpSpPr/>
          <p:nvPr/>
        </p:nvGrpSpPr>
        <p:grpSpPr>
          <a:xfrm>
            <a:off x="2723752" y="1888083"/>
            <a:ext cx="3696408" cy="1969972"/>
            <a:chOff x="233350" y="949250"/>
            <a:chExt cx="7137300" cy="3802300"/>
          </a:xfrm>
        </p:grpSpPr>
        <p:sp>
          <p:nvSpPr>
            <p:cNvPr id="687" name="Google Shape;687;p56"/>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6"/>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6"/>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6"/>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6"/>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6"/>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6"/>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6"/>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6"/>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6"/>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6"/>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6"/>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6"/>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6"/>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6"/>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6"/>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6"/>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6"/>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6"/>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6"/>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6"/>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6"/>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6"/>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6"/>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6"/>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6"/>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6"/>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6"/>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6"/>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6"/>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6"/>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6"/>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6"/>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6"/>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6"/>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6"/>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6"/>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6"/>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6"/>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6"/>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6"/>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6"/>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6"/>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6"/>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6"/>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6"/>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6"/>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6"/>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6"/>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6"/>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6"/>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8" name="Google Shape;738;p56"/>
          <p:cNvSpPr txBox="1"/>
          <p:nvPr/>
        </p:nvSpPr>
        <p:spPr>
          <a:xfrm>
            <a:off x="720000" y="1553425"/>
            <a:ext cx="1313400" cy="46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1"/>
                </a:solidFill>
                <a:latin typeface="Montserrat ExtraBold"/>
                <a:ea typeface="Montserrat ExtraBold"/>
                <a:cs typeface="Montserrat ExtraBold"/>
                <a:sym typeface="Montserrat ExtraBold"/>
              </a:rPr>
              <a:t>Jupiter</a:t>
            </a:r>
            <a:endParaRPr sz="2000">
              <a:solidFill>
                <a:schemeClr val="dk1"/>
              </a:solidFill>
              <a:latin typeface="Montserrat ExtraBold"/>
              <a:ea typeface="Montserrat ExtraBold"/>
              <a:cs typeface="Montserrat ExtraBold"/>
              <a:sym typeface="Montserrat ExtraBold"/>
            </a:endParaRPr>
          </a:p>
        </p:txBody>
      </p:sp>
      <p:sp>
        <p:nvSpPr>
          <p:cNvPr id="739" name="Google Shape;739;p56"/>
          <p:cNvSpPr txBox="1"/>
          <p:nvPr/>
        </p:nvSpPr>
        <p:spPr>
          <a:xfrm>
            <a:off x="720000" y="1888006"/>
            <a:ext cx="1962600" cy="61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Hind Medium"/>
                <a:ea typeface="Hind Medium"/>
                <a:cs typeface="Hind Medium"/>
                <a:sym typeface="Hind Medium"/>
              </a:rPr>
              <a:t>It’s a gas giant and it’s a very big planet</a:t>
            </a:r>
            <a:endParaRPr>
              <a:solidFill>
                <a:schemeClr val="dk1"/>
              </a:solidFill>
              <a:latin typeface="Hind Medium"/>
              <a:ea typeface="Hind Medium"/>
              <a:cs typeface="Hind Medium"/>
              <a:sym typeface="Hind Medium"/>
            </a:endParaRPr>
          </a:p>
        </p:txBody>
      </p:sp>
      <p:sp>
        <p:nvSpPr>
          <p:cNvPr id="740" name="Google Shape;740;p56"/>
          <p:cNvSpPr txBox="1"/>
          <p:nvPr/>
        </p:nvSpPr>
        <p:spPr>
          <a:xfrm>
            <a:off x="7110500" y="1553425"/>
            <a:ext cx="1313400" cy="462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a:solidFill>
                  <a:schemeClr val="dk1"/>
                </a:solidFill>
                <a:latin typeface="Montserrat ExtraBold"/>
                <a:ea typeface="Montserrat ExtraBold"/>
                <a:cs typeface="Montserrat ExtraBold"/>
                <a:sym typeface="Montserrat ExtraBold"/>
              </a:rPr>
              <a:t>Mars</a:t>
            </a:r>
            <a:endParaRPr sz="2000">
              <a:solidFill>
                <a:schemeClr val="dk1"/>
              </a:solidFill>
              <a:latin typeface="Montserrat ExtraBold"/>
              <a:ea typeface="Montserrat ExtraBold"/>
              <a:cs typeface="Montserrat ExtraBold"/>
              <a:sym typeface="Montserrat ExtraBold"/>
            </a:endParaRPr>
          </a:p>
        </p:txBody>
      </p:sp>
      <p:sp>
        <p:nvSpPr>
          <p:cNvPr id="741" name="Google Shape;741;p56"/>
          <p:cNvSpPr txBox="1"/>
          <p:nvPr/>
        </p:nvSpPr>
        <p:spPr>
          <a:xfrm>
            <a:off x="6461300" y="1888006"/>
            <a:ext cx="1962600" cy="617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dk1"/>
                </a:solidFill>
                <a:latin typeface="Hind Medium"/>
                <a:ea typeface="Hind Medium"/>
                <a:cs typeface="Hind Medium"/>
                <a:sym typeface="Hind Medium"/>
              </a:rPr>
              <a:t>Mars is actually a cold place. It’s full of iron</a:t>
            </a:r>
            <a:endParaRPr>
              <a:solidFill>
                <a:schemeClr val="dk1"/>
              </a:solidFill>
              <a:latin typeface="Hind Medium"/>
              <a:ea typeface="Hind Medium"/>
              <a:cs typeface="Hind Medium"/>
              <a:sym typeface="Hind Medium"/>
            </a:endParaRPr>
          </a:p>
        </p:txBody>
      </p:sp>
      <p:sp>
        <p:nvSpPr>
          <p:cNvPr id="742" name="Google Shape;742;p56"/>
          <p:cNvSpPr txBox="1"/>
          <p:nvPr/>
        </p:nvSpPr>
        <p:spPr>
          <a:xfrm>
            <a:off x="720000" y="3215425"/>
            <a:ext cx="1313400" cy="46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1"/>
                </a:solidFill>
                <a:latin typeface="Montserrat ExtraBold"/>
                <a:ea typeface="Montserrat ExtraBold"/>
                <a:cs typeface="Montserrat ExtraBold"/>
                <a:sym typeface="Montserrat ExtraBold"/>
              </a:rPr>
              <a:t>Mercury</a:t>
            </a:r>
            <a:endParaRPr sz="2000">
              <a:solidFill>
                <a:schemeClr val="dk1"/>
              </a:solidFill>
              <a:latin typeface="Montserrat ExtraBold"/>
              <a:ea typeface="Montserrat ExtraBold"/>
              <a:cs typeface="Montserrat ExtraBold"/>
              <a:sym typeface="Montserrat ExtraBold"/>
            </a:endParaRPr>
          </a:p>
        </p:txBody>
      </p:sp>
      <p:sp>
        <p:nvSpPr>
          <p:cNvPr id="743" name="Google Shape;743;p56"/>
          <p:cNvSpPr txBox="1"/>
          <p:nvPr/>
        </p:nvSpPr>
        <p:spPr>
          <a:xfrm>
            <a:off x="720000" y="3550079"/>
            <a:ext cx="1962600" cy="61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Hind Medium"/>
                <a:ea typeface="Hind Medium"/>
                <a:cs typeface="Hind Medium"/>
                <a:sym typeface="Hind Medium"/>
              </a:rPr>
              <a:t>Mercury is the closest planet to the Sun</a:t>
            </a:r>
            <a:endParaRPr>
              <a:solidFill>
                <a:schemeClr val="dk1"/>
              </a:solidFill>
              <a:latin typeface="Hind Medium"/>
              <a:ea typeface="Hind Medium"/>
              <a:cs typeface="Hind Medium"/>
              <a:sym typeface="Hind Medium"/>
            </a:endParaRPr>
          </a:p>
        </p:txBody>
      </p:sp>
      <p:sp>
        <p:nvSpPr>
          <p:cNvPr id="744" name="Google Shape;744;p56"/>
          <p:cNvSpPr txBox="1"/>
          <p:nvPr/>
        </p:nvSpPr>
        <p:spPr>
          <a:xfrm>
            <a:off x="7110500" y="3215425"/>
            <a:ext cx="1313400" cy="462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a:solidFill>
                  <a:schemeClr val="dk1"/>
                </a:solidFill>
                <a:latin typeface="Montserrat ExtraBold"/>
                <a:ea typeface="Montserrat ExtraBold"/>
                <a:cs typeface="Montserrat ExtraBold"/>
                <a:sym typeface="Montserrat ExtraBold"/>
              </a:rPr>
              <a:t>Saturn</a:t>
            </a:r>
            <a:endParaRPr sz="2000">
              <a:solidFill>
                <a:schemeClr val="dk1"/>
              </a:solidFill>
              <a:latin typeface="Montserrat ExtraBold"/>
              <a:ea typeface="Montserrat ExtraBold"/>
              <a:cs typeface="Montserrat ExtraBold"/>
              <a:sym typeface="Montserrat ExtraBold"/>
            </a:endParaRPr>
          </a:p>
        </p:txBody>
      </p:sp>
      <p:sp>
        <p:nvSpPr>
          <p:cNvPr id="745" name="Google Shape;745;p56"/>
          <p:cNvSpPr txBox="1"/>
          <p:nvPr/>
        </p:nvSpPr>
        <p:spPr>
          <a:xfrm>
            <a:off x="6461300" y="3550079"/>
            <a:ext cx="1962600" cy="617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dk1"/>
                </a:solidFill>
                <a:latin typeface="Hind Medium"/>
                <a:ea typeface="Hind Medium"/>
                <a:cs typeface="Hind Medium"/>
                <a:sym typeface="Hind Medium"/>
              </a:rPr>
              <a:t>Saturn is composed of hydrogen and helium</a:t>
            </a:r>
            <a:endParaRPr>
              <a:solidFill>
                <a:schemeClr val="dk1"/>
              </a:solidFill>
              <a:latin typeface="Hind Medium"/>
              <a:ea typeface="Hind Medium"/>
              <a:cs typeface="Hind Medium"/>
              <a:sym typeface="Hind Medium"/>
            </a:endParaRPr>
          </a:p>
        </p:txBody>
      </p:sp>
      <p:sp>
        <p:nvSpPr>
          <p:cNvPr id="746" name="Google Shape;746;p56"/>
          <p:cNvSpPr/>
          <p:nvPr/>
        </p:nvSpPr>
        <p:spPr>
          <a:xfrm>
            <a:off x="3186538" y="2138053"/>
            <a:ext cx="117600" cy="11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6"/>
          <p:cNvSpPr/>
          <p:nvPr/>
        </p:nvSpPr>
        <p:spPr>
          <a:xfrm>
            <a:off x="3592588" y="2884903"/>
            <a:ext cx="117600" cy="11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6"/>
          <p:cNvSpPr/>
          <p:nvPr/>
        </p:nvSpPr>
        <p:spPr>
          <a:xfrm>
            <a:off x="5364613" y="2572053"/>
            <a:ext cx="117600" cy="11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6"/>
          <p:cNvSpPr/>
          <p:nvPr/>
        </p:nvSpPr>
        <p:spPr>
          <a:xfrm>
            <a:off x="5247013" y="2094953"/>
            <a:ext cx="117600" cy="11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0" name="Google Shape;750;p56"/>
          <p:cNvCxnSpPr>
            <a:stCxn id="738" idx="3"/>
            <a:endCxn id="746" idx="0"/>
          </p:cNvCxnSpPr>
          <p:nvPr/>
        </p:nvCxnSpPr>
        <p:spPr>
          <a:xfrm>
            <a:off x="2033400" y="1784425"/>
            <a:ext cx="1212000" cy="353700"/>
          </a:xfrm>
          <a:prstGeom prst="bentConnector2">
            <a:avLst/>
          </a:prstGeom>
          <a:noFill/>
          <a:ln w="9525" cap="flat" cmpd="sng">
            <a:solidFill>
              <a:schemeClr val="lt2"/>
            </a:solidFill>
            <a:prstDash val="solid"/>
            <a:round/>
            <a:headEnd type="diamond" w="med" len="med"/>
            <a:tailEnd type="diamond" w="med" len="med"/>
          </a:ln>
        </p:spPr>
      </p:cxnSp>
      <p:cxnSp>
        <p:nvCxnSpPr>
          <p:cNvPr id="751" name="Google Shape;751;p56"/>
          <p:cNvCxnSpPr>
            <a:stCxn id="742" idx="3"/>
            <a:endCxn id="747" idx="1"/>
          </p:cNvCxnSpPr>
          <p:nvPr/>
        </p:nvCxnSpPr>
        <p:spPr>
          <a:xfrm rot="10800000" flipH="1">
            <a:off x="2033400" y="2943625"/>
            <a:ext cx="1559100" cy="502800"/>
          </a:xfrm>
          <a:prstGeom prst="bentConnector3">
            <a:avLst>
              <a:gd name="adj1" fmla="val 50003"/>
            </a:avLst>
          </a:prstGeom>
          <a:noFill/>
          <a:ln w="9525" cap="flat" cmpd="sng">
            <a:solidFill>
              <a:schemeClr val="lt2"/>
            </a:solidFill>
            <a:prstDash val="solid"/>
            <a:round/>
            <a:headEnd type="diamond" w="med" len="med"/>
            <a:tailEnd type="diamond" w="med" len="med"/>
          </a:ln>
        </p:spPr>
      </p:cxnSp>
      <p:cxnSp>
        <p:nvCxnSpPr>
          <p:cNvPr id="752" name="Google Shape;752;p56"/>
          <p:cNvCxnSpPr>
            <a:stCxn id="740" idx="1"/>
            <a:endCxn id="749" idx="0"/>
          </p:cNvCxnSpPr>
          <p:nvPr/>
        </p:nvCxnSpPr>
        <p:spPr>
          <a:xfrm flipH="1">
            <a:off x="5305700" y="1784425"/>
            <a:ext cx="1804800" cy="310500"/>
          </a:xfrm>
          <a:prstGeom prst="bentConnector2">
            <a:avLst/>
          </a:prstGeom>
          <a:noFill/>
          <a:ln w="9525" cap="flat" cmpd="sng">
            <a:solidFill>
              <a:schemeClr val="lt2"/>
            </a:solidFill>
            <a:prstDash val="solid"/>
            <a:round/>
            <a:headEnd type="diamond" w="med" len="med"/>
            <a:tailEnd type="diamond" w="med" len="med"/>
          </a:ln>
        </p:spPr>
      </p:cxnSp>
      <p:cxnSp>
        <p:nvCxnSpPr>
          <p:cNvPr id="753" name="Google Shape;753;p56"/>
          <p:cNvCxnSpPr>
            <a:stCxn id="744" idx="1"/>
            <a:endCxn id="748" idx="3"/>
          </p:cNvCxnSpPr>
          <p:nvPr/>
        </p:nvCxnSpPr>
        <p:spPr>
          <a:xfrm rot="10800000">
            <a:off x="5482100" y="2630725"/>
            <a:ext cx="1628400" cy="815700"/>
          </a:xfrm>
          <a:prstGeom prst="bentConnector3">
            <a:avLst>
              <a:gd name="adj1" fmla="val 49997"/>
            </a:avLst>
          </a:prstGeom>
          <a:noFill/>
          <a:ln w="9525" cap="flat" cmpd="sng">
            <a:solidFill>
              <a:schemeClr val="lt2"/>
            </a:solidFill>
            <a:prstDash val="solid"/>
            <a:round/>
            <a:headEnd type="diamond" w="med" len="med"/>
            <a:tailEnd type="diamond"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444"/>
        <p:cNvGrpSpPr/>
        <p:nvPr/>
      </p:nvGrpSpPr>
      <p:grpSpPr>
        <a:xfrm>
          <a:off x="0" y="0"/>
          <a:ext cx="0" cy="0"/>
          <a:chOff x="0" y="0"/>
          <a:chExt cx="0" cy="0"/>
        </a:xfrm>
      </p:grpSpPr>
      <p:sp>
        <p:nvSpPr>
          <p:cNvPr id="445" name="Google Shape;445;p49"/>
          <p:cNvSpPr/>
          <p:nvPr/>
        </p:nvSpPr>
        <p:spPr>
          <a:xfrm>
            <a:off x="4100063" y="444150"/>
            <a:ext cx="4568100" cy="4254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6" name="Google Shape;446;p49"/>
          <p:cNvPicPr preferRelativeResize="0"/>
          <p:nvPr/>
        </p:nvPicPr>
        <p:blipFill rotWithShape="1">
          <a:blip r:embed="rId3">
            <a:alphaModFix/>
          </a:blip>
          <a:srcRect t="10888" b="10888"/>
          <a:stretch/>
        </p:blipFill>
        <p:spPr>
          <a:xfrm>
            <a:off x="480750" y="450075"/>
            <a:ext cx="3614174" cy="4243350"/>
          </a:xfrm>
          <a:prstGeom prst="rect">
            <a:avLst/>
          </a:prstGeom>
          <a:noFill/>
          <a:ln w="9525" cap="flat" cmpd="sng">
            <a:solidFill>
              <a:schemeClr val="lt2"/>
            </a:solidFill>
            <a:prstDash val="solid"/>
            <a:round/>
            <a:headEnd type="none" w="sm" len="sm"/>
            <a:tailEnd type="none" w="sm" len="sm"/>
          </a:ln>
        </p:spPr>
      </p:pic>
      <p:sp>
        <p:nvSpPr>
          <p:cNvPr id="447" name="Google Shape;447;p49"/>
          <p:cNvSpPr txBox="1">
            <a:spLocks noGrp="1"/>
          </p:cNvSpPr>
          <p:nvPr>
            <p:ph type="title"/>
          </p:nvPr>
        </p:nvSpPr>
        <p:spPr>
          <a:xfrm>
            <a:off x="4367463" y="1832050"/>
            <a:ext cx="4229100" cy="1667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Introduction</a:t>
            </a:r>
            <a:endParaRPr dirty="0"/>
          </a:p>
        </p:txBody>
      </p:sp>
      <p:sp>
        <p:nvSpPr>
          <p:cNvPr id="448" name="Google Shape;448;p49"/>
          <p:cNvSpPr txBox="1">
            <a:spLocks noGrp="1"/>
          </p:cNvSpPr>
          <p:nvPr>
            <p:ph type="title" idx="2"/>
          </p:nvPr>
        </p:nvSpPr>
        <p:spPr>
          <a:xfrm>
            <a:off x="7196813" y="674750"/>
            <a:ext cx="1056900" cy="1061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449" name="Google Shape;449;p49"/>
          <p:cNvSpPr txBox="1">
            <a:spLocks noGrp="1"/>
          </p:cNvSpPr>
          <p:nvPr>
            <p:ph type="subTitle" idx="1"/>
          </p:nvPr>
        </p:nvSpPr>
        <p:spPr>
          <a:xfrm>
            <a:off x="5172713" y="3742225"/>
            <a:ext cx="3081000" cy="7134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b="0" i="0" dirty="0">
                <a:solidFill>
                  <a:schemeClr val="tx2"/>
                </a:solidFill>
                <a:effectLst/>
                <a:latin typeface="Söhne"/>
              </a:rPr>
              <a:t>Purpose of your application and what it does</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57"/>
          <p:cNvSpPr txBox="1">
            <a:spLocks noGrp="1"/>
          </p:cNvSpPr>
          <p:nvPr>
            <p:ph type="title"/>
          </p:nvPr>
        </p:nvSpPr>
        <p:spPr>
          <a:xfrm>
            <a:off x="476100" y="445025"/>
            <a:ext cx="81921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Market behaviour</a:t>
            </a:r>
            <a:endParaRPr/>
          </a:p>
        </p:txBody>
      </p:sp>
      <p:sp>
        <p:nvSpPr>
          <p:cNvPr id="759" name="Google Shape;759;p57"/>
          <p:cNvSpPr txBox="1"/>
          <p:nvPr/>
        </p:nvSpPr>
        <p:spPr>
          <a:xfrm>
            <a:off x="704113" y="2756289"/>
            <a:ext cx="22065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dk1"/>
                </a:solidFill>
                <a:latin typeface="Montserrat ExtraBold"/>
                <a:ea typeface="Montserrat ExtraBold"/>
                <a:cs typeface="Montserrat ExtraBold"/>
                <a:sym typeface="Montserrat ExtraBold"/>
              </a:rPr>
              <a:t>Time delivery</a:t>
            </a:r>
            <a:endParaRPr sz="2000">
              <a:solidFill>
                <a:schemeClr val="dk1"/>
              </a:solidFill>
              <a:latin typeface="Montserrat ExtraBold"/>
              <a:ea typeface="Montserrat ExtraBold"/>
              <a:cs typeface="Montserrat ExtraBold"/>
              <a:sym typeface="Montserrat ExtraBold"/>
            </a:endParaRPr>
          </a:p>
        </p:txBody>
      </p:sp>
      <p:sp>
        <p:nvSpPr>
          <p:cNvPr id="760" name="Google Shape;760;p57"/>
          <p:cNvSpPr txBox="1"/>
          <p:nvPr/>
        </p:nvSpPr>
        <p:spPr>
          <a:xfrm>
            <a:off x="704113" y="3167143"/>
            <a:ext cx="2206500" cy="61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Hind Medium"/>
                <a:ea typeface="Hind Medium"/>
                <a:cs typeface="Hind Medium"/>
                <a:sym typeface="Hind Medium"/>
              </a:rPr>
              <a:t>Mercury is the closest planet to the Sun</a:t>
            </a:r>
            <a:endParaRPr>
              <a:solidFill>
                <a:schemeClr val="dk1"/>
              </a:solidFill>
              <a:latin typeface="Hind Medium"/>
              <a:ea typeface="Hind Medium"/>
              <a:cs typeface="Hind Medium"/>
              <a:sym typeface="Hind Medium"/>
            </a:endParaRPr>
          </a:p>
        </p:txBody>
      </p:sp>
      <p:sp>
        <p:nvSpPr>
          <p:cNvPr id="761" name="Google Shape;761;p57"/>
          <p:cNvSpPr txBox="1"/>
          <p:nvPr/>
        </p:nvSpPr>
        <p:spPr>
          <a:xfrm>
            <a:off x="6233665" y="2756289"/>
            <a:ext cx="22065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dk1"/>
                </a:solidFill>
                <a:latin typeface="Montserrat ExtraBold"/>
                <a:ea typeface="Montserrat ExtraBold"/>
                <a:cs typeface="Montserrat ExtraBold"/>
                <a:sym typeface="Montserrat ExtraBold"/>
              </a:rPr>
              <a:t>Good services</a:t>
            </a:r>
            <a:endParaRPr sz="2000">
              <a:solidFill>
                <a:schemeClr val="dk1"/>
              </a:solidFill>
              <a:latin typeface="Montserrat ExtraBold"/>
              <a:ea typeface="Montserrat ExtraBold"/>
              <a:cs typeface="Montserrat ExtraBold"/>
              <a:sym typeface="Montserrat ExtraBold"/>
            </a:endParaRPr>
          </a:p>
        </p:txBody>
      </p:sp>
      <p:sp>
        <p:nvSpPr>
          <p:cNvPr id="762" name="Google Shape;762;p57"/>
          <p:cNvSpPr txBox="1"/>
          <p:nvPr/>
        </p:nvSpPr>
        <p:spPr>
          <a:xfrm>
            <a:off x="6233662" y="3167143"/>
            <a:ext cx="2206500" cy="61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Hind Medium"/>
                <a:ea typeface="Hind Medium"/>
                <a:cs typeface="Hind Medium"/>
                <a:sym typeface="Hind Medium"/>
              </a:rPr>
              <a:t>Saturn is composed of hydrogen and helium</a:t>
            </a:r>
            <a:endParaRPr>
              <a:solidFill>
                <a:schemeClr val="dk1"/>
              </a:solidFill>
              <a:latin typeface="Hind Medium"/>
              <a:ea typeface="Hind Medium"/>
              <a:cs typeface="Hind Medium"/>
              <a:sym typeface="Hind Medium"/>
            </a:endParaRPr>
          </a:p>
        </p:txBody>
      </p:sp>
      <p:sp>
        <p:nvSpPr>
          <p:cNvPr id="763" name="Google Shape;763;p57"/>
          <p:cNvSpPr txBox="1"/>
          <p:nvPr/>
        </p:nvSpPr>
        <p:spPr>
          <a:xfrm>
            <a:off x="1381075" y="2437950"/>
            <a:ext cx="852600" cy="29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dk1"/>
                </a:solidFill>
                <a:latin typeface="Montserrat ExtraBold"/>
                <a:ea typeface="Montserrat ExtraBold"/>
                <a:cs typeface="Montserrat ExtraBold"/>
                <a:sym typeface="Montserrat ExtraBold"/>
              </a:rPr>
              <a:t>55%</a:t>
            </a:r>
            <a:endParaRPr sz="2000">
              <a:solidFill>
                <a:schemeClr val="dk1"/>
              </a:solidFill>
              <a:latin typeface="Montserrat ExtraBold"/>
              <a:ea typeface="Montserrat ExtraBold"/>
              <a:cs typeface="Montserrat ExtraBold"/>
              <a:sym typeface="Montserrat ExtraBold"/>
            </a:endParaRPr>
          </a:p>
        </p:txBody>
      </p:sp>
      <p:sp>
        <p:nvSpPr>
          <p:cNvPr id="764" name="Google Shape;764;p57"/>
          <p:cNvSpPr txBox="1"/>
          <p:nvPr/>
        </p:nvSpPr>
        <p:spPr>
          <a:xfrm>
            <a:off x="6910619" y="2437950"/>
            <a:ext cx="852600" cy="29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dk1"/>
                </a:solidFill>
                <a:latin typeface="Montserrat ExtraBold"/>
                <a:ea typeface="Montserrat ExtraBold"/>
                <a:cs typeface="Montserrat ExtraBold"/>
                <a:sym typeface="Montserrat ExtraBold"/>
              </a:rPr>
              <a:t>45%</a:t>
            </a:r>
            <a:endParaRPr sz="2000">
              <a:solidFill>
                <a:schemeClr val="dk1"/>
              </a:solidFill>
              <a:latin typeface="Montserrat ExtraBold"/>
              <a:ea typeface="Montserrat ExtraBold"/>
              <a:cs typeface="Montserrat ExtraBold"/>
              <a:sym typeface="Montserrat ExtraBold"/>
            </a:endParaRPr>
          </a:p>
        </p:txBody>
      </p:sp>
      <p:pic>
        <p:nvPicPr>
          <p:cNvPr id="765" name="Google Shape;765;p57" title="Gráfico">
            <a:hlinkClick r:id="rId3"/>
          </p:cNvPr>
          <p:cNvPicPr preferRelativeResize="0"/>
          <p:nvPr/>
        </p:nvPicPr>
        <p:blipFill rotWithShape="1">
          <a:blip r:embed="rId4">
            <a:alphaModFix/>
          </a:blip>
          <a:srcRect l="15288" r="15281"/>
          <a:stretch/>
        </p:blipFill>
        <p:spPr>
          <a:xfrm>
            <a:off x="3280125" y="1500575"/>
            <a:ext cx="2590701" cy="2307251"/>
          </a:xfrm>
          <a:prstGeom prst="rect">
            <a:avLst/>
          </a:prstGeom>
          <a:noFill/>
          <a:ln>
            <a:noFill/>
          </a:ln>
        </p:spPr>
      </p:pic>
      <p:sp>
        <p:nvSpPr>
          <p:cNvPr id="766" name="Google Shape;766;p57"/>
          <p:cNvSpPr txBox="1">
            <a:spLocks noGrp="1"/>
          </p:cNvSpPr>
          <p:nvPr>
            <p:ph type="subTitle" idx="4294967295"/>
          </p:nvPr>
        </p:nvSpPr>
        <p:spPr>
          <a:xfrm>
            <a:off x="476100" y="4214172"/>
            <a:ext cx="8192100" cy="4848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a:t>Follow the link in the graph to modify its data and then paste the new one here. </a:t>
            </a:r>
            <a:r>
              <a:rPr lang="en" sz="1200" b="1">
                <a:uFill>
                  <a:noFill/>
                </a:uFill>
                <a:hlinkClick r:id="rId5"/>
              </a:rPr>
              <a:t>For more info, click here</a:t>
            </a:r>
            <a:endParaRPr sz="1200" b="1"/>
          </a:p>
        </p:txBody>
      </p:sp>
      <p:grpSp>
        <p:nvGrpSpPr>
          <p:cNvPr id="767" name="Google Shape;767;p57"/>
          <p:cNvGrpSpPr/>
          <p:nvPr/>
        </p:nvGrpSpPr>
        <p:grpSpPr>
          <a:xfrm>
            <a:off x="1528883" y="1531859"/>
            <a:ext cx="556983" cy="617525"/>
            <a:chOff x="5441500" y="1157825"/>
            <a:chExt cx="451950" cy="501075"/>
          </a:xfrm>
        </p:grpSpPr>
        <p:sp>
          <p:nvSpPr>
            <p:cNvPr id="768" name="Google Shape;768;p57"/>
            <p:cNvSpPr/>
            <p:nvPr/>
          </p:nvSpPr>
          <p:spPr>
            <a:xfrm>
              <a:off x="5441500" y="1211850"/>
              <a:ext cx="78625" cy="77400"/>
            </a:xfrm>
            <a:custGeom>
              <a:avLst/>
              <a:gdLst/>
              <a:ahLst/>
              <a:cxnLst/>
              <a:rect l="l" t="t" r="r" b="b"/>
              <a:pathLst>
                <a:path w="3145" h="3096" extrusionOk="0">
                  <a:moveTo>
                    <a:pt x="2260" y="0"/>
                  </a:moveTo>
                  <a:lnTo>
                    <a:pt x="2014" y="50"/>
                  </a:lnTo>
                  <a:lnTo>
                    <a:pt x="1818" y="148"/>
                  </a:lnTo>
                  <a:lnTo>
                    <a:pt x="148" y="1818"/>
                  </a:lnTo>
                  <a:lnTo>
                    <a:pt x="49" y="2014"/>
                  </a:lnTo>
                  <a:lnTo>
                    <a:pt x="0" y="2211"/>
                  </a:lnTo>
                  <a:lnTo>
                    <a:pt x="49" y="2457"/>
                  </a:lnTo>
                  <a:lnTo>
                    <a:pt x="148" y="2653"/>
                  </a:lnTo>
                  <a:lnTo>
                    <a:pt x="344" y="2800"/>
                  </a:lnTo>
                  <a:lnTo>
                    <a:pt x="786" y="2800"/>
                  </a:lnTo>
                  <a:lnTo>
                    <a:pt x="983" y="2653"/>
                  </a:lnTo>
                  <a:lnTo>
                    <a:pt x="1425" y="2211"/>
                  </a:lnTo>
                  <a:lnTo>
                    <a:pt x="2309" y="3095"/>
                  </a:lnTo>
                  <a:lnTo>
                    <a:pt x="2702" y="2702"/>
                  </a:lnTo>
                  <a:lnTo>
                    <a:pt x="3144" y="2309"/>
                  </a:lnTo>
                  <a:lnTo>
                    <a:pt x="2260" y="1425"/>
                  </a:lnTo>
                  <a:lnTo>
                    <a:pt x="2653" y="983"/>
                  </a:lnTo>
                  <a:lnTo>
                    <a:pt x="2800" y="786"/>
                  </a:lnTo>
                  <a:lnTo>
                    <a:pt x="2849" y="590"/>
                  </a:lnTo>
                  <a:lnTo>
                    <a:pt x="2800" y="344"/>
                  </a:lnTo>
                  <a:lnTo>
                    <a:pt x="2653" y="148"/>
                  </a:lnTo>
                  <a:lnTo>
                    <a:pt x="2456" y="50"/>
                  </a:lnTo>
                  <a:lnTo>
                    <a:pt x="22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7"/>
            <p:cNvSpPr/>
            <p:nvPr/>
          </p:nvSpPr>
          <p:spPr>
            <a:xfrm>
              <a:off x="5441500" y="1211850"/>
              <a:ext cx="78625" cy="77400"/>
            </a:xfrm>
            <a:custGeom>
              <a:avLst/>
              <a:gdLst/>
              <a:ahLst/>
              <a:cxnLst/>
              <a:rect l="l" t="t" r="r" b="b"/>
              <a:pathLst>
                <a:path w="3145" h="3096" fill="none" extrusionOk="0">
                  <a:moveTo>
                    <a:pt x="2653" y="148"/>
                  </a:moveTo>
                  <a:lnTo>
                    <a:pt x="2653" y="148"/>
                  </a:lnTo>
                  <a:lnTo>
                    <a:pt x="2456" y="50"/>
                  </a:lnTo>
                  <a:lnTo>
                    <a:pt x="2260" y="0"/>
                  </a:lnTo>
                  <a:lnTo>
                    <a:pt x="2014" y="50"/>
                  </a:lnTo>
                  <a:lnTo>
                    <a:pt x="1818" y="148"/>
                  </a:lnTo>
                  <a:lnTo>
                    <a:pt x="1818" y="148"/>
                  </a:lnTo>
                  <a:lnTo>
                    <a:pt x="148" y="1818"/>
                  </a:lnTo>
                  <a:lnTo>
                    <a:pt x="148" y="1818"/>
                  </a:lnTo>
                  <a:lnTo>
                    <a:pt x="49" y="2014"/>
                  </a:lnTo>
                  <a:lnTo>
                    <a:pt x="0" y="2211"/>
                  </a:lnTo>
                  <a:lnTo>
                    <a:pt x="49" y="2457"/>
                  </a:lnTo>
                  <a:lnTo>
                    <a:pt x="148" y="2653"/>
                  </a:lnTo>
                  <a:lnTo>
                    <a:pt x="148" y="2653"/>
                  </a:lnTo>
                  <a:lnTo>
                    <a:pt x="344" y="2800"/>
                  </a:lnTo>
                  <a:lnTo>
                    <a:pt x="590" y="2800"/>
                  </a:lnTo>
                  <a:lnTo>
                    <a:pt x="786" y="2800"/>
                  </a:lnTo>
                  <a:lnTo>
                    <a:pt x="983" y="2653"/>
                  </a:lnTo>
                  <a:lnTo>
                    <a:pt x="1425" y="2211"/>
                  </a:lnTo>
                  <a:lnTo>
                    <a:pt x="2309" y="3095"/>
                  </a:lnTo>
                  <a:lnTo>
                    <a:pt x="2309" y="3095"/>
                  </a:lnTo>
                  <a:lnTo>
                    <a:pt x="2702" y="2702"/>
                  </a:lnTo>
                  <a:lnTo>
                    <a:pt x="3144" y="2309"/>
                  </a:lnTo>
                  <a:lnTo>
                    <a:pt x="2260" y="1425"/>
                  </a:lnTo>
                  <a:lnTo>
                    <a:pt x="2653" y="983"/>
                  </a:lnTo>
                  <a:lnTo>
                    <a:pt x="2653" y="983"/>
                  </a:lnTo>
                  <a:lnTo>
                    <a:pt x="2800" y="786"/>
                  </a:lnTo>
                  <a:lnTo>
                    <a:pt x="2849" y="590"/>
                  </a:lnTo>
                  <a:lnTo>
                    <a:pt x="2800" y="344"/>
                  </a:lnTo>
                  <a:lnTo>
                    <a:pt x="2653" y="148"/>
                  </a:lnTo>
                  <a:lnTo>
                    <a:pt x="2653" y="148"/>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7"/>
            <p:cNvSpPr/>
            <p:nvPr/>
          </p:nvSpPr>
          <p:spPr>
            <a:xfrm>
              <a:off x="5507800" y="1215525"/>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7"/>
            <p:cNvSpPr/>
            <p:nvPr/>
          </p:nvSpPr>
          <p:spPr>
            <a:xfrm>
              <a:off x="5593775" y="1157825"/>
              <a:ext cx="147400" cy="63875"/>
            </a:xfrm>
            <a:custGeom>
              <a:avLst/>
              <a:gdLst/>
              <a:ahLst/>
              <a:cxnLst/>
              <a:rect l="l" t="t" r="r" b="b"/>
              <a:pathLst>
                <a:path w="5896" h="2555" extrusionOk="0">
                  <a:moveTo>
                    <a:pt x="590" y="0"/>
                  </a:moveTo>
                  <a:lnTo>
                    <a:pt x="394" y="49"/>
                  </a:lnTo>
                  <a:lnTo>
                    <a:pt x="197" y="147"/>
                  </a:lnTo>
                  <a:lnTo>
                    <a:pt x="50" y="344"/>
                  </a:lnTo>
                  <a:lnTo>
                    <a:pt x="1" y="589"/>
                  </a:lnTo>
                  <a:lnTo>
                    <a:pt x="50" y="835"/>
                  </a:lnTo>
                  <a:lnTo>
                    <a:pt x="197" y="982"/>
                  </a:lnTo>
                  <a:lnTo>
                    <a:pt x="394" y="1130"/>
                  </a:lnTo>
                  <a:lnTo>
                    <a:pt x="590" y="1179"/>
                  </a:lnTo>
                  <a:lnTo>
                    <a:pt x="1180" y="1179"/>
                  </a:lnTo>
                  <a:lnTo>
                    <a:pt x="1180" y="2554"/>
                  </a:lnTo>
                  <a:lnTo>
                    <a:pt x="2064" y="2456"/>
                  </a:lnTo>
                  <a:lnTo>
                    <a:pt x="2948" y="2407"/>
                  </a:lnTo>
                  <a:lnTo>
                    <a:pt x="3832" y="2456"/>
                  </a:lnTo>
                  <a:lnTo>
                    <a:pt x="4716" y="2554"/>
                  </a:lnTo>
                  <a:lnTo>
                    <a:pt x="4716" y="1179"/>
                  </a:lnTo>
                  <a:lnTo>
                    <a:pt x="5306" y="1179"/>
                  </a:lnTo>
                  <a:lnTo>
                    <a:pt x="5551" y="1130"/>
                  </a:lnTo>
                  <a:lnTo>
                    <a:pt x="5699" y="982"/>
                  </a:lnTo>
                  <a:lnTo>
                    <a:pt x="5846" y="835"/>
                  </a:lnTo>
                  <a:lnTo>
                    <a:pt x="5895" y="589"/>
                  </a:lnTo>
                  <a:lnTo>
                    <a:pt x="5846" y="344"/>
                  </a:lnTo>
                  <a:lnTo>
                    <a:pt x="5699" y="147"/>
                  </a:lnTo>
                  <a:lnTo>
                    <a:pt x="5551" y="49"/>
                  </a:lnTo>
                  <a:lnTo>
                    <a:pt x="53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7"/>
            <p:cNvSpPr/>
            <p:nvPr/>
          </p:nvSpPr>
          <p:spPr>
            <a:xfrm>
              <a:off x="5593775" y="1157825"/>
              <a:ext cx="147400" cy="63875"/>
            </a:xfrm>
            <a:custGeom>
              <a:avLst/>
              <a:gdLst/>
              <a:ahLst/>
              <a:cxnLst/>
              <a:rect l="l" t="t" r="r" b="b"/>
              <a:pathLst>
                <a:path w="5896" h="2555" fill="none" extrusionOk="0">
                  <a:moveTo>
                    <a:pt x="2948" y="2407"/>
                  </a:moveTo>
                  <a:lnTo>
                    <a:pt x="2948" y="2407"/>
                  </a:lnTo>
                  <a:lnTo>
                    <a:pt x="3832" y="2456"/>
                  </a:lnTo>
                  <a:lnTo>
                    <a:pt x="4716" y="2554"/>
                  </a:lnTo>
                  <a:lnTo>
                    <a:pt x="4716" y="1179"/>
                  </a:lnTo>
                  <a:lnTo>
                    <a:pt x="5306" y="1179"/>
                  </a:lnTo>
                  <a:lnTo>
                    <a:pt x="5306" y="1179"/>
                  </a:lnTo>
                  <a:lnTo>
                    <a:pt x="5551" y="1130"/>
                  </a:lnTo>
                  <a:lnTo>
                    <a:pt x="5699" y="982"/>
                  </a:lnTo>
                  <a:lnTo>
                    <a:pt x="5846" y="835"/>
                  </a:lnTo>
                  <a:lnTo>
                    <a:pt x="5895" y="589"/>
                  </a:lnTo>
                  <a:lnTo>
                    <a:pt x="5895" y="589"/>
                  </a:lnTo>
                  <a:lnTo>
                    <a:pt x="5846" y="344"/>
                  </a:lnTo>
                  <a:lnTo>
                    <a:pt x="5699" y="147"/>
                  </a:lnTo>
                  <a:lnTo>
                    <a:pt x="5551" y="49"/>
                  </a:lnTo>
                  <a:lnTo>
                    <a:pt x="5306" y="0"/>
                  </a:lnTo>
                  <a:lnTo>
                    <a:pt x="590" y="0"/>
                  </a:lnTo>
                  <a:lnTo>
                    <a:pt x="590" y="0"/>
                  </a:lnTo>
                  <a:lnTo>
                    <a:pt x="394" y="49"/>
                  </a:lnTo>
                  <a:lnTo>
                    <a:pt x="197" y="147"/>
                  </a:lnTo>
                  <a:lnTo>
                    <a:pt x="50" y="344"/>
                  </a:lnTo>
                  <a:lnTo>
                    <a:pt x="1" y="589"/>
                  </a:lnTo>
                  <a:lnTo>
                    <a:pt x="1" y="589"/>
                  </a:lnTo>
                  <a:lnTo>
                    <a:pt x="50" y="835"/>
                  </a:lnTo>
                  <a:lnTo>
                    <a:pt x="197" y="982"/>
                  </a:lnTo>
                  <a:lnTo>
                    <a:pt x="394" y="1130"/>
                  </a:lnTo>
                  <a:lnTo>
                    <a:pt x="590" y="1179"/>
                  </a:lnTo>
                  <a:lnTo>
                    <a:pt x="1180" y="1179"/>
                  </a:lnTo>
                  <a:lnTo>
                    <a:pt x="1180" y="2554"/>
                  </a:lnTo>
                  <a:lnTo>
                    <a:pt x="1180" y="2554"/>
                  </a:lnTo>
                  <a:lnTo>
                    <a:pt x="2064" y="2456"/>
                  </a:lnTo>
                  <a:lnTo>
                    <a:pt x="2948" y="2407"/>
                  </a:lnTo>
                  <a:lnTo>
                    <a:pt x="2948" y="2407"/>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7"/>
            <p:cNvSpPr/>
            <p:nvPr/>
          </p:nvSpPr>
          <p:spPr>
            <a:xfrm>
              <a:off x="5667450" y="121800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7"/>
            <p:cNvSpPr/>
            <p:nvPr/>
          </p:nvSpPr>
          <p:spPr>
            <a:xfrm>
              <a:off x="5814825" y="1211850"/>
              <a:ext cx="78625" cy="77400"/>
            </a:xfrm>
            <a:custGeom>
              <a:avLst/>
              <a:gdLst/>
              <a:ahLst/>
              <a:cxnLst/>
              <a:rect l="l" t="t" r="r" b="b"/>
              <a:pathLst>
                <a:path w="3145" h="3096" extrusionOk="0">
                  <a:moveTo>
                    <a:pt x="885" y="0"/>
                  </a:moveTo>
                  <a:lnTo>
                    <a:pt x="688" y="50"/>
                  </a:lnTo>
                  <a:lnTo>
                    <a:pt x="492" y="148"/>
                  </a:lnTo>
                  <a:lnTo>
                    <a:pt x="345" y="344"/>
                  </a:lnTo>
                  <a:lnTo>
                    <a:pt x="295" y="590"/>
                  </a:lnTo>
                  <a:lnTo>
                    <a:pt x="345" y="786"/>
                  </a:lnTo>
                  <a:lnTo>
                    <a:pt x="492" y="983"/>
                  </a:lnTo>
                  <a:lnTo>
                    <a:pt x="885" y="1425"/>
                  </a:lnTo>
                  <a:lnTo>
                    <a:pt x="1" y="2309"/>
                  </a:lnTo>
                  <a:lnTo>
                    <a:pt x="443" y="2702"/>
                  </a:lnTo>
                  <a:lnTo>
                    <a:pt x="885" y="3095"/>
                  </a:lnTo>
                  <a:lnTo>
                    <a:pt x="1720" y="2211"/>
                  </a:lnTo>
                  <a:lnTo>
                    <a:pt x="2162" y="2653"/>
                  </a:lnTo>
                  <a:lnTo>
                    <a:pt x="2359" y="2800"/>
                  </a:lnTo>
                  <a:lnTo>
                    <a:pt x="2801" y="2800"/>
                  </a:lnTo>
                  <a:lnTo>
                    <a:pt x="2997" y="2653"/>
                  </a:lnTo>
                  <a:lnTo>
                    <a:pt x="3095" y="2457"/>
                  </a:lnTo>
                  <a:lnTo>
                    <a:pt x="3145" y="2211"/>
                  </a:lnTo>
                  <a:lnTo>
                    <a:pt x="3095" y="2014"/>
                  </a:lnTo>
                  <a:lnTo>
                    <a:pt x="2997" y="1818"/>
                  </a:lnTo>
                  <a:lnTo>
                    <a:pt x="1327" y="148"/>
                  </a:lnTo>
                  <a:lnTo>
                    <a:pt x="1131" y="50"/>
                  </a:lnTo>
                  <a:lnTo>
                    <a:pt x="8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7"/>
            <p:cNvSpPr/>
            <p:nvPr/>
          </p:nvSpPr>
          <p:spPr>
            <a:xfrm>
              <a:off x="5814825" y="1211850"/>
              <a:ext cx="78625" cy="77400"/>
            </a:xfrm>
            <a:custGeom>
              <a:avLst/>
              <a:gdLst/>
              <a:ahLst/>
              <a:cxnLst/>
              <a:rect l="l" t="t" r="r" b="b"/>
              <a:pathLst>
                <a:path w="3145" h="3096" fill="none" extrusionOk="0">
                  <a:moveTo>
                    <a:pt x="885" y="3095"/>
                  </a:moveTo>
                  <a:lnTo>
                    <a:pt x="1720" y="2211"/>
                  </a:lnTo>
                  <a:lnTo>
                    <a:pt x="2162" y="2653"/>
                  </a:lnTo>
                  <a:lnTo>
                    <a:pt x="2162" y="2653"/>
                  </a:lnTo>
                  <a:lnTo>
                    <a:pt x="2359" y="2800"/>
                  </a:lnTo>
                  <a:lnTo>
                    <a:pt x="2555" y="2800"/>
                  </a:lnTo>
                  <a:lnTo>
                    <a:pt x="2801" y="2800"/>
                  </a:lnTo>
                  <a:lnTo>
                    <a:pt x="2997" y="2653"/>
                  </a:lnTo>
                  <a:lnTo>
                    <a:pt x="2997" y="2653"/>
                  </a:lnTo>
                  <a:lnTo>
                    <a:pt x="3095" y="2457"/>
                  </a:lnTo>
                  <a:lnTo>
                    <a:pt x="3145" y="2211"/>
                  </a:lnTo>
                  <a:lnTo>
                    <a:pt x="3095" y="2014"/>
                  </a:lnTo>
                  <a:lnTo>
                    <a:pt x="2997" y="1818"/>
                  </a:lnTo>
                  <a:lnTo>
                    <a:pt x="2997" y="1818"/>
                  </a:lnTo>
                  <a:lnTo>
                    <a:pt x="1327" y="148"/>
                  </a:lnTo>
                  <a:lnTo>
                    <a:pt x="1327" y="148"/>
                  </a:lnTo>
                  <a:lnTo>
                    <a:pt x="1131" y="50"/>
                  </a:lnTo>
                  <a:lnTo>
                    <a:pt x="885" y="0"/>
                  </a:lnTo>
                  <a:lnTo>
                    <a:pt x="688" y="50"/>
                  </a:lnTo>
                  <a:lnTo>
                    <a:pt x="492" y="148"/>
                  </a:lnTo>
                  <a:lnTo>
                    <a:pt x="492" y="148"/>
                  </a:lnTo>
                  <a:lnTo>
                    <a:pt x="345" y="344"/>
                  </a:lnTo>
                  <a:lnTo>
                    <a:pt x="295" y="590"/>
                  </a:lnTo>
                  <a:lnTo>
                    <a:pt x="345" y="786"/>
                  </a:lnTo>
                  <a:lnTo>
                    <a:pt x="492" y="983"/>
                  </a:lnTo>
                  <a:lnTo>
                    <a:pt x="885" y="1425"/>
                  </a:lnTo>
                  <a:lnTo>
                    <a:pt x="1" y="2309"/>
                  </a:lnTo>
                  <a:lnTo>
                    <a:pt x="1" y="2309"/>
                  </a:lnTo>
                  <a:lnTo>
                    <a:pt x="443" y="2702"/>
                  </a:lnTo>
                  <a:lnTo>
                    <a:pt x="885" y="3095"/>
                  </a:lnTo>
                  <a:lnTo>
                    <a:pt x="885" y="309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7"/>
            <p:cNvSpPr/>
            <p:nvPr/>
          </p:nvSpPr>
          <p:spPr>
            <a:xfrm>
              <a:off x="5836925" y="1289225"/>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7"/>
            <p:cNvSpPr/>
            <p:nvPr/>
          </p:nvSpPr>
          <p:spPr>
            <a:xfrm>
              <a:off x="5682200" y="1321150"/>
              <a:ext cx="115450" cy="116700"/>
            </a:xfrm>
            <a:custGeom>
              <a:avLst/>
              <a:gdLst/>
              <a:ahLst/>
              <a:cxnLst/>
              <a:rect l="l" t="t" r="r" b="b"/>
              <a:pathLst>
                <a:path w="4618" h="4668" extrusionOk="0">
                  <a:moveTo>
                    <a:pt x="0" y="0"/>
                  </a:moveTo>
                  <a:lnTo>
                    <a:pt x="0" y="4667"/>
                  </a:lnTo>
                  <a:lnTo>
                    <a:pt x="4618" y="4667"/>
                  </a:lnTo>
                  <a:lnTo>
                    <a:pt x="4569" y="4225"/>
                  </a:lnTo>
                  <a:lnTo>
                    <a:pt x="4471" y="3783"/>
                  </a:lnTo>
                  <a:lnTo>
                    <a:pt x="4323" y="3341"/>
                  </a:lnTo>
                  <a:lnTo>
                    <a:pt x="4127" y="2948"/>
                  </a:lnTo>
                  <a:lnTo>
                    <a:pt x="3930" y="2555"/>
                  </a:lnTo>
                  <a:lnTo>
                    <a:pt x="3685" y="2211"/>
                  </a:lnTo>
                  <a:lnTo>
                    <a:pt x="3439" y="1867"/>
                  </a:lnTo>
                  <a:lnTo>
                    <a:pt x="3144" y="1523"/>
                  </a:lnTo>
                  <a:lnTo>
                    <a:pt x="2800" y="1228"/>
                  </a:lnTo>
                  <a:lnTo>
                    <a:pt x="2457" y="983"/>
                  </a:lnTo>
                  <a:lnTo>
                    <a:pt x="2113" y="737"/>
                  </a:lnTo>
                  <a:lnTo>
                    <a:pt x="1720" y="541"/>
                  </a:lnTo>
                  <a:lnTo>
                    <a:pt x="1327" y="344"/>
                  </a:lnTo>
                  <a:lnTo>
                    <a:pt x="885" y="197"/>
                  </a:lnTo>
                  <a:lnTo>
                    <a:pt x="443" y="9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7"/>
            <p:cNvSpPr/>
            <p:nvPr/>
          </p:nvSpPr>
          <p:spPr>
            <a:xfrm>
              <a:off x="5682200" y="1321150"/>
              <a:ext cx="115450" cy="116700"/>
            </a:xfrm>
            <a:custGeom>
              <a:avLst/>
              <a:gdLst/>
              <a:ahLst/>
              <a:cxnLst/>
              <a:rect l="l" t="t" r="r" b="b"/>
              <a:pathLst>
                <a:path w="4618" h="4668" fill="none" extrusionOk="0">
                  <a:moveTo>
                    <a:pt x="0" y="0"/>
                  </a:moveTo>
                  <a:lnTo>
                    <a:pt x="0" y="4667"/>
                  </a:lnTo>
                  <a:lnTo>
                    <a:pt x="4618" y="4667"/>
                  </a:lnTo>
                  <a:lnTo>
                    <a:pt x="4618" y="4667"/>
                  </a:lnTo>
                  <a:lnTo>
                    <a:pt x="4569" y="4225"/>
                  </a:lnTo>
                  <a:lnTo>
                    <a:pt x="4471" y="3783"/>
                  </a:lnTo>
                  <a:lnTo>
                    <a:pt x="4323" y="3341"/>
                  </a:lnTo>
                  <a:lnTo>
                    <a:pt x="4127" y="2948"/>
                  </a:lnTo>
                  <a:lnTo>
                    <a:pt x="3930" y="2555"/>
                  </a:lnTo>
                  <a:lnTo>
                    <a:pt x="3685" y="2211"/>
                  </a:lnTo>
                  <a:lnTo>
                    <a:pt x="3439" y="1867"/>
                  </a:lnTo>
                  <a:lnTo>
                    <a:pt x="3144" y="1523"/>
                  </a:lnTo>
                  <a:lnTo>
                    <a:pt x="2800" y="1228"/>
                  </a:lnTo>
                  <a:lnTo>
                    <a:pt x="2457" y="983"/>
                  </a:lnTo>
                  <a:lnTo>
                    <a:pt x="2113" y="737"/>
                  </a:lnTo>
                  <a:lnTo>
                    <a:pt x="1720" y="541"/>
                  </a:lnTo>
                  <a:lnTo>
                    <a:pt x="1327" y="344"/>
                  </a:lnTo>
                  <a:lnTo>
                    <a:pt x="885" y="197"/>
                  </a:lnTo>
                  <a:lnTo>
                    <a:pt x="443" y="99"/>
                  </a:lnTo>
                  <a:lnTo>
                    <a:pt x="0" y="0"/>
                  </a:ln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7"/>
            <p:cNvSpPr/>
            <p:nvPr/>
          </p:nvSpPr>
          <p:spPr>
            <a:xfrm>
              <a:off x="5682200" y="1321150"/>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7"/>
            <p:cNvSpPr/>
            <p:nvPr/>
          </p:nvSpPr>
          <p:spPr>
            <a:xfrm>
              <a:off x="5537275" y="1321150"/>
              <a:ext cx="260375" cy="261600"/>
            </a:xfrm>
            <a:custGeom>
              <a:avLst/>
              <a:gdLst/>
              <a:ahLst/>
              <a:cxnLst/>
              <a:rect l="l" t="t" r="r" b="b"/>
              <a:pathLst>
                <a:path w="10415" h="10464" extrusionOk="0">
                  <a:moveTo>
                    <a:pt x="4618" y="0"/>
                  </a:moveTo>
                  <a:lnTo>
                    <a:pt x="3882" y="148"/>
                  </a:lnTo>
                  <a:lnTo>
                    <a:pt x="3194" y="393"/>
                  </a:lnTo>
                  <a:lnTo>
                    <a:pt x="2555" y="737"/>
                  </a:lnTo>
                  <a:lnTo>
                    <a:pt x="1917" y="1130"/>
                  </a:lnTo>
                  <a:lnTo>
                    <a:pt x="2310" y="1523"/>
                  </a:lnTo>
                  <a:lnTo>
                    <a:pt x="2457" y="1720"/>
                  </a:lnTo>
                  <a:lnTo>
                    <a:pt x="2457" y="1916"/>
                  </a:lnTo>
                  <a:lnTo>
                    <a:pt x="2457" y="2162"/>
                  </a:lnTo>
                  <a:lnTo>
                    <a:pt x="2310" y="2358"/>
                  </a:lnTo>
                  <a:lnTo>
                    <a:pt x="2113" y="2457"/>
                  </a:lnTo>
                  <a:lnTo>
                    <a:pt x="1917" y="2506"/>
                  </a:lnTo>
                  <a:lnTo>
                    <a:pt x="1671" y="2457"/>
                  </a:lnTo>
                  <a:lnTo>
                    <a:pt x="1475" y="2358"/>
                  </a:lnTo>
                  <a:lnTo>
                    <a:pt x="1082" y="1965"/>
                  </a:lnTo>
                  <a:lnTo>
                    <a:pt x="689" y="2555"/>
                  </a:lnTo>
                  <a:lnTo>
                    <a:pt x="345" y="3243"/>
                  </a:lnTo>
                  <a:lnTo>
                    <a:pt x="148" y="3930"/>
                  </a:lnTo>
                  <a:lnTo>
                    <a:pt x="1" y="4667"/>
                  </a:lnTo>
                  <a:lnTo>
                    <a:pt x="492" y="4667"/>
                  </a:lnTo>
                  <a:lnTo>
                    <a:pt x="738" y="4716"/>
                  </a:lnTo>
                  <a:lnTo>
                    <a:pt x="934" y="4814"/>
                  </a:lnTo>
                  <a:lnTo>
                    <a:pt x="1082" y="5011"/>
                  </a:lnTo>
                  <a:lnTo>
                    <a:pt x="1082" y="5257"/>
                  </a:lnTo>
                  <a:lnTo>
                    <a:pt x="1082" y="5502"/>
                  </a:lnTo>
                  <a:lnTo>
                    <a:pt x="934" y="5650"/>
                  </a:lnTo>
                  <a:lnTo>
                    <a:pt x="738" y="5797"/>
                  </a:lnTo>
                  <a:lnTo>
                    <a:pt x="492" y="5846"/>
                  </a:lnTo>
                  <a:lnTo>
                    <a:pt x="1" y="5846"/>
                  </a:lnTo>
                  <a:lnTo>
                    <a:pt x="148" y="6583"/>
                  </a:lnTo>
                  <a:lnTo>
                    <a:pt x="345" y="7271"/>
                  </a:lnTo>
                  <a:lnTo>
                    <a:pt x="689" y="7909"/>
                  </a:lnTo>
                  <a:lnTo>
                    <a:pt x="1082" y="8548"/>
                  </a:lnTo>
                  <a:lnTo>
                    <a:pt x="1475" y="8155"/>
                  </a:lnTo>
                  <a:lnTo>
                    <a:pt x="1671" y="8007"/>
                  </a:lnTo>
                  <a:lnTo>
                    <a:pt x="2113" y="8007"/>
                  </a:lnTo>
                  <a:lnTo>
                    <a:pt x="2310" y="8155"/>
                  </a:lnTo>
                  <a:lnTo>
                    <a:pt x="2457" y="8351"/>
                  </a:lnTo>
                  <a:lnTo>
                    <a:pt x="2457" y="8548"/>
                  </a:lnTo>
                  <a:lnTo>
                    <a:pt x="2457" y="8793"/>
                  </a:lnTo>
                  <a:lnTo>
                    <a:pt x="2310" y="8990"/>
                  </a:lnTo>
                  <a:lnTo>
                    <a:pt x="1917" y="9383"/>
                  </a:lnTo>
                  <a:lnTo>
                    <a:pt x="2555" y="9776"/>
                  </a:lnTo>
                  <a:lnTo>
                    <a:pt x="3194" y="10120"/>
                  </a:lnTo>
                  <a:lnTo>
                    <a:pt x="3882" y="10316"/>
                  </a:lnTo>
                  <a:lnTo>
                    <a:pt x="4618" y="10464"/>
                  </a:lnTo>
                  <a:lnTo>
                    <a:pt x="4618" y="9923"/>
                  </a:lnTo>
                  <a:lnTo>
                    <a:pt x="4668" y="9727"/>
                  </a:lnTo>
                  <a:lnTo>
                    <a:pt x="4815" y="9530"/>
                  </a:lnTo>
                  <a:lnTo>
                    <a:pt x="4962" y="9383"/>
                  </a:lnTo>
                  <a:lnTo>
                    <a:pt x="5454" y="9383"/>
                  </a:lnTo>
                  <a:lnTo>
                    <a:pt x="5650" y="9530"/>
                  </a:lnTo>
                  <a:lnTo>
                    <a:pt x="5748" y="9727"/>
                  </a:lnTo>
                  <a:lnTo>
                    <a:pt x="5797" y="9923"/>
                  </a:lnTo>
                  <a:lnTo>
                    <a:pt x="5797" y="10464"/>
                  </a:lnTo>
                  <a:lnTo>
                    <a:pt x="6534" y="10316"/>
                  </a:lnTo>
                  <a:lnTo>
                    <a:pt x="7222" y="10120"/>
                  </a:lnTo>
                  <a:lnTo>
                    <a:pt x="7910" y="9776"/>
                  </a:lnTo>
                  <a:lnTo>
                    <a:pt x="8499" y="9383"/>
                  </a:lnTo>
                  <a:lnTo>
                    <a:pt x="8106" y="8990"/>
                  </a:lnTo>
                  <a:lnTo>
                    <a:pt x="8008" y="8793"/>
                  </a:lnTo>
                  <a:lnTo>
                    <a:pt x="7959" y="8548"/>
                  </a:lnTo>
                  <a:lnTo>
                    <a:pt x="8008" y="8351"/>
                  </a:lnTo>
                  <a:lnTo>
                    <a:pt x="8106" y="8155"/>
                  </a:lnTo>
                  <a:lnTo>
                    <a:pt x="8303" y="8007"/>
                  </a:lnTo>
                  <a:lnTo>
                    <a:pt x="8745" y="8007"/>
                  </a:lnTo>
                  <a:lnTo>
                    <a:pt x="8941" y="8155"/>
                  </a:lnTo>
                  <a:lnTo>
                    <a:pt x="9334" y="8548"/>
                  </a:lnTo>
                  <a:lnTo>
                    <a:pt x="9727" y="7909"/>
                  </a:lnTo>
                  <a:lnTo>
                    <a:pt x="10071" y="7271"/>
                  </a:lnTo>
                  <a:lnTo>
                    <a:pt x="10317" y="6583"/>
                  </a:lnTo>
                  <a:lnTo>
                    <a:pt x="10415" y="5846"/>
                  </a:lnTo>
                  <a:lnTo>
                    <a:pt x="5208" y="5846"/>
                  </a:lnTo>
                  <a:lnTo>
                    <a:pt x="4962" y="5797"/>
                  </a:lnTo>
                  <a:lnTo>
                    <a:pt x="4815" y="5650"/>
                  </a:lnTo>
                  <a:lnTo>
                    <a:pt x="4668" y="5502"/>
                  </a:lnTo>
                  <a:lnTo>
                    <a:pt x="4618" y="5257"/>
                  </a:lnTo>
                  <a:lnTo>
                    <a:pt x="46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7"/>
            <p:cNvSpPr/>
            <p:nvPr/>
          </p:nvSpPr>
          <p:spPr>
            <a:xfrm>
              <a:off x="5537275" y="1321150"/>
              <a:ext cx="260375" cy="261600"/>
            </a:xfrm>
            <a:custGeom>
              <a:avLst/>
              <a:gdLst/>
              <a:ahLst/>
              <a:cxnLst/>
              <a:rect l="l" t="t" r="r" b="b"/>
              <a:pathLst>
                <a:path w="10415" h="10464" fill="none" extrusionOk="0">
                  <a:moveTo>
                    <a:pt x="1082" y="5257"/>
                  </a:moveTo>
                  <a:lnTo>
                    <a:pt x="1082" y="5257"/>
                  </a:lnTo>
                  <a:lnTo>
                    <a:pt x="1082" y="5502"/>
                  </a:lnTo>
                  <a:lnTo>
                    <a:pt x="934" y="5650"/>
                  </a:lnTo>
                  <a:lnTo>
                    <a:pt x="738" y="5797"/>
                  </a:lnTo>
                  <a:lnTo>
                    <a:pt x="492" y="5846"/>
                  </a:lnTo>
                  <a:lnTo>
                    <a:pt x="1" y="5846"/>
                  </a:lnTo>
                  <a:lnTo>
                    <a:pt x="1" y="5846"/>
                  </a:lnTo>
                  <a:lnTo>
                    <a:pt x="148" y="6583"/>
                  </a:lnTo>
                  <a:lnTo>
                    <a:pt x="345" y="7271"/>
                  </a:lnTo>
                  <a:lnTo>
                    <a:pt x="689" y="7909"/>
                  </a:lnTo>
                  <a:lnTo>
                    <a:pt x="1082" y="8548"/>
                  </a:lnTo>
                  <a:lnTo>
                    <a:pt x="1475" y="8155"/>
                  </a:lnTo>
                  <a:lnTo>
                    <a:pt x="1475" y="8155"/>
                  </a:lnTo>
                  <a:lnTo>
                    <a:pt x="1671" y="8007"/>
                  </a:lnTo>
                  <a:lnTo>
                    <a:pt x="1917" y="8007"/>
                  </a:lnTo>
                  <a:lnTo>
                    <a:pt x="2113" y="8007"/>
                  </a:lnTo>
                  <a:lnTo>
                    <a:pt x="2310" y="8155"/>
                  </a:lnTo>
                  <a:lnTo>
                    <a:pt x="2310" y="8155"/>
                  </a:lnTo>
                  <a:lnTo>
                    <a:pt x="2457" y="8351"/>
                  </a:lnTo>
                  <a:lnTo>
                    <a:pt x="2457" y="8548"/>
                  </a:lnTo>
                  <a:lnTo>
                    <a:pt x="2457" y="8793"/>
                  </a:lnTo>
                  <a:lnTo>
                    <a:pt x="2310" y="8990"/>
                  </a:lnTo>
                  <a:lnTo>
                    <a:pt x="1917" y="9383"/>
                  </a:lnTo>
                  <a:lnTo>
                    <a:pt x="1917" y="9383"/>
                  </a:lnTo>
                  <a:lnTo>
                    <a:pt x="2555" y="9776"/>
                  </a:lnTo>
                  <a:lnTo>
                    <a:pt x="3194" y="10120"/>
                  </a:lnTo>
                  <a:lnTo>
                    <a:pt x="3882" y="10316"/>
                  </a:lnTo>
                  <a:lnTo>
                    <a:pt x="4618" y="10464"/>
                  </a:lnTo>
                  <a:lnTo>
                    <a:pt x="4618" y="9923"/>
                  </a:lnTo>
                  <a:lnTo>
                    <a:pt x="4618" y="9923"/>
                  </a:lnTo>
                  <a:lnTo>
                    <a:pt x="4668" y="9727"/>
                  </a:lnTo>
                  <a:lnTo>
                    <a:pt x="4815" y="9530"/>
                  </a:lnTo>
                  <a:lnTo>
                    <a:pt x="4962" y="9383"/>
                  </a:lnTo>
                  <a:lnTo>
                    <a:pt x="5208" y="9383"/>
                  </a:lnTo>
                  <a:lnTo>
                    <a:pt x="5208" y="9383"/>
                  </a:lnTo>
                  <a:lnTo>
                    <a:pt x="5454" y="9383"/>
                  </a:lnTo>
                  <a:lnTo>
                    <a:pt x="5650" y="9530"/>
                  </a:lnTo>
                  <a:lnTo>
                    <a:pt x="5748" y="9727"/>
                  </a:lnTo>
                  <a:lnTo>
                    <a:pt x="5797" y="9923"/>
                  </a:lnTo>
                  <a:lnTo>
                    <a:pt x="5797" y="10464"/>
                  </a:lnTo>
                  <a:lnTo>
                    <a:pt x="5797" y="10464"/>
                  </a:lnTo>
                  <a:lnTo>
                    <a:pt x="6534" y="10316"/>
                  </a:lnTo>
                  <a:lnTo>
                    <a:pt x="7222" y="10120"/>
                  </a:lnTo>
                  <a:lnTo>
                    <a:pt x="7910" y="9776"/>
                  </a:lnTo>
                  <a:lnTo>
                    <a:pt x="8499" y="9383"/>
                  </a:lnTo>
                  <a:lnTo>
                    <a:pt x="8106" y="8990"/>
                  </a:lnTo>
                  <a:lnTo>
                    <a:pt x="8106" y="8990"/>
                  </a:lnTo>
                  <a:lnTo>
                    <a:pt x="8008" y="8793"/>
                  </a:lnTo>
                  <a:lnTo>
                    <a:pt x="7959" y="8548"/>
                  </a:lnTo>
                  <a:lnTo>
                    <a:pt x="8008" y="8351"/>
                  </a:lnTo>
                  <a:lnTo>
                    <a:pt x="8106" y="8155"/>
                  </a:lnTo>
                  <a:lnTo>
                    <a:pt x="8106" y="8155"/>
                  </a:lnTo>
                  <a:lnTo>
                    <a:pt x="8303" y="8007"/>
                  </a:lnTo>
                  <a:lnTo>
                    <a:pt x="8548" y="8007"/>
                  </a:lnTo>
                  <a:lnTo>
                    <a:pt x="8745" y="8007"/>
                  </a:lnTo>
                  <a:lnTo>
                    <a:pt x="8941" y="8155"/>
                  </a:lnTo>
                  <a:lnTo>
                    <a:pt x="9334" y="8548"/>
                  </a:lnTo>
                  <a:lnTo>
                    <a:pt x="9334" y="8548"/>
                  </a:lnTo>
                  <a:lnTo>
                    <a:pt x="9727" y="7909"/>
                  </a:lnTo>
                  <a:lnTo>
                    <a:pt x="10071" y="7271"/>
                  </a:lnTo>
                  <a:lnTo>
                    <a:pt x="10317" y="6583"/>
                  </a:lnTo>
                  <a:lnTo>
                    <a:pt x="10415" y="5846"/>
                  </a:lnTo>
                  <a:lnTo>
                    <a:pt x="5208" y="5846"/>
                  </a:lnTo>
                  <a:lnTo>
                    <a:pt x="5208" y="5846"/>
                  </a:lnTo>
                  <a:lnTo>
                    <a:pt x="4962" y="5797"/>
                  </a:lnTo>
                  <a:lnTo>
                    <a:pt x="4815" y="5650"/>
                  </a:lnTo>
                  <a:lnTo>
                    <a:pt x="4668" y="5502"/>
                  </a:lnTo>
                  <a:lnTo>
                    <a:pt x="4618" y="5257"/>
                  </a:lnTo>
                  <a:lnTo>
                    <a:pt x="4618" y="0"/>
                  </a:lnTo>
                  <a:lnTo>
                    <a:pt x="4618" y="0"/>
                  </a:lnTo>
                  <a:lnTo>
                    <a:pt x="3882" y="148"/>
                  </a:lnTo>
                  <a:lnTo>
                    <a:pt x="3194" y="393"/>
                  </a:lnTo>
                  <a:lnTo>
                    <a:pt x="2555" y="737"/>
                  </a:lnTo>
                  <a:lnTo>
                    <a:pt x="1917" y="1130"/>
                  </a:lnTo>
                  <a:lnTo>
                    <a:pt x="2310" y="1523"/>
                  </a:lnTo>
                  <a:lnTo>
                    <a:pt x="2310" y="1523"/>
                  </a:lnTo>
                  <a:lnTo>
                    <a:pt x="2457" y="1720"/>
                  </a:lnTo>
                  <a:lnTo>
                    <a:pt x="2457" y="1916"/>
                  </a:lnTo>
                  <a:lnTo>
                    <a:pt x="2457" y="2162"/>
                  </a:lnTo>
                  <a:lnTo>
                    <a:pt x="2310" y="2358"/>
                  </a:lnTo>
                  <a:lnTo>
                    <a:pt x="2310" y="2358"/>
                  </a:lnTo>
                  <a:lnTo>
                    <a:pt x="2113" y="2457"/>
                  </a:lnTo>
                  <a:lnTo>
                    <a:pt x="1917" y="2506"/>
                  </a:lnTo>
                  <a:lnTo>
                    <a:pt x="1671" y="2457"/>
                  </a:lnTo>
                  <a:lnTo>
                    <a:pt x="1475" y="2358"/>
                  </a:lnTo>
                  <a:lnTo>
                    <a:pt x="1082" y="1965"/>
                  </a:lnTo>
                  <a:lnTo>
                    <a:pt x="1082" y="1965"/>
                  </a:lnTo>
                  <a:lnTo>
                    <a:pt x="689" y="2555"/>
                  </a:lnTo>
                  <a:lnTo>
                    <a:pt x="345" y="3243"/>
                  </a:lnTo>
                  <a:lnTo>
                    <a:pt x="148" y="3930"/>
                  </a:lnTo>
                  <a:lnTo>
                    <a:pt x="1" y="4667"/>
                  </a:lnTo>
                  <a:lnTo>
                    <a:pt x="492" y="4667"/>
                  </a:lnTo>
                  <a:lnTo>
                    <a:pt x="492" y="4667"/>
                  </a:lnTo>
                  <a:lnTo>
                    <a:pt x="738" y="4716"/>
                  </a:lnTo>
                  <a:lnTo>
                    <a:pt x="934" y="4814"/>
                  </a:lnTo>
                  <a:lnTo>
                    <a:pt x="1082" y="5011"/>
                  </a:lnTo>
                  <a:lnTo>
                    <a:pt x="1082" y="5257"/>
                  </a:lnTo>
                  <a:lnTo>
                    <a:pt x="1082" y="5257"/>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7"/>
            <p:cNvSpPr/>
            <p:nvPr/>
          </p:nvSpPr>
          <p:spPr>
            <a:xfrm>
              <a:off x="5564300" y="145255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7"/>
            <p:cNvSpPr/>
            <p:nvPr/>
          </p:nvSpPr>
          <p:spPr>
            <a:xfrm>
              <a:off x="5462375" y="1247450"/>
              <a:ext cx="410200" cy="411450"/>
            </a:xfrm>
            <a:custGeom>
              <a:avLst/>
              <a:gdLst/>
              <a:ahLst/>
              <a:cxnLst/>
              <a:rect l="l" t="t" r="r" b="b"/>
              <a:pathLst>
                <a:path w="16408" h="16458" extrusionOk="0">
                  <a:moveTo>
                    <a:pt x="8204" y="1720"/>
                  </a:moveTo>
                  <a:lnTo>
                    <a:pt x="8892" y="1769"/>
                  </a:lnTo>
                  <a:lnTo>
                    <a:pt x="9530" y="1868"/>
                  </a:lnTo>
                  <a:lnTo>
                    <a:pt x="10120" y="2015"/>
                  </a:lnTo>
                  <a:lnTo>
                    <a:pt x="10709" y="2261"/>
                  </a:lnTo>
                  <a:lnTo>
                    <a:pt x="11299" y="2506"/>
                  </a:lnTo>
                  <a:lnTo>
                    <a:pt x="11839" y="2850"/>
                  </a:lnTo>
                  <a:lnTo>
                    <a:pt x="12330" y="3194"/>
                  </a:lnTo>
                  <a:lnTo>
                    <a:pt x="12772" y="3636"/>
                  </a:lnTo>
                  <a:lnTo>
                    <a:pt x="13215" y="4078"/>
                  </a:lnTo>
                  <a:lnTo>
                    <a:pt x="13558" y="4569"/>
                  </a:lnTo>
                  <a:lnTo>
                    <a:pt x="13902" y="5110"/>
                  </a:lnTo>
                  <a:lnTo>
                    <a:pt x="14148" y="5699"/>
                  </a:lnTo>
                  <a:lnTo>
                    <a:pt x="14393" y="6289"/>
                  </a:lnTo>
                  <a:lnTo>
                    <a:pt x="14541" y="6878"/>
                  </a:lnTo>
                  <a:lnTo>
                    <a:pt x="14639" y="7517"/>
                  </a:lnTo>
                  <a:lnTo>
                    <a:pt x="14688" y="8205"/>
                  </a:lnTo>
                  <a:lnTo>
                    <a:pt x="14639" y="8843"/>
                  </a:lnTo>
                  <a:lnTo>
                    <a:pt x="14541" y="9482"/>
                  </a:lnTo>
                  <a:lnTo>
                    <a:pt x="14393" y="10120"/>
                  </a:lnTo>
                  <a:lnTo>
                    <a:pt x="14148" y="10710"/>
                  </a:lnTo>
                  <a:lnTo>
                    <a:pt x="13902" y="11250"/>
                  </a:lnTo>
                  <a:lnTo>
                    <a:pt x="13558" y="11791"/>
                  </a:lnTo>
                  <a:lnTo>
                    <a:pt x="13215" y="12282"/>
                  </a:lnTo>
                  <a:lnTo>
                    <a:pt x="12772" y="12773"/>
                  </a:lnTo>
                  <a:lnTo>
                    <a:pt x="12330" y="13166"/>
                  </a:lnTo>
                  <a:lnTo>
                    <a:pt x="11839" y="13559"/>
                  </a:lnTo>
                  <a:lnTo>
                    <a:pt x="11299" y="13854"/>
                  </a:lnTo>
                  <a:lnTo>
                    <a:pt x="10709" y="14148"/>
                  </a:lnTo>
                  <a:lnTo>
                    <a:pt x="10120" y="14345"/>
                  </a:lnTo>
                  <a:lnTo>
                    <a:pt x="9530" y="14541"/>
                  </a:lnTo>
                  <a:lnTo>
                    <a:pt x="8892" y="14640"/>
                  </a:lnTo>
                  <a:lnTo>
                    <a:pt x="7565" y="14640"/>
                  </a:lnTo>
                  <a:lnTo>
                    <a:pt x="6927" y="14541"/>
                  </a:lnTo>
                  <a:lnTo>
                    <a:pt x="6288" y="14345"/>
                  </a:lnTo>
                  <a:lnTo>
                    <a:pt x="5699" y="14148"/>
                  </a:lnTo>
                  <a:lnTo>
                    <a:pt x="5158" y="13903"/>
                  </a:lnTo>
                  <a:lnTo>
                    <a:pt x="4618" y="13559"/>
                  </a:lnTo>
                  <a:lnTo>
                    <a:pt x="4127" y="13166"/>
                  </a:lnTo>
                  <a:lnTo>
                    <a:pt x="3635" y="12773"/>
                  </a:lnTo>
                  <a:lnTo>
                    <a:pt x="3242" y="12331"/>
                  </a:lnTo>
                  <a:lnTo>
                    <a:pt x="2850" y="11791"/>
                  </a:lnTo>
                  <a:lnTo>
                    <a:pt x="2555" y="11299"/>
                  </a:lnTo>
                  <a:lnTo>
                    <a:pt x="2260" y="10710"/>
                  </a:lnTo>
                  <a:lnTo>
                    <a:pt x="2064" y="10120"/>
                  </a:lnTo>
                  <a:lnTo>
                    <a:pt x="1867" y="9482"/>
                  </a:lnTo>
                  <a:lnTo>
                    <a:pt x="1769" y="8843"/>
                  </a:lnTo>
                  <a:lnTo>
                    <a:pt x="1769" y="8205"/>
                  </a:lnTo>
                  <a:lnTo>
                    <a:pt x="1769" y="7517"/>
                  </a:lnTo>
                  <a:lnTo>
                    <a:pt x="1867" y="6878"/>
                  </a:lnTo>
                  <a:lnTo>
                    <a:pt x="2064" y="6289"/>
                  </a:lnTo>
                  <a:lnTo>
                    <a:pt x="2260" y="5699"/>
                  </a:lnTo>
                  <a:lnTo>
                    <a:pt x="2555" y="5110"/>
                  </a:lnTo>
                  <a:lnTo>
                    <a:pt x="2850" y="4569"/>
                  </a:lnTo>
                  <a:lnTo>
                    <a:pt x="3242" y="4078"/>
                  </a:lnTo>
                  <a:lnTo>
                    <a:pt x="3635" y="3636"/>
                  </a:lnTo>
                  <a:lnTo>
                    <a:pt x="4127" y="3194"/>
                  </a:lnTo>
                  <a:lnTo>
                    <a:pt x="4618" y="2850"/>
                  </a:lnTo>
                  <a:lnTo>
                    <a:pt x="5158" y="2506"/>
                  </a:lnTo>
                  <a:lnTo>
                    <a:pt x="5699" y="2261"/>
                  </a:lnTo>
                  <a:lnTo>
                    <a:pt x="6288" y="2015"/>
                  </a:lnTo>
                  <a:lnTo>
                    <a:pt x="6927" y="1868"/>
                  </a:lnTo>
                  <a:lnTo>
                    <a:pt x="7565" y="1769"/>
                  </a:lnTo>
                  <a:lnTo>
                    <a:pt x="8204" y="1720"/>
                  </a:lnTo>
                  <a:close/>
                  <a:moveTo>
                    <a:pt x="7369" y="1"/>
                  </a:moveTo>
                  <a:lnTo>
                    <a:pt x="6534" y="148"/>
                  </a:lnTo>
                  <a:lnTo>
                    <a:pt x="5748" y="345"/>
                  </a:lnTo>
                  <a:lnTo>
                    <a:pt x="5011" y="640"/>
                  </a:lnTo>
                  <a:lnTo>
                    <a:pt x="4274" y="983"/>
                  </a:lnTo>
                  <a:lnTo>
                    <a:pt x="3635" y="1376"/>
                  </a:lnTo>
                  <a:lnTo>
                    <a:pt x="2997" y="1868"/>
                  </a:lnTo>
                  <a:lnTo>
                    <a:pt x="2407" y="2408"/>
                  </a:lnTo>
                  <a:lnTo>
                    <a:pt x="1867" y="2948"/>
                  </a:lnTo>
                  <a:lnTo>
                    <a:pt x="1376" y="3587"/>
                  </a:lnTo>
                  <a:lnTo>
                    <a:pt x="983" y="4275"/>
                  </a:lnTo>
                  <a:lnTo>
                    <a:pt x="639" y="5012"/>
                  </a:lnTo>
                  <a:lnTo>
                    <a:pt x="344" y="5748"/>
                  </a:lnTo>
                  <a:lnTo>
                    <a:pt x="148" y="6534"/>
                  </a:lnTo>
                  <a:lnTo>
                    <a:pt x="49" y="7369"/>
                  </a:lnTo>
                  <a:lnTo>
                    <a:pt x="0" y="8205"/>
                  </a:lnTo>
                  <a:lnTo>
                    <a:pt x="49" y="9040"/>
                  </a:lnTo>
                  <a:lnTo>
                    <a:pt x="148" y="9875"/>
                  </a:lnTo>
                  <a:lnTo>
                    <a:pt x="344" y="10661"/>
                  </a:lnTo>
                  <a:lnTo>
                    <a:pt x="639" y="11398"/>
                  </a:lnTo>
                  <a:lnTo>
                    <a:pt x="983" y="12134"/>
                  </a:lnTo>
                  <a:lnTo>
                    <a:pt x="1376" y="12822"/>
                  </a:lnTo>
                  <a:lnTo>
                    <a:pt x="1867" y="13461"/>
                  </a:lnTo>
                  <a:lnTo>
                    <a:pt x="2407" y="14050"/>
                  </a:lnTo>
                  <a:lnTo>
                    <a:pt x="2997" y="14541"/>
                  </a:lnTo>
                  <a:lnTo>
                    <a:pt x="3635" y="15033"/>
                  </a:lnTo>
                  <a:lnTo>
                    <a:pt x="4274" y="15475"/>
                  </a:lnTo>
                  <a:lnTo>
                    <a:pt x="5011" y="15819"/>
                  </a:lnTo>
                  <a:lnTo>
                    <a:pt x="5748" y="16064"/>
                  </a:lnTo>
                  <a:lnTo>
                    <a:pt x="6534" y="16310"/>
                  </a:lnTo>
                  <a:lnTo>
                    <a:pt x="7369" y="16408"/>
                  </a:lnTo>
                  <a:lnTo>
                    <a:pt x="8204" y="16457"/>
                  </a:lnTo>
                  <a:lnTo>
                    <a:pt x="9039" y="16408"/>
                  </a:lnTo>
                  <a:lnTo>
                    <a:pt x="9874" y="16310"/>
                  </a:lnTo>
                  <a:lnTo>
                    <a:pt x="10660" y="16064"/>
                  </a:lnTo>
                  <a:lnTo>
                    <a:pt x="11397" y="15819"/>
                  </a:lnTo>
                  <a:lnTo>
                    <a:pt x="12134" y="15475"/>
                  </a:lnTo>
                  <a:lnTo>
                    <a:pt x="12822" y="15033"/>
                  </a:lnTo>
                  <a:lnTo>
                    <a:pt x="13460" y="14541"/>
                  </a:lnTo>
                  <a:lnTo>
                    <a:pt x="14000" y="14050"/>
                  </a:lnTo>
                  <a:lnTo>
                    <a:pt x="14541" y="13461"/>
                  </a:lnTo>
                  <a:lnTo>
                    <a:pt x="15032" y="12822"/>
                  </a:lnTo>
                  <a:lnTo>
                    <a:pt x="15425" y="12134"/>
                  </a:lnTo>
                  <a:lnTo>
                    <a:pt x="15769" y="11398"/>
                  </a:lnTo>
                  <a:lnTo>
                    <a:pt x="16064" y="10661"/>
                  </a:lnTo>
                  <a:lnTo>
                    <a:pt x="16260" y="9875"/>
                  </a:lnTo>
                  <a:lnTo>
                    <a:pt x="16408" y="9040"/>
                  </a:lnTo>
                  <a:lnTo>
                    <a:pt x="16408" y="8205"/>
                  </a:lnTo>
                  <a:lnTo>
                    <a:pt x="16408" y="7369"/>
                  </a:lnTo>
                  <a:lnTo>
                    <a:pt x="16260" y="6534"/>
                  </a:lnTo>
                  <a:lnTo>
                    <a:pt x="16064" y="5748"/>
                  </a:lnTo>
                  <a:lnTo>
                    <a:pt x="15769" y="5012"/>
                  </a:lnTo>
                  <a:lnTo>
                    <a:pt x="15425" y="4275"/>
                  </a:lnTo>
                  <a:lnTo>
                    <a:pt x="15032" y="3587"/>
                  </a:lnTo>
                  <a:lnTo>
                    <a:pt x="14541" y="2948"/>
                  </a:lnTo>
                  <a:lnTo>
                    <a:pt x="14000" y="2408"/>
                  </a:lnTo>
                  <a:lnTo>
                    <a:pt x="13460" y="1868"/>
                  </a:lnTo>
                  <a:lnTo>
                    <a:pt x="12822" y="1376"/>
                  </a:lnTo>
                  <a:lnTo>
                    <a:pt x="12134" y="983"/>
                  </a:lnTo>
                  <a:lnTo>
                    <a:pt x="11397" y="640"/>
                  </a:lnTo>
                  <a:lnTo>
                    <a:pt x="10660" y="345"/>
                  </a:lnTo>
                  <a:lnTo>
                    <a:pt x="9874" y="148"/>
                  </a:lnTo>
                  <a:lnTo>
                    <a:pt x="90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7"/>
            <p:cNvSpPr/>
            <p:nvPr/>
          </p:nvSpPr>
          <p:spPr>
            <a:xfrm>
              <a:off x="5462375" y="1247450"/>
              <a:ext cx="410200" cy="411450"/>
            </a:xfrm>
            <a:custGeom>
              <a:avLst/>
              <a:gdLst/>
              <a:ahLst/>
              <a:cxnLst/>
              <a:rect l="l" t="t" r="r" b="b"/>
              <a:pathLst>
                <a:path w="16408" h="16458" fill="none" extrusionOk="0">
                  <a:moveTo>
                    <a:pt x="0" y="8205"/>
                  </a:moveTo>
                  <a:lnTo>
                    <a:pt x="0" y="8205"/>
                  </a:lnTo>
                  <a:lnTo>
                    <a:pt x="49" y="9040"/>
                  </a:lnTo>
                  <a:lnTo>
                    <a:pt x="148" y="9875"/>
                  </a:lnTo>
                  <a:lnTo>
                    <a:pt x="344" y="10661"/>
                  </a:lnTo>
                  <a:lnTo>
                    <a:pt x="639" y="11398"/>
                  </a:lnTo>
                  <a:lnTo>
                    <a:pt x="983" y="12134"/>
                  </a:lnTo>
                  <a:lnTo>
                    <a:pt x="1376" y="12822"/>
                  </a:lnTo>
                  <a:lnTo>
                    <a:pt x="1867" y="13461"/>
                  </a:lnTo>
                  <a:lnTo>
                    <a:pt x="2407" y="14050"/>
                  </a:lnTo>
                  <a:lnTo>
                    <a:pt x="2997" y="14541"/>
                  </a:lnTo>
                  <a:lnTo>
                    <a:pt x="3635" y="15033"/>
                  </a:lnTo>
                  <a:lnTo>
                    <a:pt x="4274" y="15475"/>
                  </a:lnTo>
                  <a:lnTo>
                    <a:pt x="5011" y="15819"/>
                  </a:lnTo>
                  <a:lnTo>
                    <a:pt x="5748" y="16064"/>
                  </a:lnTo>
                  <a:lnTo>
                    <a:pt x="6534" y="16310"/>
                  </a:lnTo>
                  <a:lnTo>
                    <a:pt x="7369" y="16408"/>
                  </a:lnTo>
                  <a:lnTo>
                    <a:pt x="8204" y="16457"/>
                  </a:lnTo>
                  <a:lnTo>
                    <a:pt x="8204" y="16457"/>
                  </a:lnTo>
                  <a:lnTo>
                    <a:pt x="9039" y="16408"/>
                  </a:lnTo>
                  <a:lnTo>
                    <a:pt x="9874" y="16310"/>
                  </a:lnTo>
                  <a:lnTo>
                    <a:pt x="10660" y="16064"/>
                  </a:lnTo>
                  <a:lnTo>
                    <a:pt x="11397" y="15819"/>
                  </a:lnTo>
                  <a:lnTo>
                    <a:pt x="12134" y="15475"/>
                  </a:lnTo>
                  <a:lnTo>
                    <a:pt x="12822" y="15033"/>
                  </a:lnTo>
                  <a:lnTo>
                    <a:pt x="13460" y="14541"/>
                  </a:lnTo>
                  <a:lnTo>
                    <a:pt x="14000" y="14050"/>
                  </a:lnTo>
                  <a:lnTo>
                    <a:pt x="14541" y="13461"/>
                  </a:lnTo>
                  <a:lnTo>
                    <a:pt x="15032" y="12822"/>
                  </a:lnTo>
                  <a:lnTo>
                    <a:pt x="15425" y="12134"/>
                  </a:lnTo>
                  <a:lnTo>
                    <a:pt x="15769" y="11398"/>
                  </a:lnTo>
                  <a:lnTo>
                    <a:pt x="16064" y="10661"/>
                  </a:lnTo>
                  <a:lnTo>
                    <a:pt x="16260" y="9875"/>
                  </a:lnTo>
                  <a:lnTo>
                    <a:pt x="16408" y="9040"/>
                  </a:lnTo>
                  <a:lnTo>
                    <a:pt x="16408" y="8205"/>
                  </a:lnTo>
                  <a:lnTo>
                    <a:pt x="16408" y="8205"/>
                  </a:lnTo>
                  <a:lnTo>
                    <a:pt x="16408" y="7369"/>
                  </a:lnTo>
                  <a:lnTo>
                    <a:pt x="16260" y="6534"/>
                  </a:lnTo>
                  <a:lnTo>
                    <a:pt x="16064" y="5748"/>
                  </a:lnTo>
                  <a:lnTo>
                    <a:pt x="15769" y="5012"/>
                  </a:lnTo>
                  <a:lnTo>
                    <a:pt x="15425" y="4275"/>
                  </a:lnTo>
                  <a:lnTo>
                    <a:pt x="15032" y="3587"/>
                  </a:lnTo>
                  <a:lnTo>
                    <a:pt x="14541" y="2948"/>
                  </a:lnTo>
                  <a:lnTo>
                    <a:pt x="14000" y="2408"/>
                  </a:lnTo>
                  <a:lnTo>
                    <a:pt x="13460" y="1868"/>
                  </a:lnTo>
                  <a:lnTo>
                    <a:pt x="12822" y="1376"/>
                  </a:lnTo>
                  <a:lnTo>
                    <a:pt x="12134" y="983"/>
                  </a:lnTo>
                  <a:lnTo>
                    <a:pt x="11397" y="640"/>
                  </a:lnTo>
                  <a:lnTo>
                    <a:pt x="10660" y="345"/>
                  </a:lnTo>
                  <a:lnTo>
                    <a:pt x="9874" y="148"/>
                  </a:lnTo>
                  <a:lnTo>
                    <a:pt x="9039" y="1"/>
                  </a:lnTo>
                  <a:lnTo>
                    <a:pt x="8204" y="1"/>
                  </a:lnTo>
                  <a:lnTo>
                    <a:pt x="8204" y="1"/>
                  </a:lnTo>
                  <a:lnTo>
                    <a:pt x="7369" y="1"/>
                  </a:lnTo>
                  <a:lnTo>
                    <a:pt x="6534" y="148"/>
                  </a:lnTo>
                  <a:lnTo>
                    <a:pt x="5748" y="345"/>
                  </a:lnTo>
                  <a:lnTo>
                    <a:pt x="5011" y="640"/>
                  </a:lnTo>
                  <a:lnTo>
                    <a:pt x="4274" y="983"/>
                  </a:lnTo>
                  <a:lnTo>
                    <a:pt x="3635" y="1376"/>
                  </a:lnTo>
                  <a:lnTo>
                    <a:pt x="2997" y="1868"/>
                  </a:lnTo>
                  <a:lnTo>
                    <a:pt x="2407" y="2408"/>
                  </a:lnTo>
                  <a:lnTo>
                    <a:pt x="1867" y="2948"/>
                  </a:lnTo>
                  <a:lnTo>
                    <a:pt x="1376" y="3587"/>
                  </a:lnTo>
                  <a:lnTo>
                    <a:pt x="983" y="4275"/>
                  </a:lnTo>
                  <a:lnTo>
                    <a:pt x="639" y="5012"/>
                  </a:lnTo>
                  <a:lnTo>
                    <a:pt x="344" y="5748"/>
                  </a:lnTo>
                  <a:lnTo>
                    <a:pt x="148" y="6534"/>
                  </a:lnTo>
                  <a:lnTo>
                    <a:pt x="49" y="7369"/>
                  </a:lnTo>
                  <a:lnTo>
                    <a:pt x="0" y="8205"/>
                  </a:lnTo>
                  <a:lnTo>
                    <a:pt x="0" y="820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7"/>
            <p:cNvSpPr/>
            <p:nvPr/>
          </p:nvSpPr>
          <p:spPr>
            <a:xfrm>
              <a:off x="5506575" y="1290450"/>
              <a:ext cx="323025" cy="323000"/>
            </a:xfrm>
            <a:custGeom>
              <a:avLst/>
              <a:gdLst/>
              <a:ahLst/>
              <a:cxnLst/>
              <a:rect l="l" t="t" r="r" b="b"/>
              <a:pathLst>
                <a:path w="12921" h="12920" fill="none" extrusionOk="0">
                  <a:moveTo>
                    <a:pt x="6436" y="0"/>
                  </a:moveTo>
                  <a:lnTo>
                    <a:pt x="6436" y="0"/>
                  </a:lnTo>
                  <a:lnTo>
                    <a:pt x="7124" y="49"/>
                  </a:lnTo>
                  <a:lnTo>
                    <a:pt x="7762" y="148"/>
                  </a:lnTo>
                  <a:lnTo>
                    <a:pt x="8352" y="295"/>
                  </a:lnTo>
                  <a:lnTo>
                    <a:pt x="8941" y="541"/>
                  </a:lnTo>
                  <a:lnTo>
                    <a:pt x="9531" y="786"/>
                  </a:lnTo>
                  <a:lnTo>
                    <a:pt x="10071" y="1130"/>
                  </a:lnTo>
                  <a:lnTo>
                    <a:pt x="10562" y="1474"/>
                  </a:lnTo>
                  <a:lnTo>
                    <a:pt x="11004" y="1916"/>
                  </a:lnTo>
                  <a:lnTo>
                    <a:pt x="11447" y="2358"/>
                  </a:lnTo>
                  <a:lnTo>
                    <a:pt x="11790" y="2849"/>
                  </a:lnTo>
                  <a:lnTo>
                    <a:pt x="12134" y="3390"/>
                  </a:lnTo>
                  <a:lnTo>
                    <a:pt x="12380" y="3979"/>
                  </a:lnTo>
                  <a:lnTo>
                    <a:pt x="12625" y="4569"/>
                  </a:lnTo>
                  <a:lnTo>
                    <a:pt x="12773" y="5158"/>
                  </a:lnTo>
                  <a:lnTo>
                    <a:pt x="12871" y="5797"/>
                  </a:lnTo>
                  <a:lnTo>
                    <a:pt x="12920" y="6485"/>
                  </a:lnTo>
                  <a:lnTo>
                    <a:pt x="12920" y="6485"/>
                  </a:lnTo>
                  <a:lnTo>
                    <a:pt x="12871" y="7123"/>
                  </a:lnTo>
                  <a:lnTo>
                    <a:pt x="12773" y="7762"/>
                  </a:lnTo>
                  <a:lnTo>
                    <a:pt x="12625" y="8400"/>
                  </a:lnTo>
                  <a:lnTo>
                    <a:pt x="12380" y="8990"/>
                  </a:lnTo>
                  <a:lnTo>
                    <a:pt x="12134" y="9530"/>
                  </a:lnTo>
                  <a:lnTo>
                    <a:pt x="11790" y="10071"/>
                  </a:lnTo>
                  <a:lnTo>
                    <a:pt x="11447" y="10562"/>
                  </a:lnTo>
                  <a:lnTo>
                    <a:pt x="11004" y="11053"/>
                  </a:lnTo>
                  <a:lnTo>
                    <a:pt x="10562" y="11446"/>
                  </a:lnTo>
                  <a:lnTo>
                    <a:pt x="10071" y="11839"/>
                  </a:lnTo>
                  <a:lnTo>
                    <a:pt x="9531" y="12134"/>
                  </a:lnTo>
                  <a:lnTo>
                    <a:pt x="8941" y="12428"/>
                  </a:lnTo>
                  <a:lnTo>
                    <a:pt x="8352" y="12625"/>
                  </a:lnTo>
                  <a:lnTo>
                    <a:pt x="7762" y="12821"/>
                  </a:lnTo>
                  <a:lnTo>
                    <a:pt x="7124" y="12920"/>
                  </a:lnTo>
                  <a:lnTo>
                    <a:pt x="6436" y="12920"/>
                  </a:lnTo>
                  <a:lnTo>
                    <a:pt x="6436" y="12920"/>
                  </a:lnTo>
                  <a:lnTo>
                    <a:pt x="5797" y="12920"/>
                  </a:lnTo>
                  <a:lnTo>
                    <a:pt x="5159" y="12821"/>
                  </a:lnTo>
                  <a:lnTo>
                    <a:pt x="4520" y="12625"/>
                  </a:lnTo>
                  <a:lnTo>
                    <a:pt x="3931" y="12428"/>
                  </a:lnTo>
                  <a:lnTo>
                    <a:pt x="3390" y="12183"/>
                  </a:lnTo>
                  <a:lnTo>
                    <a:pt x="2850" y="11839"/>
                  </a:lnTo>
                  <a:lnTo>
                    <a:pt x="2359" y="11446"/>
                  </a:lnTo>
                  <a:lnTo>
                    <a:pt x="1867" y="11053"/>
                  </a:lnTo>
                  <a:lnTo>
                    <a:pt x="1474" y="10611"/>
                  </a:lnTo>
                  <a:lnTo>
                    <a:pt x="1082" y="10071"/>
                  </a:lnTo>
                  <a:lnTo>
                    <a:pt x="787" y="9579"/>
                  </a:lnTo>
                  <a:lnTo>
                    <a:pt x="492" y="8990"/>
                  </a:lnTo>
                  <a:lnTo>
                    <a:pt x="296" y="8400"/>
                  </a:lnTo>
                  <a:lnTo>
                    <a:pt x="99" y="7762"/>
                  </a:lnTo>
                  <a:lnTo>
                    <a:pt x="1" y="7123"/>
                  </a:lnTo>
                  <a:lnTo>
                    <a:pt x="1" y="6485"/>
                  </a:lnTo>
                  <a:lnTo>
                    <a:pt x="1" y="6485"/>
                  </a:lnTo>
                  <a:lnTo>
                    <a:pt x="1" y="5797"/>
                  </a:lnTo>
                  <a:lnTo>
                    <a:pt x="99" y="5158"/>
                  </a:lnTo>
                  <a:lnTo>
                    <a:pt x="296" y="4569"/>
                  </a:lnTo>
                  <a:lnTo>
                    <a:pt x="492" y="3979"/>
                  </a:lnTo>
                  <a:lnTo>
                    <a:pt x="787" y="3390"/>
                  </a:lnTo>
                  <a:lnTo>
                    <a:pt x="1082" y="2849"/>
                  </a:lnTo>
                  <a:lnTo>
                    <a:pt x="1474" y="2358"/>
                  </a:lnTo>
                  <a:lnTo>
                    <a:pt x="1867" y="1916"/>
                  </a:lnTo>
                  <a:lnTo>
                    <a:pt x="2359" y="1474"/>
                  </a:lnTo>
                  <a:lnTo>
                    <a:pt x="2850" y="1130"/>
                  </a:lnTo>
                  <a:lnTo>
                    <a:pt x="3390" y="786"/>
                  </a:lnTo>
                  <a:lnTo>
                    <a:pt x="3931" y="541"/>
                  </a:lnTo>
                  <a:lnTo>
                    <a:pt x="4520" y="295"/>
                  </a:lnTo>
                  <a:lnTo>
                    <a:pt x="5159" y="148"/>
                  </a:lnTo>
                  <a:lnTo>
                    <a:pt x="5797" y="49"/>
                  </a:lnTo>
                  <a:lnTo>
                    <a:pt x="6436" y="0"/>
                  </a:lnTo>
                  <a:lnTo>
                    <a:pt x="643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7"/>
            <p:cNvSpPr/>
            <p:nvPr/>
          </p:nvSpPr>
          <p:spPr>
            <a:xfrm>
              <a:off x="5667450" y="129045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7" name="Google Shape;787;p57"/>
          <p:cNvGrpSpPr/>
          <p:nvPr/>
        </p:nvGrpSpPr>
        <p:grpSpPr>
          <a:xfrm>
            <a:off x="7065023" y="1531842"/>
            <a:ext cx="541855" cy="617525"/>
            <a:chOff x="6911500" y="1870100"/>
            <a:chExt cx="439675" cy="501075"/>
          </a:xfrm>
        </p:grpSpPr>
        <p:sp>
          <p:nvSpPr>
            <p:cNvPr id="788" name="Google Shape;788;p57"/>
            <p:cNvSpPr/>
            <p:nvPr/>
          </p:nvSpPr>
          <p:spPr>
            <a:xfrm>
              <a:off x="7087125" y="2223775"/>
              <a:ext cx="88450" cy="57750"/>
            </a:xfrm>
            <a:custGeom>
              <a:avLst/>
              <a:gdLst/>
              <a:ahLst/>
              <a:cxnLst/>
              <a:rect l="l" t="t" r="r" b="b"/>
              <a:pathLst>
                <a:path w="3538" h="2310" extrusionOk="0">
                  <a:moveTo>
                    <a:pt x="0" y="1"/>
                  </a:moveTo>
                  <a:lnTo>
                    <a:pt x="0" y="590"/>
                  </a:lnTo>
                  <a:lnTo>
                    <a:pt x="50" y="934"/>
                  </a:lnTo>
                  <a:lnTo>
                    <a:pt x="148" y="1278"/>
                  </a:lnTo>
                  <a:lnTo>
                    <a:pt x="295" y="1573"/>
                  </a:lnTo>
                  <a:lnTo>
                    <a:pt x="541" y="1818"/>
                  </a:lnTo>
                  <a:lnTo>
                    <a:pt x="786" y="2015"/>
                  </a:lnTo>
                  <a:lnTo>
                    <a:pt x="1081" y="2211"/>
                  </a:lnTo>
                  <a:lnTo>
                    <a:pt x="1425" y="2310"/>
                  </a:lnTo>
                  <a:lnTo>
                    <a:pt x="2113" y="2310"/>
                  </a:lnTo>
                  <a:lnTo>
                    <a:pt x="2457" y="2211"/>
                  </a:lnTo>
                  <a:lnTo>
                    <a:pt x="2751" y="2015"/>
                  </a:lnTo>
                  <a:lnTo>
                    <a:pt x="2997" y="1818"/>
                  </a:lnTo>
                  <a:lnTo>
                    <a:pt x="3243" y="1573"/>
                  </a:lnTo>
                  <a:lnTo>
                    <a:pt x="3390" y="1278"/>
                  </a:lnTo>
                  <a:lnTo>
                    <a:pt x="3488" y="934"/>
                  </a:lnTo>
                  <a:lnTo>
                    <a:pt x="3537" y="590"/>
                  </a:lnTo>
                  <a:lnTo>
                    <a:pt x="35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7"/>
            <p:cNvSpPr/>
            <p:nvPr/>
          </p:nvSpPr>
          <p:spPr>
            <a:xfrm>
              <a:off x="7087125" y="2223775"/>
              <a:ext cx="88450" cy="57750"/>
            </a:xfrm>
            <a:custGeom>
              <a:avLst/>
              <a:gdLst/>
              <a:ahLst/>
              <a:cxnLst/>
              <a:rect l="l" t="t" r="r" b="b"/>
              <a:pathLst>
                <a:path w="3538" h="2310" fill="none" extrusionOk="0">
                  <a:moveTo>
                    <a:pt x="0" y="590"/>
                  </a:moveTo>
                  <a:lnTo>
                    <a:pt x="0" y="590"/>
                  </a:lnTo>
                  <a:lnTo>
                    <a:pt x="50" y="934"/>
                  </a:lnTo>
                  <a:lnTo>
                    <a:pt x="148" y="1278"/>
                  </a:lnTo>
                  <a:lnTo>
                    <a:pt x="295" y="1573"/>
                  </a:lnTo>
                  <a:lnTo>
                    <a:pt x="541" y="1818"/>
                  </a:lnTo>
                  <a:lnTo>
                    <a:pt x="786" y="2015"/>
                  </a:lnTo>
                  <a:lnTo>
                    <a:pt x="1081" y="2211"/>
                  </a:lnTo>
                  <a:lnTo>
                    <a:pt x="1425" y="2310"/>
                  </a:lnTo>
                  <a:lnTo>
                    <a:pt x="1769" y="2310"/>
                  </a:lnTo>
                  <a:lnTo>
                    <a:pt x="1769" y="2310"/>
                  </a:lnTo>
                  <a:lnTo>
                    <a:pt x="2113" y="2310"/>
                  </a:lnTo>
                  <a:lnTo>
                    <a:pt x="2457" y="2211"/>
                  </a:lnTo>
                  <a:lnTo>
                    <a:pt x="2751" y="2015"/>
                  </a:lnTo>
                  <a:lnTo>
                    <a:pt x="2997" y="1818"/>
                  </a:lnTo>
                  <a:lnTo>
                    <a:pt x="3243" y="1573"/>
                  </a:lnTo>
                  <a:lnTo>
                    <a:pt x="3390" y="1278"/>
                  </a:lnTo>
                  <a:lnTo>
                    <a:pt x="3488" y="934"/>
                  </a:lnTo>
                  <a:lnTo>
                    <a:pt x="3537" y="590"/>
                  </a:lnTo>
                  <a:lnTo>
                    <a:pt x="3537" y="1"/>
                  </a:lnTo>
                  <a:lnTo>
                    <a:pt x="0" y="1"/>
                  </a:lnTo>
                  <a:lnTo>
                    <a:pt x="0" y="5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7"/>
            <p:cNvSpPr/>
            <p:nvPr/>
          </p:nvSpPr>
          <p:spPr>
            <a:xfrm>
              <a:off x="7087125" y="2238525"/>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7"/>
            <p:cNvSpPr/>
            <p:nvPr/>
          </p:nvSpPr>
          <p:spPr>
            <a:xfrm>
              <a:off x="6911500" y="2223775"/>
              <a:ext cx="439675" cy="147400"/>
            </a:xfrm>
            <a:custGeom>
              <a:avLst/>
              <a:gdLst/>
              <a:ahLst/>
              <a:cxnLst/>
              <a:rect l="l" t="t" r="r" b="b"/>
              <a:pathLst>
                <a:path w="17587" h="5896" extrusionOk="0">
                  <a:moveTo>
                    <a:pt x="3685" y="1"/>
                  </a:moveTo>
                  <a:lnTo>
                    <a:pt x="3292" y="50"/>
                  </a:lnTo>
                  <a:lnTo>
                    <a:pt x="2899" y="148"/>
                  </a:lnTo>
                  <a:lnTo>
                    <a:pt x="2506" y="296"/>
                  </a:lnTo>
                  <a:lnTo>
                    <a:pt x="2162" y="492"/>
                  </a:lnTo>
                  <a:lnTo>
                    <a:pt x="1818" y="689"/>
                  </a:lnTo>
                  <a:lnTo>
                    <a:pt x="1475" y="934"/>
                  </a:lnTo>
                  <a:lnTo>
                    <a:pt x="1180" y="1180"/>
                  </a:lnTo>
                  <a:lnTo>
                    <a:pt x="934" y="1475"/>
                  </a:lnTo>
                  <a:lnTo>
                    <a:pt x="689" y="1818"/>
                  </a:lnTo>
                  <a:lnTo>
                    <a:pt x="492" y="2113"/>
                  </a:lnTo>
                  <a:lnTo>
                    <a:pt x="296" y="2506"/>
                  </a:lnTo>
                  <a:lnTo>
                    <a:pt x="148" y="2850"/>
                  </a:lnTo>
                  <a:lnTo>
                    <a:pt x="50" y="3292"/>
                  </a:lnTo>
                  <a:lnTo>
                    <a:pt x="1" y="3685"/>
                  </a:lnTo>
                  <a:lnTo>
                    <a:pt x="1" y="4078"/>
                  </a:lnTo>
                  <a:lnTo>
                    <a:pt x="1" y="5306"/>
                  </a:lnTo>
                  <a:lnTo>
                    <a:pt x="50" y="5552"/>
                  </a:lnTo>
                  <a:lnTo>
                    <a:pt x="148" y="5748"/>
                  </a:lnTo>
                  <a:lnTo>
                    <a:pt x="345" y="5847"/>
                  </a:lnTo>
                  <a:lnTo>
                    <a:pt x="590" y="5896"/>
                  </a:lnTo>
                  <a:lnTo>
                    <a:pt x="3489" y="5896"/>
                  </a:lnTo>
                  <a:lnTo>
                    <a:pt x="3489" y="4078"/>
                  </a:lnTo>
                  <a:lnTo>
                    <a:pt x="3538" y="3882"/>
                  </a:lnTo>
                  <a:lnTo>
                    <a:pt x="3685" y="3685"/>
                  </a:lnTo>
                  <a:lnTo>
                    <a:pt x="3882" y="3538"/>
                  </a:lnTo>
                  <a:lnTo>
                    <a:pt x="4078" y="3489"/>
                  </a:lnTo>
                  <a:lnTo>
                    <a:pt x="4324" y="3538"/>
                  </a:lnTo>
                  <a:lnTo>
                    <a:pt x="4520" y="3685"/>
                  </a:lnTo>
                  <a:lnTo>
                    <a:pt x="4618" y="3882"/>
                  </a:lnTo>
                  <a:lnTo>
                    <a:pt x="4668" y="4078"/>
                  </a:lnTo>
                  <a:lnTo>
                    <a:pt x="4668" y="5896"/>
                  </a:lnTo>
                  <a:lnTo>
                    <a:pt x="12920" y="5896"/>
                  </a:lnTo>
                  <a:lnTo>
                    <a:pt x="12920" y="4078"/>
                  </a:lnTo>
                  <a:lnTo>
                    <a:pt x="12969" y="3882"/>
                  </a:lnTo>
                  <a:lnTo>
                    <a:pt x="13068" y="3685"/>
                  </a:lnTo>
                  <a:lnTo>
                    <a:pt x="13264" y="3538"/>
                  </a:lnTo>
                  <a:lnTo>
                    <a:pt x="13510" y="3489"/>
                  </a:lnTo>
                  <a:lnTo>
                    <a:pt x="13706" y="3538"/>
                  </a:lnTo>
                  <a:lnTo>
                    <a:pt x="13903" y="3685"/>
                  </a:lnTo>
                  <a:lnTo>
                    <a:pt x="14050" y="3882"/>
                  </a:lnTo>
                  <a:lnTo>
                    <a:pt x="14099" y="4078"/>
                  </a:lnTo>
                  <a:lnTo>
                    <a:pt x="14099" y="5896"/>
                  </a:lnTo>
                  <a:lnTo>
                    <a:pt x="16997" y="5896"/>
                  </a:lnTo>
                  <a:lnTo>
                    <a:pt x="17243" y="5847"/>
                  </a:lnTo>
                  <a:lnTo>
                    <a:pt x="17440" y="5748"/>
                  </a:lnTo>
                  <a:lnTo>
                    <a:pt x="17538" y="5552"/>
                  </a:lnTo>
                  <a:lnTo>
                    <a:pt x="17587" y="5306"/>
                  </a:lnTo>
                  <a:lnTo>
                    <a:pt x="17587" y="4078"/>
                  </a:lnTo>
                  <a:lnTo>
                    <a:pt x="17587" y="3685"/>
                  </a:lnTo>
                  <a:lnTo>
                    <a:pt x="17538" y="3292"/>
                  </a:lnTo>
                  <a:lnTo>
                    <a:pt x="17440" y="2850"/>
                  </a:lnTo>
                  <a:lnTo>
                    <a:pt x="17292" y="2506"/>
                  </a:lnTo>
                  <a:lnTo>
                    <a:pt x="17096" y="2113"/>
                  </a:lnTo>
                  <a:lnTo>
                    <a:pt x="16899" y="1818"/>
                  </a:lnTo>
                  <a:lnTo>
                    <a:pt x="16654" y="1475"/>
                  </a:lnTo>
                  <a:lnTo>
                    <a:pt x="16408" y="1180"/>
                  </a:lnTo>
                  <a:lnTo>
                    <a:pt x="16113" y="934"/>
                  </a:lnTo>
                  <a:lnTo>
                    <a:pt x="15769" y="689"/>
                  </a:lnTo>
                  <a:lnTo>
                    <a:pt x="15426" y="492"/>
                  </a:lnTo>
                  <a:lnTo>
                    <a:pt x="15082" y="296"/>
                  </a:lnTo>
                  <a:lnTo>
                    <a:pt x="14689" y="148"/>
                  </a:lnTo>
                  <a:lnTo>
                    <a:pt x="14296" y="50"/>
                  </a:lnTo>
                  <a:lnTo>
                    <a:pt x="13903" y="1"/>
                  </a:lnTo>
                  <a:lnTo>
                    <a:pt x="11741" y="1"/>
                  </a:lnTo>
                  <a:lnTo>
                    <a:pt x="11741" y="590"/>
                  </a:lnTo>
                  <a:lnTo>
                    <a:pt x="11692" y="885"/>
                  </a:lnTo>
                  <a:lnTo>
                    <a:pt x="11692" y="1180"/>
                  </a:lnTo>
                  <a:lnTo>
                    <a:pt x="11496" y="1720"/>
                  </a:lnTo>
                  <a:lnTo>
                    <a:pt x="11250" y="2211"/>
                  </a:lnTo>
                  <a:lnTo>
                    <a:pt x="10857" y="2654"/>
                  </a:lnTo>
                  <a:lnTo>
                    <a:pt x="10415" y="2997"/>
                  </a:lnTo>
                  <a:lnTo>
                    <a:pt x="9924" y="3292"/>
                  </a:lnTo>
                  <a:lnTo>
                    <a:pt x="9383" y="3440"/>
                  </a:lnTo>
                  <a:lnTo>
                    <a:pt x="9089" y="3489"/>
                  </a:lnTo>
                  <a:lnTo>
                    <a:pt x="8499" y="3489"/>
                  </a:lnTo>
                  <a:lnTo>
                    <a:pt x="8204" y="3440"/>
                  </a:lnTo>
                  <a:lnTo>
                    <a:pt x="7664" y="3292"/>
                  </a:lnTo>
                  <a:lnTo>
                    <a:pt x="7173" y="2997"/>
                  </a:lnTo>
                  <a:lnTo>
                    <a:pt x="6731" y="2654"/>
                  </a:lnTo>
                  <a:lnTo>
                    <a:pt x="6338" y="2211"/>
                  </a:lnTo>
                  <a:lnTo>
                    <a:pt x="6092" y="1720"/>
                  </a:lnTo>
                  <a:lnTo>
                    <a:pt x="5896" y="1180"/>
                  </a:lnTo>
                  <a:lnTo>
                    <a:pt x="5896" y="885"/>
                  </a:lnTo>
                  <a:lnTo>
                    <a:pt x="5846" y="590"/>
                  </a:lnTo>
                  <a:lnTo>
                    <a:pt x="58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7"/>
            <p:cNvSpPr/>
            <p:nvPr/>
          </p:nvSpPr>
          <p:spPr>
            <a:xfrm>
              <a:off x="6911500" y="2223775"/>
              <a:ext cx="439675" cy="147400"/>
            </a:xfrm>
            <a:custGeom>
              <a:avLst/>
              <a:gdLst/>
              <a:ahLst/>
              <a:cxnLst/>
              <a:rect l="l" t="t" r="r" b="b"/>
              <a:pathLst>
                <a:path w="17587" h="5896" fill="none" extrusionOk="0">
                  <a:moveTo>
                    <a:pt x="1" y="4078"/>
                  </a:moveTo>
                  <a:lnTo>
                    <a:pt x="1" y="5306"/>
                  </a:lnTo>
                  <a:lnTo>
                    <a:pt x="1" y="5306"/>
                  </a:lnTo>
                  <a:lnTo>
                    <a:pt x="50" y="5552"/>
                  </a:lnTo>
                  <a:lnTo>
                    <a:pt x="148" y="5748"/>
                  </a:lnTo>
                  <a:lnTo>
                    <a:pt x="345" y="5847"/>
                  </a:lnTo>
                  <a:lnTo>
                    <a:pt x="590" y="5896"/>
                  </a:lnTo>
                  <a:lnTo>
                    <a:pt x="3489" y="5896"/>
                  </a:lnTo>
                  <a:lnTo>
                    <a:pt x="3489" y="4078"/>
                  </a:lnTo>
                  <a:lnTo>
                    <a:pt x="3489" y="4078"/>
                  </a:lnTo>
                  <a:lnTo>
                    <a:pt x="3538" y="3882"/>
                  </a:lnTo>
                  <a:lnTo>
                    <a:pt x="3685" y="3685"/>
                  </a:lnTo>
                  <a:lnTo>
                    <a:pt x="3882" y="3538"/>
                  </a:lnTo>
                  <a:lnTo>
                    <a:pt x="4078" y="3489"/>
                  </a:lnTo>
                  <a:lnTo>
                    <a:pt x="4078" y="3489"/>
                  </a:lnTo>
                  <a:lnTo>
                    <a:pt x="4324" y="3538"/>
                  </a:lnTo>
                  <a:lnTo>
                    <a:pt x="4520" y="3685"/>
                  </a:lnTo>
                  <a:lnTo>
                    <a:pt x="4618" y="3882"/>
                  </a:lnTo>
                  <a:lnTo>
                    <a:pt x="4668" y="4078"/>
                  </a:lnTo>
                  <a:lnTo>
                    <a:pt x="4668" y="5896"/>
                  </a:lnTo>
                  <a:lnTo>
                    <a:pt x="12920" y="5896"/>
                  </a:lnTo>
                  <a:lnTo>
                    <a:pt x="12920" y="4078"/>
                  </a:lnTo>
                  <a:lnTo>
                    <a:pt x="12920" y="4078"/>
                  </a:lnTo>
                  <a:lnTo>
                    <a:pt x="12969" y="3882"/>
                  </a:lnTo>
                  <a:lnTo>
                    <a:pt x="13068" y="3685"/>
                  </a:lnTo>
                  <a:lnTo>
                    <a:pt x="13264" y="3538"/>
                  </a:lnTo>
                  <a:lnTo>
                    <a:pt x="13510" y="3489"/>
                  </a:lnTo>
                  <a:lnTo>
                    <a:pt x="13510" y="3489"/>
                  </a:lnTo>
                  <a:lnTo>
                    <a:pt x="13706" y="3538"/>
                  </a:lnTo>
                  <a:lnTo>
                    <a:pt x="13903" y="3685"/>
                  </a:lnTo>
                  <a:lnTo>
                    <a:pt x="14050" y="3882"/>
                  </a:lnTo>
                  <a:lnTo>
                    <a:pt x="14099" y="4078"/>
                  </a:lnTo>
                  <a:lnTo>
                    <a:pt x="14099" y="5896"/>
                  </a:lnTo>
                  <a:lnTo>
                    <a:pt x="16997" y="5896"/>
                  </a:lnTo>
                  <a:lnTo>
                    <a:pt x="16997" y="5896"/>
                  </a:lnTo>
                  <a:lnTo>
                    <a:pt x="17243" y="5847"/>
                  </a:lnTo>
                  <a:lnTo>
                    <a:pt x="17440" y="5748"/>
                  </a:lnTo>
                  <a:lnTo>
                    <a:pt x="17538" y="5552"/>
                  </a:lnTo>
                  <a:lnTo>
                    <a:pt x="17587" y="5306"/>
                  </a:lnTo>
                  <a:lnTo>
                    <a:pt x="17587" y="4078"/>
                  </a:lnTo>
                  <a:lnTo>
                    <a:pt x="17587" y="4078"/>
                  </a:lnTo>
                  <a:lnTo>
                    <a:pt x="17587" y="3685"/>
                  </a:lnTo>
                  <a:lnTo>
                    <a:pt x="17538" y="3292"/>
                  </a:lnTo>
                  <a:lnTo>
                    <a:pt x="17440" y="2850"/>
                  </a:lnTo>
                  <a:lnTo>
                    <a:pt x="17292" y="2506"/>
                  </a:lnTo>
                  <a:lnTo>
                    <a:pt x="17096" y="2113"/>
                  </a:lnTo>
                  <a:lnTo>
                    <a:pt x="16899" y="1818"/>
                  </a:lnTo>
                  <a:lnTo>
                    <a:pt x="16654" y="1475"/>
                  </a:lnTo>
                  <a:lnTo>
                    <a:pt x="16408" y="1180"/>
                  </a:lnTo>
                  <a:lnTo>
                    <a:pt x="16113" y="934"/>
                  </a:lnTo>
                  <a:lnTo>
                    <a:pt x="15769" y="689"/>
                  </a:lnTo>
                  <a:lnTo>
                    <a:pt x="15426" y="492"/>
                  </a:lnTo>
                  <a:lnTo>
                    <a:pt x="15082" y="296"/>
                  </a:lnTo>
                  <a:lnTo>
                    <a:pt x="14689" y="148"/>
                  </a:lnTo>
                  <a:lnTo>
                    <a:pt x="14296" y="50"/>
                  </a:lnTo>
                  <a:lnTo>
                    <a:pt x="13903" y="1"/>
                  </a:lnTo>
                  <a:lnTo>
                    <a:pt x="13510" y="1"/>
                  </a:lnTo>
                  <a:lnTo>
                    <a:pt x="11741" y="1"/>
                  </a:lnTo>
                  <a:lnTo>
                    <a:pt x="11741" y="590"/>
                  </a:lnTo>
                  <a:lnTo>
                    <a:pt x="11741" y="590"/>
                  </a:lnTo>
                  <a:lnTo>
                    <a:pt x="11692" y="885"/>
                  </a:lnTo>
                  <a:lnTo>
                    <a:pt x="11692" y="1180"/>
                  </a:lnTo>
                  <a:lnTo>
                    <a:pt x="11496" y="1720"/>
                  </a:lnTo>
                  <a:lnTo>
                    <a:pt x="11250" y="2211"/>
                  </a:lnTo>
                  <a:lnTo>
                    <a:pt x="10857" y="2654"/>
                  </a:lnTo>
                  <a:lnTo>
                    <a:pt x="10415" y="2997"/>
                  </a:lnTo>
                  <a:lnTo>
                    <a:pt x="9924" y="3292"/>
                  </a:lnTo>
                  <a:lnTo>
                    <a:pt x="9383" y="3440"/>
                  </a:lnTo>
                  <a:lnTo>
                    <a:pt x="9089" y="3489"/>
                  </a:lnTo>
                  <a:lnTo>
                    <a:pt x="8794" y="3489"/>
                  </a:lnTo>
                  <a:lnTo>
                    <a:pt x="8794" y="3489"/>
                  </a:lnTo>
                  <a:lnTo>
                    <a:pt x="8499" y="3489"/>
                  </a:lnTo>
                  <a:lnTo>
                    <a:pt x="8204" y="3440"/>
                  </a:lnTo>
                  <a:lnTo>
                    <a:pt x="7664" y="3292"/>
                  </a:lnTo>
                  <a:lnTo>
                    <a:pt x="7173" y="2997"/>
                  </a:lnTo>
                  <a:lnTo>
                    <a:pt x="6731" y="2654"/>
                  </a:lnTo>
                  <a:lnTo>
                    <a:pt x="6338" y="2211"/>
                  </a:lnTo>
                  <a:lnTo>
                    <a:pt x="6092" y="1720"/>
                  </a:lnTo>
                  <a:lnTo>
                    <a:pt x="5896" y="1180"/>
                  </a:lnTo>
                  <a:lnTo>
                    <a:pt x="5896" y="885"/>
                  </a:lnTo>
                  <a:lnTo>
                    <a:pt x="5846" y="590"/>
                  </a:lnTo>
                  <a:lnTo>
                    <a:pt x="5846" y="1"/>
                  </a:lnTo>
                  <a:lnTo>
                    <a:pt x="4078" y="1"/>
                  </a:lnTo>
                  <a:lnTo>
                    <a:pt x="4078" y="1"/>
                  </a:lnTo>
                  <a:lnTo>
                    <a:pt x="3685" y="1"/>
                  </a:lnTo>
                  <a:lnTo>
                    <a:pt x="3292" y="50"/>
                  </a:lnTo>
                  <a:lnTo>
                    <a:pt x="2899" y="148"/>
                  </a:lnTo>
                  <a:lnTo>
                    <a:pt x="2506" y="296"/>
                  </a:lnTo>
                  <a:lnTo>
                    <a:pt x="2162" y="492"/>
                  </a:lnTo>
                  <a:lnTo>
                    <a:pt x="1818" y="689"/>
                  </a:lnTo>
                  <a:lnTo>
                    <a:pt x="1475" y="934"/>
                  </a:lnTo>
                  <a:lnTo>
                    <a:pt x="1180" y="1180"/>
                  </a:lnTo>
                  <a:lnTo>
                    <a:pt x="934" y="1475"/>
                  </a:lnTo>
                  <a:lnTo>
                    <a:pt x="689" y="1818"/>
                  </a:lnTo>
                  <a:lnTo>
                    <a:pt x="492" y="2113"/>
                  </a:lnTo>
                  <a:lnTo>
                    <a:pt x="296" y="2506"/>
                  </a:lnTo>
                  <a:lnTo>
                    <a:pt x="148" y="2850"/>
                  </a:lnTo>
                  <a:lnTo>
                    <a:pt x="50" y="3292"/>
                  </a:lnTo>
                  <a:lnTo>
                    <a:pt x="1" y="3685"/>
                  </a:lnTo>
                  <a:lnTo>
                    <a:pt x="1" y="4078"/>
                  </a:lnTo>
                  <a:lnTo>
                    <a:pt x="1" y="4078"/>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7"/>
            <p:cNvSpPr/>
            <p:nvPr/>
          </p:nvSpPr>
          <p:spPr>
            <a:xfrm>
              <a:off x="6911500" y="2325725"/>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7"/>
            <p:cNvSpPr/>
            <p:nvPr/>
          </p:nvSpPr>
          <p:spPr>
            <a:xfrm>
              <a:off x="7042900" y="1929050"/>
              <a:ext cx="174425" cy="103175"/>
            </a:xfrm>
            <a:custGeom>
              <a:avLst/>
              <a:gdLst/>
              <a:ahLst/>
              <a:cxnLst/>
              <a:rect l="l" t="t" r="r" b="b"/>
              <a:pathLst>
                <a:path w="6977" h="4127" extrusionOk="0">
                  <a:moveTo>
                    <a:pt x="3145" y="0"/>
                  </a:moveTo>
                  <a:lnTo>
                    <a:pt x="2801" y="49"/>
                  </a:lnTo>
                  <a:lnTo>
                    <a:pt x="2457" y="148"/>
                  </a:lnTo>
                  <a:lnTo>
                    <a:pt x="2162" y="295"/>
                  </a:lnTo>
                  <a:lnTo>
                    <a:pt x="1868" y="442"/>
                  </a:lnTo>
                  <a:lnTo>
                    <a:pt x="1573" y="590"/>
                  </a:lnTo>
                  <a:lnTo>
                    <a:pt x="1278" y="835"/>
                  </a:lnTo>
                  <a:lnTo>
                    <a:pt x="1033" y="1032"/>
                  </a:lnTo>
                  <a:lnTo>
                    <a:pt x="836" y="1278"/>
                  </a:lnTo>
                  <a:lnTo>
                    <a:pt x="590" y="1572"/>
                  </a:lnTo>
                  <a:lnTo>
                    <a:pt x="443" y="1867"/>
                  </a:lnTo>
                  <a:lnTo>
                    <a:pt x="296" y="2162"/>
                  </a:lnTo>
                  <a:lnTo>
                    <a:pt x="148" y="2506"/>
                  </a:lnTo>
                  <a:lnTo>
                    <a:pt x="99" y="2850"/>
                  </a:lnTo>
                  <a:lnTo>
                    <a:pt x="50" y="3193"/>
                  </a:lnTo>
                  <a:lnTo>
                    <a:pt x="1" y="3537"/>
                  </a:lnTo>
                  <a:lnTo>
                    <a:pt x="1" y="4127"/>
                  </a:lnTo>
                  <a:lnTo>
                    <a:pt x="3538" y="4127"/>
                  </a:lnTo>
                  <a:lnTo>
                    <a:pt x="3783" y="4078"/>
                  </a:lnTo>
                  <a:lnTo>
                    <a:pt x="3931" y="3979"/>
                  </a:lnTo>
                  <a:lnTo>
                    <a:pt x="4078" y="3783"/>
                  </a:lnTo>
                  <a:lnTo>
                    <a:pt x="4127" y="3537"/>
                  </a:lnTo>
                  <a:lnTo>
                    <a:pt x="4127" y="2358"/>
                  </a:lnTo>
                  <a:lnTo>
                    <a:pt x="4176" y="2162"/>
                  </a:lnTo>
                  <a:lnTo>
                    <a:pt x="4275" y="1965"/>
                  </a:lnTo>
                  <a:lnTo>
                    <a:pt x="4471" y="1818"/>
                  </a:lnTo>
                  <a:lnTo>
                    <a:pt x="4717" y="1769"/>
                  </a:lnTo>
                  <a:lnTo>
                    <a:pt x="4962" y="1818"/>
                  </a:lnTo>
                  <a:lnTo>
                    <a:pt x="5110" y="1965"/>
                  </a:lnTo>
                  <a:lnTo>
                    <a:pt x="5257" y="2162"/>
                  </a:lnTo>
                  <a:lnTo>
                    <a:pt x="5306" y="2358"/>
                  </a:lnTo>
                  <a:lnTo>
                    <a:pt x="5355" y="2604"/>
                  </a:lnTo>
                  <a:lnTo>
                    <a:pt x="5454" y="2800"/>
                  </a:lnTo>
                  <a:lnTo>
                    <a:pt x="5650" y="2899"/>
                  </a:lnTo>
                  <a:lnTo>
                    <a:pt x="5896" y="2948"/>
                  </a:lnTo>
                  <a:lnTo>
                    <a:pt x="6976" y="2948"/>
                  </a:lnTo>
                  <a:lnTo>
                    <a:pt x="6829" y="2358"/>
                  </a:lnTo>
                  <a:lnTo>
                    <a:pt x="6584" y="1818"/>
                  </a:lnTo>
                  <a:lnTo>
                    <a:pt x="6240" y="1278"/>
                  </a:lnTo>
                  <a:lnTo>
                    <a:pt x="5798" y="835"/>
                  </a:lnTo>
                  <a:lnTo>
                    <a:pt x="5306" y="492"/>
                  </a:lnTo>
                  <a:lnTo>
                    <a:pt x="4766" y="246"/>
                  </a:lnTo>
                  <a:lnTo>
                    <a:pt x="4176" y="49"/>
                  </a:lnTo>
                  <a:lnTo>
                    <a:pt x="38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7"/>
            <p:cNvSpPr/>
            <p:nvPr/>
          </p:nvSpPr>
          <p:spPr>
            <a:xfrm>
              <a:off x="7042900" y="1929050"/>
              <a:ext cx="174425" cy="103175"/>
            </a:xfrm>
            <a:custGeom>
              <a:avLst/>
              <a:gdLst/>
              <a:ahLst/>
              <a:cxnLst/>
              <a:rect l="l" t="t" r="r" b="b"/>
              <a:pathLst>
                <a:path w="6977" h="4127" fill="none" extrusionOk="0">
                  <a:moveTo>
                    <a:pt x="3538" y="0"/>
                  </a:moveTo>
                  <a:lnTo>
                    <a:pt x="3538" y="0"/>
                  </a:lnTo>
                  <a:lnTo>
                    <a:pt x="3145" y="0"/>
                  </a:lnTo>
                  <a:lnTo>
                    <a:pt x="2801" y="49"/>
                  </a:lnTo>
                  <a:lnTo>
                    <a:pt x="2457" y="148"/>
                  </a:lnTo>
                  <a:lnTo>
                    <a:pt x="2162" y="295"/>
                  </a:lnTo>
                  <a:lnTo>
                    <a:pt x="1868" y="442"/>
                  </a:lnTo>
                  <a:lnTo>
                    <a:pt x="1573" y="590"/>
                  </a:lnTo>
                  <a:lnTo>
                    <a:pt x="1278" y="835"/>
                  </a:lnTo>
                  <a:lnTo>
                    <a:pt x="1033" y="1032"/>
                  </a:lnTo>
                  <a:lnTo>
                    <a:pt x="836" y="1278"/>
                  </a:lnTo>
                  <a:lnTo>
                    <a:pt x="590" y="1572"/>
                  </a:lnTo>
                  <a:lnTo>
                    <a:pt x="443" y="1867"/>
                  </a:lnTo>
                  <a:lnTo>
                    <a:pt x="296" y="2162"/>
                  </a:lnTo>
                  <a:lnTo>
                    <a:pt x="148" y="2506"/>
                  </a:lnTo>
                  <a:lnTo>
                    <a:pt x="99" y="2850"/>
                  </a:lnTo>
                  <a:lnTo>
                    <a:pt x="50" y="3193"/>
                  </a:lnTo>
                  <a:lnTo>
                    <a:pt x="1" y="3537"/>
                  </a:lnTo>
                  <a:lnTo>
                    <a:pt x="1" y="4127"/>
                  </a:lnTo>
                  <a:lnTo>
                    <a:pt x="3538" y="4127"/>
                  </a:lnTo>
                  <a:lnTo>
                    <a:pt x="3538" y="4127"/>
                  </a:lnTo>
                  <a:lnTo>
                    <a:pt x="3783" y="4078"/>
                  </a:lnTo>
                  <a:lnTo>
                    <a:pt x="3931" y="3979"/>
                  </a:lnTo>
                  <a:lnTo>
                    <a:pt x="4078" y="3783"/>
                  </a:lnTo>
                  <a:lnTo>
                    <a:pt x="4127" y="3537"/>
                  </a:lnTo>
                  <a:lnTo>
                    <a:pt x="4127" y="2358"/>
                  </a:lnTo>
                  <a:lnTo>
                    <a:pt x="4127" y="2358"/>
                  </a:lnTo>
                  <a:lnTo>
                    <a:pt x="4176" y="2162"/>
                  </a:lnTo>
                  <a:lnTo>
                    <a:pt x="4275" y="1965"/>
                  </a:lnTo>
                  <a:lnTo>
                    <a:pt x="4471" y="1818"/>
                  </a:lnTo>
                  <a:lnTo>
                    <a:pt x="4717" y="1769"/>
                  </a:lnTo>
                  <a:lnTo>
                    <a:pt x="4717" y="1769"/>
                  </a:lnTo>
                  <a:lnTo>
                    <a:pt x="4962" y="1818"/>
                  </a:lnTo>
                  <a:lnTo>
                    <a:pt x="5110" y="1965"/>
                  </a:lnTo>
                  <a:lnTo>
                    <a:pt x="5257" y="2162"/>
                  </a:lnTo>
                  <a:lnTo>
                    <a:pt x="5306" y="2358"/>
                  </a:lnTo>
                  <a:lnTo>
                    <a:pt x="5306" y="2358"/>
                  </a:lnTo>
                  <a:lnTo>
                    <a:pt x="5355" y="2604"/>
                  </a:lnTo>
                  <a:lnTo>
                    <a:pt x="5454" y="2800"/>
                  </a:lnTo>
                  <a:lnTo>
                    <a:pt x="5650" y="2899"/>
                  </a:lnTo>
                  <a:lnTo>
                    <a:pt x="5896" y="2948"/>
                  </a:lnTo>
                  <a:lnTo>
                    <a:pt x="6976" y="2948"/>
                  </a:lnTo>
                  <a:lnTo>
                    <a:pt x="6976" y="2948"/>
                  </a:lnTo>
                  <a:lnTo>
                    <a:pt x="6829" y="2358"/>
                  </a:lnTo>
                  <a:lnTo>
                    <a:pt x="6584" y="1818"/>
                  </a:lnTo>
                  <a:lnTo>
                    <a:pt x="6240" y="1278"/>
                  </a:lnTo>
                  <a:lnTo>
                    <a:pt x="5798" y="835"/>
                  </a:lnTo>
                  <a:lnTo>
                    <a:pt x="5306" y="492"/>
                  </a:lnTo>
                  <a:lnTo>
                    <a:pt x="4766" y="246"/>
                  </a:lnTo>
                  <a:lnTo>
                    <a:pt x="4176" y="49"/>
                  </a:lnTo>
                  <a:lnTo>
                    <a:pt x="3833" y="0"/>
                  </a:lnTo>
                  <a:lnTo>
                    <a:pt x="3538" y="0"/>
                  </a:lnTo>
                  <a:lnTo>
                    <a:pt x="353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7"/>
            <p:cNvSpPr/>
            <p:nvPr/>
          </p:nvSpPr>
          <p:spPr>
            <a:xfrm>
              <a:off x="7131325" y="192905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7"/>
            <p:cNvSpPr/>
            <p:nvPr/>
          </p:nvSpPr>
          <p:spPr>
            <a:xfrm>
              <a:off x="7042900" y="2029750"/>
              <a:ext cx="176875" cy="164575"/>
            </a:xfrm>
            <a:custGeom>
              <a:avLst/>
              <a:gdLst/>
              <a:ahLst/>
              <a:cxnLst/>
              <a:rect l="l" t="t" r="r" b="b"/>
              <a:pathLst>
                <a:path w="7075" h="6583" extrusionOk="0">
                  <a:moveTo>
                    <a:pt x="5208" y="0"/>
                  </a:moveTo>
                  <a:lnTo>
                    <a:pt x="5110" y="246"/>
                  </a:lnTo>
                  <a:lnTo>
                    <a:pt x="5012" y="492"/>
                  </a:lnTo>
                  <a:lnTo>
                    <a:pt x="4815" y="737"/>
                  </a:lnTo>
                  <a:lnTo>
                    <a:pt x="4619" y="934"/>
                  </a:lnTo>
                  <a:lnTo>
                    <a:pt x="4373" y="1081"/>
                  </a:lnTo>
                  <a:lnTo>
                    <a:pt x="4127" y="1179"/>
                  </a:lnTo>
                  <a:lnTo>
                    <a:pt x="3833" y="1278"/>
                  </a:lnTo>
                  <a:lnTo>
                    <a:pt x="1" y="1278"/>
                  </a:lnTo>
                  <a:lnTo>
                    <a:pt x="1" y="3046"/>
                  </a:lnTo>
                  <a:lnTo>
                    <a:pt x="50" y="3390"/>
                  </a:lnTo>
                  <a:lnTo>
                    <a:pt x="99" y="3734"/>
                  </a:lnTo>
                  <a:lnTo>
                    <a:pt x="148" y="4078"/>
                  </a:lnTo>
                  <a:lnTo>
                    <a:pt x="296" y="4422"/>
                  </a:lnTo>
                  <a:lnTo>
                    <a:pt x="443" y="4716"/>
                  </a:lnTo>
                  <a:lnTo>
                    <a:pt x="590" y="5011"/>
                  </a:lnTo>
                  <a:lnTo>
                    <a:pt x="836" y="5306"/>
                  </a:lnTo>
                  <a:lnTo>
                    <a:pt x="1033" y="5551"/>
                  </a:lnTo>
                  <a:lnTo>
                    <a:pt x="1278" y="5748"/>
                  </a:lnTo>
                  <a:lnTo>
                    <a:pt x="1573" y="5994"/>
                  </a:lnTo>
                  <a:lnTo>
                    <a:pt x="1868" y="6141"/>
                  </a:lnTo>
                  <a:lnTo>
                    <a:pt x="2162" y="6288"/>
                  </a:lnTo>
                  <a:lnTo>
                    <a:pt x="2457" y="6436"/>
                  </a:lnTo>
                  <a:lnTo>
                    <a:pt x="2801" y="6485"/>
                  </a:lnTo>
                  <a:lnTo>
                    <a:pt x="3145" y="6534"/>
                  </a:lnTo>
                  <a:lnTo>
                    <a:pt x="3538" y="6583"/>
                  </a:lnTo>
                  <a:lnTo>
                    <a:pt x="3882" y="6534"/>
                  </a:lnTo>
                  <a:lnTo>
                    <a:pt x="4275" y="6485"/>
                  </a:lnTo>
                  <a:lnTo>
                    <a:pt x="4619" y="6386"/>
                  </a:lnTo>
                  <a:lnTo>
                    <a:pt x="4962" y="6239"/>
                  </a:lnTo>
                  <a:lnTo>
                    <a:pt x="5306" y="6092"/>
                  </a:lnTo>
                  <a:lnTo>
                    <a:pt x="5601" y="5895"/>
                  </a:lnTo>
                  <a:lnTo>
                    <a:pt x="5896" y="5650"/>
                  </a:lnTo>
                  <a:lnTo>
                    <a:pt x="6141" y="5404"/>
                  </a:lnTo>
                  <a:lnTo>
                    <a:pt x="4127" y="5404"/>
                  </a:lnTo>
                  <a:lnTo>
                    <a:pt x="3882" y="5355"/>
                  </a:lnTo>
                  <a:lnTo>
                    <a:pt x="3685" y="5208"/>
                  </a:lnTo>
                  <a:lnTo>
                    <a:pt x="3587" y="5060"/>
                  </a:lnTo>
                  <a:lnTo>
                    <a:pt x="3538" y="4815"/>
                  </a:lnTo>
                  <a:lnTo>
                    <a:pt x="3587" y="4569"/>
                  </a:lnTo>
                  <a:lnTo>
                    <a:pt x="3685" y="4372"/>
                  </a:lnTo>
                  <a:lnTo>
                    <a:pt x="3882" y="4274"/>
                  </a:lnTo>
                  <a:lnTo>
                    <a:pt x="4127" y="4225"/>
                  </a:lnTo>
                  <a:lnTo>
                    <a:pt x="6829" y="4225"/>
                  </a:lnTo>
                  <a:lnTo>
                    <a:pt x="6976" y="3636"/>
                  </a:lnTo>
                  <a:lnTo>
                    <a:pt x="7026" y="3341"/>
                  </a:lnTo>
                  <a:lnTo>
                    <a:pt x="7075" y="3046"/>
                  </a:lnTo>
                  <a:lnTo>
                    <a:pt x="7075" y="99"/>
                  </a:lnTo>
                  <a:lnTo>
                    <a:pt x="5552" y="99"/>
                  </a:lnTo>
                  <a:lnTo>
                    <a:pt x="52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7"/>
            <p:cNvSpPr/>
            <p:nvPr/>
          </p:nvSpPr>
          <p:spPr>
            <a:xfrm>
              <a:off x="7042900" y="2029750"/>
              <a:ext cx="176875" cy="164575"/>
            </a:xfrm>
            <a:custGeom>
              <a:avLst/>
              <a:gdLst/>
              <a:ahLst/>
              <a:cxnLst/>
              <a:rect l="l" t="t" r="r" b="b"/>
              <a:pathLst>
                <a:path w="7075" h="6583" fill="none" extrusionOk="0">
                  <a:moveTo>
                    <a:pt x="4127" y="4225"/>
                  </a:moveTo>
                  <a:lnTo>
                    <a:pt x="6829" y="4225"/>
                  </a:lnTo>
                  <a:lnTo>
                    <a:pt x="6829" y="4225"/>
                  </a:lnTo>
                  <a:lnTo>
                    <a:pt x="6976" y="3636"/>
                  </a:lnTo>
                  <a:lnTo>
                    <a:pt x="7026" y="3341"/>
                  </a:lnTo>
                  <a:lnTo>
                    <a:pt x="7075" y="3046"/>
                  </a:lnTo>
                  <a:lnTo>
                    <a:pt x="7075" y="99"/>
                  </a:lnTo>
                  <a:lnTo>
                    <a:pt x="5896" y="99"/>
                  </a:lnTo>
                  <a:lnTo>
                    <a:pt x="5896" y="99"/>
                  </a:lnTo>
                  <a:lnTo>
                    <a:pt x="5552" y="99"/>
                  </a:lnTo>
                  <a:lnTo>
                    <a:pt x="5208" y="0"/>
                  </a:lnTo>
                  <a:lnTo>
                    <a:pt x="5208" y="0"/>
                  </a:lnTo>
                  <a:lnTo>
                    <a:pt x="5110" y="246"/>
                  </a:lnTo>
                  <a:lnTo>
                    <a:pt x="5012" y="492"/>
                  </a:lnTo>
                  <a:lnTo>
                    <a:pt x="4815" y="737"/>
                  </a:lnTo>
                  <a:lnTo>
                    <a:pt x="4619" y="934"/>
                  </a:lnTo>
                  <a:lnTo>
                    <a:pt x="4373" y="1081"/>
                  </a:lnTo>
                  <a:lnTo>
                    <a:pt x="4127" y="1179"/>
                  </a:lnTo>
                  <a:lnTo>
                    <a:pt x="3833" y="1278"/>
                  </a:lnTo>
                  <a:lnTo>
                    <a:pt x="3538" y="1278"/>
                  </a:lnTo>
                  <a:lnTo>
                    <a:pt x="50" y="1278"/>
                  </a:lnTo>
                  <a:lnTo>
                    <a:pt x="50" y="1278"/>
                  </a:lnTo>
                  <a:lnTo>
                    <a:pt x="1" y="1278"/>
                  </a:lnTo>
                  <a:lnTo>
                    <a:pt x="1" y="3046"/>
                  </a:lnTo>
                  <a:lnTo>
                    <a:pt x="1" y="3046"/>
                  </a:lnTo>
                  <a:lnTo>
                    <a:pt x="50" y="3390"/>
                  </a:lnTo>
                  <a:lnTo>
                    <a:pt x="99" y="3734"/>
                  </a:lnTo>
                  <a:lnTo>
                    <a:pt x="148" y="4078"/>
                  </a:lnTo>
                  <a:lnTo>
                    <a:pt x="296" y="4422"/>
                  </a:lnTo>
                  <a:lnTo>
                    <a:pt x="443" y="4716"/>
                  </a:lnTo>
                  <a:lnTo>
                    <a:pt x="590" y="5011"/>
                  </a:lnTo>
                  <a:lnTo>
                    <a:pt x="836" y="5306"/>
                  </a:lnTo>
                  <a:lnTo>
                    <a:pt x="1033" y="5551"/>
                  </a:lnTo>
                  <a:lnTo>
                    <a:pt x="1278" y="5748"/>
                  </a:lnTo>
                  <a:lnTo>
                    <a:pt x="1573" y="5994"/>
                  </a:lnTo>
                  <a:lnTo>
                    <a:pt x="1868" y="6141"/>
                  </a:lnTo>
                  <a:lnTo>
                    <a:pt x="2162" y="6288"/>
                  </a:lnTo>
                  <a:lnTo>
                    <a:pt x="2457" y="6436"/>
                  </a:lnTo>
                  <a:lnTo>
                    <a:pt x="2801" y="6485"/>
                  </a:lnTo>
                  <a:lnTo>
                    <a:pt x="3145" y="6534"/>
                  </a:lnTo>
                  <a:lnTo>
                    <a:pt x="3538" y="6583"/>
                  </a:lnTo>
                  <a:lnTo>
                    <a:pt x="3538" y="6583"/>
                  </a:lnTo>
                  <a:lnTo>
                    <a:pt x="3882" y="6534"/>
                  </a:lnTo>
                  <a:lnTo>
                    <a:pt x="4275" y="6485"/>
                  </a:lnTo>
                  <a:lnTo>
                    <a:pt x="4619" y="6386"/>
                  </a:lnTo>
                  <a:lnTo>
                    <a:pt x="4962" y="6239"/>
                  </a:lnTo>
                  <a:lnTo>
                    <a:pt x="5306" y="6092"/>
                  </a:lnTo>
                  <a:lnTo>
                    <a:pt x="5601" y="5895"/>
                  </a:lnTo>
                  <a:lnTo>
                    <a:pt x="5896" y="5650"/>
                  </a:lnTo>
                  <a:lnTo>
                    <a:pt x="6141" y="5404"/>
                  </a:lnTo>
                  <a:lnTo>
                    <a:pt x="4127" y="5404"/>
                  </a:lnTo>
                  <a:lnTo>
                    <a:pt x="4127" y="5404"/>
                  </a:lnTo>
                  <a:lnTo>
                    <a:pt x="3882" y="5355"/>
                  </a:lnTo>
                  <a:lnTo>
                    <a:pt x="3685" y="5208"/>
                  </a:lnTo>
                  <a:lnTo>
                    <a:pt x="3587" y="5060"/>
                  </a:lnTo>
                  <a:lnTo>
                    <a:pt x="3538" y="4815"/>
                  </a:lnTo>
                  <a:lnTo>
                    <a:pt x="3538" y="4815"/>
                  </a:lnTo>
                  <a:lnTo>
                    <a:pt x="3587" y="4569"/>
                  </a:lnTo>
                  <a:lnTo>
                    <a:pt x="3685" y="4372"/>
                  </a:lnTo>
                  <a:lnTo>
                    <a:pt x="3882" y="4274"/>
                  </a:lnTo>
                  <a:lnTo>
                    <a:pt x="4127" y="4225"/>
                  </a:lnTo>
                  <a:lnTo>
                    <a:pt x="4127" y="422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7"/>
            <p:cNvSpPr/>
            <p:nvPr/>
          </p:nvSpPr>
          <p:spPr>
            <a:xfrm>
              <a:off x="7146075" y="2135375"/>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7"/>
            <p:cNvSpPr/>
            <p:nvPr/>
          </p:nvSpPr>
          <p:spPr>
            <a:xfrm>
              <a:off x="6970450" y="1870100"/>
              <a:ext cx="321775" cy="264050"/>
            </a:xfrm>
            <a:custGeom>
              <a:avLst/>
              <a:gdLst/>
              <a:ahLst/>
              <a:cxnLst/>
              <a:rect l="l" t="t" r="r" b="b"/>
              <a:pathLst>
                <a:path w="12871" h="10562" extrusionOk="0">
                  <a:moveTo>
                    <a:pt x="6436" y="0"/>
                  </a:moveTo>
                  <a:lnTo>
                    <a:pt x="5797" y="50"/>
                  </a:lnTo>
                  <a:lnTo>
                    <a:pt x="5159" y="148"/>
                  </a:lnTo>
                  <a:lnTo>
                    <a:pt x="4520" y="295"/>
                  </a:lnTo>
                  <a:lnTo>
                    <a:pt x="3931" y="492"/>
                  </a:lnTo>
                  <a:lnTo>
                    <a:pt x="3341" y="786"/>
                  </a:lnTo>
                  <a:lnTo>
                    <a:pt x="2850" y="1130"/>
                  </a:lnTo>
                  <a:lnTo>
                    <a:pt x="2310" y="1474"/>
                  </a:lnTo>
                  <a:lnTo>
                    <a:pt x="1867" y="1916"/>
                  </a:lnTo>
                  <a:lnTo>
                    <a:pt x="1474" y="2358"/>
                  </a:lnTo>
                  <a:lnTo>
                    <a:pt x="1081" y="2899"/>
                  </a:lnTo>
                  <a:lnTo>
                    <a:pt x="738" y="3390"/>
                  </a:lnTo>
                  <a:lnTo>
                    <a:pt x="492" y="3979"/>
                  </a:lnTo>
                  <a:lnTo>
                    <a:pt x="246" y="4569"/>
                  </a:lnTo>
                  <a:lnTo>
                    <a:pt x="99" y="5208"/>
                  </a:lnTo>
                  <a:lnTo>
                    <a:pt x="1" y="5846"/>
                  </a:lnTo>
                  <a:lnTo>
                    <a:pt x="1" y="6485"/>
                  </a:lnTo>
                  <a:lnTo>
                    <a:pt x="1" y="8253"/>
                  </a:lnTo>
                  <a:lnTo>
                    <a:pt x="1" y="8695"/>
                  </a:lnTo>
                  <a:lnTo>
                    <a:pt x="99" y="9088"/>
                  </a:lnTo>
                  <a:lnTo>
                    <a:pt x="295" y="9432"/>
                  </a:lnTo>
                  <a:lnTo>
                    <a:pt x="541" y="9776"/>
                  </a:lnTo>
                  <a:lnTo>
                    <a:pt x="787" y="10022"/>
                  </a:lnTo>
                  <a:lnTo>
                    <a:pt x="1131" y="10267"/>
                  </a:lnTo>
                  <a:lnTo>
                    <a:pt x="1474" y="10464"/>
                  </a:lnTo>
                  <a:lnTo>
                    <a:pt x="1867" y="10562"/>
                  </a:lnTo>
                  <a:lnTo>
                    <a:pt x="1769" y="10022"/>
                  </a:lnTo>
                  <a:lnTo>
                    <a:pt x="1720" y="9432"/>
                  </a:lnTo>
                  <a:lnTo>
                    <a:pt x="1720" y="5993"/>
                  </a:lnTo>
                  <a:lnTo>
                    <a:pt x="1425" y="6092"/>
                  </a:lnTo>
                  <a:lnTo>
                    <a:pt x="1180" y="6239"/>
                  </a:lnTo>
                  <a:lnTo>
                    <a:pt x="1229" y="5699"/>
                  </a:lnTo>
                  <a:lnTo>
                    <a:pt x="1327" y="5208"/>
                  </a:lnTo>
                  <a:lnTo>
                    <a:pt x="1474" y="4716"/>
                  </a:lnTo>
                  <a:lnTo>
                    <a:pt x="1671" y="4274"/>
                  </a:lnTo>
                  <a:lnTo>
                    <a:pt x="1917" y="3832"/>
                  </a:lnTo>
                  <a:lnTo>
                    <a:pt x="2162" y="3390"/>
                  </a:lnTo>
                  <a:lnTo>
                    <a:pt x="2457" y="2997"/>
                  </a:lnTo>
                  <a:lnTo>
                    <a:pt x="2801" y="2653"/>
                  </a:lnTo>
                  <a:lnTo>
                    <a:pt x="3194" y="2309"/>
                  </a:lnTo>
                  <a:lnTo>
                    <a:pt x="3587" y="2064"/>
                  </a:lnTo>
                  <a:lnTo>
                    <a:pt x="3980" y="1769"/>
                  </a:lnTo>
                  <a:lnTo>
                    <a:pt x="4422" y="1572"/>
                  </a:lnTo>
                  <a:lnTo>
                    <a:pt x="4913" y="1425"/>
                  </a:lnTo>
                  <a:lnTo>
                    <a:pt x="5404" y="1278"/>
                  </a:lnTo>
                  <a:lnTo>
                    <a:pt x="5896" y="1179"/>
                  </a:lnTo>
                  <a:lnTo>
                    <a:pt x="6976" y="1179"/>
                  </a:lnTo>
                  <a:lnTo>
                    <a:pt x="7467" y="1278"/>
                  </a:lnTo>
                  <a:lnTo>
                    <a:pt x="7959" y="1425"/>
                  </a:lnTo>
                  <a:lnTo>
                    <a:pt x="8450" y="1572"/>
                  </a:lnTo>
                  <a:lnTo>
                    <a:pt x="8892" y="1769"/>
                  </a:lnTo>
                  <a:lnTo>
                    <a:pt x="9285" y="2015"/>
                  </a:lnTo>
                  <a:lnTo>
                    <a:pt x="9678" y="2309"/>
                  </a:lnTo>
                  <a:lnTo>
                    <a:pt x="10071" y="2653"/>
                  </a:lnTo>
                  <a:lnTo>
                    <a:pt x="10415" y="2997"/>
                  </a:lnTo>
                  <a:lnTo>
                    <a:pt x="10710" y="3390"/>
                  </a:lnTo>
                  <a:lnTo>
                    <a:pt x="10955" y="3832"/>
                  </a:lnTo>
                  <a:lnTo>
                    <a:pt x="11201" y="4274"/>
                  </a:lnTo>
                  <a:lnTo>
                    <a:pt x="11397" y="4716"/>
                  </a:lnTo>
                  <a:lnTo>
                    <a:pt x="11545" y="5208"/>
                  </a:lnTo>
                  <a:lnTo>
                    <a:pt x="11643" y="5699"/>
                  </a:lnTo>
                  <a:lnTo>
                    <a:pt x="11692" y="6239"/>
                  </a:lnTo>
                  <a:lnTo>
                    <a:pt x="11397" y="6092"/>
                  </a:lnTo>
                  <a:lnTo>
                    <a:pt x="11103" y="5993"/>
                  </a:lnTo>
                  <a:lnTo>
                    <a:pt x="11103" y="9432"/>
                  </a:lnTo>
                  <a:lnTo>
                    <a:pt x="11053" y="10022"/>
                  </a:lnTo>
                  <a:lnTo>
                    <a:pt x="10955" y="10562"/>
                  </a:lnTo>
                  <a:lnTo>
                    <a:pt x="11348" y="10464"/>
                  </a:lnTo>
                  <a:lnTo>
                    <a:pt x="11741" y="10267"/>
                  </a:lnTo>
                  <a:lnTo>
                    <a:pt x="12036" y="10071"/>
                  </a:lnTo>
                  <a:lnTo>
                    <a:pt x="12331" y="9776"/>
                  </a:lnTo>
                  <a:lnTo>
                    <a:pt x="12576" y="9432"/>
                  </a:lnTo>
                  <a:lnTo>
                    <a:pt x="12724" y="9088"/>
                  </a:lnTo>
                  <a:lnTo>
                    <a:pt x="12871" y="8695"/>
                  </a:lnTo>
                  <a:lnTo>
                    <a:pt x="12871" y="8253"/>
                  </a:lnTo>
                  <a:lnTo>
                    <a:pt x="12871" y="6485"/>
                  </a:lnTo>
                  <a:lnTo>
                    <a:pt x="12871" y="5846"/>
                  </a:lnTo>
                  <a:lnTo>
                    <a:pt x="12773" y="5208"/>
                  </a:lnTo>
                  <a:lnTo>
                    <a:pt x="12625" y="4569"/>
                  </a:lnTo>
                  <a:lnTo>
                    <a:pt x="12380" y="3979"/>
                  </a:lnTo>
                  <a:lnTo>
                    <a:pt x="12134" y="3390"/>
                  </a:lnTo>
                  <a:lnTo>
                    <a:pt x="11790" y="2899"/>
                  </a:lnTo>
                  <a:lnTo>
                    <a:pt x="11397" y="2358"/>
                  </a:lnTo>
                  <a:lnTo>
                    <a:pt x="11004" y="1916"/>
                  </a:lnTo>
                  <a:lnTo>
                    <a:pt x="10562" y="1474"/>
                  </a:lnTo>
                  <a:lnTo>
                    <a:pt x="10022" y="1130"/>
                  </a:lnTo>
                  <a:lnTo>
                    <a:pt x="9531" y="786"/>
                  </a:lnTo>
                  <a:lnTo>
                    <a:pt x="8941" y="492"/>
                  </a:lnTo>
                  <a:lnTo>
                    <a:pt x="8352" y="295"/>
                  </a:lnTo>
                  <a:lnTo>
                    <a:pt x="7713" y="148"/>
                  </a:lnTo>
                  <a:lnTo>
                    <a:pt x="7074" y="50"/>
                  </a:lnTo>
                  <a:lnTo>
                    <a:pt x="64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7"/>
            <p:cNvSpPr/>
            <p:nvPr/>
          </p:nvSpPr>
          <p:spPr>
            <a:xfrm>
              <a:off x="6970450" y="1870100"/>
              <a:ext cx="321775" cy="264050"/>
            </a:xfrm>
            <a:custGeom>
              <a:avLst/>
              <a:gdLst/>
              <a:ahLst/>
              <a:cxnLst/>
              <a:rect l="l" t="t" r="r" b="b"/>
              <a:pathLst>
                <a:path w="12871" h="10562" fill="none" extrusionOk="0">
                  <a:moveTo>
                    <a:pt x="11103" y="9432"/>
                  </a:moveTo>
                  <a:lnTo>
                    <a:pt x="11103" y="9432"/>
                  </a:lnTo>
                  <a:lnTo>
                    <a:pt x="11053" y="10022"/>
                  </a:lnTo>
                  <a:lnTo>
                    <a:pt x="10955" y="10562"/>
                  </a:lnTo>
                  <a:lnTo>
                    <a:pt x="10955" y="10562"/>
                  </a:lnTo>
                  <a:lnTo>
                    <a:pt x="11348" y="10464"/>
                  </a:lnTo>
                  <a:lnTo>
                    <a:pt x="11741" y="10267"/>
                  </a:lnTo>
                  <a:lnTo>
                    <a:pt x="12036" y="10071"/>
                  </a:lnTo>
                  <a:lnTo>
                    <a:pt x="12331" y="9776"/>
                  </a:lnTo>
                  <a:lnTo>
                    <a:pt x="12576" y="9432"/>
                  </a:lnTo>
                  <a:lnTo>
                    <a:pt x="12724" y="9088"/>
                  </a:lnTo>
                  <a:lnTo>
                    <a:pt x="12871" y="8695"/>
                  </a:lnTo>
                  <a:lnTo>
                    <a:pt x="12871" y="8253"/>
                  </a:lnTo>
                  <a:lnTo>
                    <a:pt x="12871" y="6485"/>
                  </a:lnTo>
                  <a:lnTo>
                    <a:pt x="12871" y="6485"/>
                  </a:lnTo>
                  <a:lnTo>
                    <a:pt x="12871" y="5846"/>
                  </a:lnTo>
                  <a:lnTo>
                    <a:pt x="12773" y="5208"/>
                  </a:lnTo>
                  <a:lnTo>
                    <a:pt x="12625" y="4569"/>
                  </a:lnTo>
                  <a:lnTo>
                    <a:pt x="12380" y="3979"/>
                  </a:lnTo>
                  <a:lnTo>
                    <a:pt x="12134" y="3390"/>
                  </a:lnTo>
                  <a:lnTo>
                    <a:pt x="11790" y="2899"/>
                  </a:lnTo>
                  <a:lnTo>
                    <a:pt x="11397" y="2358"/>
                  </a:lnTo>
                  <a:lnTo>
                    <a:pt x="11004" y="1916"/>
                  </a:lnTo>
                  <a:lnTo>
                    <a:pt x="10562" y="1474"/>
                  </a:lnTo>
                  <a:lnTo>
                    <a:pt x="10022" y="1130"/>
                  </a:lnTo>
                  <a:lnTo>
                    <a:pt x="9531" y="786"/>
                  </a:lnTo>
                  <a:lnTo>
                    <a:pt x="8941" y="492"/>
                  </a:lnTo>
                  <a:lnTo>
                    <a:pt x="8352" y="295"/>
                  </a:lnTo>
                  <a:lnTo>
                    <a:pt x="7713" y="148"/>
                  </a:lnTo>
                  <a:lnTo>
                    <a:pt x="7074" y="50"/>
                  </a:lnTo>
                  <a:lnTo>
                    <a:pt x="6436" y="0"/>
                  </a:lnTo>
                  <a:lnTo>
                    <a:pt x="6436" y="0"/>
                  </a:lnTo>
                  <a:lnTo>
                    <a:pt x="5797" y="50"/>
                  </a:lnTo>
                  <a:lnTo>
                    <a:pt x="5159" y="148"/>
                  </a:lnTo>
                  <a:lnTo>
                    <a:pt x="4520" y="295"/>
                  </a:lnTo>
                  <a:lnTo>
                    <a:pt x="3931" y="492"/>
                  </a:lnTo>
                  <a:lnTo>
                    <a:pt x="3341" y="786"/>
                  </a:lnTo>
                  <a:lnTo>
                    <a:pt x="2850" y="1130"/>
                  </a:lnTo>
                  <a:lnTo>
                    <a:pt x="2310" y="1474"/>
                  </a:lnTo>
                  <a:lnTo>
                    <a:pt x="1867" y="1916"/>
                  </a:lnTo>
                  <a:lnTo>
                    <a:pt x="1474" y="2358"/>
                  </a:lnTo>
                  <a:lnTo>
                    <a:pt x="1081" y="2899"/>
                  </a:lnTo>
                  <a:lnTo>
                    <a:pt x="738" y="3390"/>
                  </a:lnTo>
                  <a:lnTo>
                    <a:pt x="492" y="3979"/>
                  </a:lnTo>
                  <a:lnTo>
                    <a:pt x="246" y="4569"/>
                  </a:lnTo>
                  <a:lnTo>
                    <a:pt x="99" y="5208"/>
                  </a:lnTo>
                  <a:lnTo>
                    <a:pt x="1" y="5846"/>
                  </a:lnTo>
                  <a:lnTo>
                    <a:pt x="1" y="6485"/>
                  </a:lnTo>
                  <a:lnTo>
                    <a:pt x="1" y="8253"/>
                  </a:lnTo>
                  <a:lnTo>
                    <a:pt x="1" y="8253"/>
                  </a:lnTo>
                  <a:lnTo>
                    <a:pt x="1" y="8695"/>
                  </a:lnTo>
                  <a:lnTo>
                    <a:pt x="99" y="9088"/>
                  </a:lnTo>
                  <a:lnTo>
                    <a:pt x="295" y="9432"/>
                  </a:lnTo>
                  <a:lnTo>
                    <a:pt x="541" y="9776"/>
                  </a:lnTo>
                  <a:lnTo>
                    <a:pt x="787" y="10022"/>
                  </a:lnTo>
                  <a:lnTo>
                    <a:pt x="1131" y="10267"/>
                  </a:lnTo>
                  <a:lnTo>
                    <a:pt x="1474" y="10464"/>
                  </a:lnTo>
                  <a:lnTo>
                    <a:pt x="1867" y="10562"/>
                  </a:lnTo>
                  <a:lnTo>
                    <a:pt x="1867" y="10562"/>
                  </a:lnTo>
                  <a:lnTo>
                    <a:pt x="1769" y="10022"/>
                  </a:lnTo>
                  <a:lnTo>
                    <a:pt x="1720" y="9432"/>
                  </a:lnTo>
                  <a:lnTo>
                    <a:pt x="1720" y="5993"/>
                  </a:lnTo>
                  <a:lnTo>
                    <a:pt x="1720" y="5993"/>
                  </a:lnTo>
                  <a:lnTo>
                    <a:pt x="1425" y="6092"/>
                  </a:lnTo>
                  <a:lnTo>
                    <a:pt x="1180" y="6239"/>
                  </a:lnTo>
                  <a:lnTo>
                    <a:pt x="1180" y="6239"/>
                  </a:lnTo>
                  <a:lnTo>
                    <a:pt x="1229" y="5699"/>
                  </a:lnTo>
                  <a:lnTo>
                    <a:pt x="1327" y="5208"/>
                  </a:lnTo>
                  <a:lnTo>
                    <a:pt x="1474" y="4716"/>
                  </a:lnTo>
                  <a:lnTo>
                    <a:pt x="1671" y="4274"/>
                  </a:lnTo>
                  <a:lnTo>
                    <a:pt x="1917" y="3832"/>
                  </a:lnTo>
                  <a:lnTo>
                    <a:pt x="2162" y="3390"/>
                  </a:lnTo>
                  <a:lnTo>
                    <a:pt x="2457" y="2997"/>
                  </a:lnTo>
                  <a:lnTo>
                    <a:pt x="2801" y="2653"/>
                  </a:lnTo>
                  <a:lnTo>
                    <a:pt x="3194" y="2309"/>
                  </a:lnTo>
                  <a:lnTo>
                    <a:pt x="3587" y="2064"/>
                  </a:lnTo>
                  <a:lnTo>
                    <a:pt x="3980" y="1769"/>
                  </a:lnTo>
                  <a:lnTo>
                    <a:pt x="4422" y="1572"/>
                  </a:lnTo>
                  <a:lnTo>
                    <a:pt x="4913" y="1425"/>
                  </a:lnTo>
                  <a:lnTo>
                    <a:pt x="5404" y="1278"/>
                  </a:lnTo>
                  <a:lnTo>
                    <a:pt x="5896" y="1179"/>
                  </a:lnTo>
                  <a:lnTo>
                    <a:pt x="6436" y="1179"/>
                  </a:lnTo>
                  <a:lnTo>
                    <a:pt x="6436" y="1179"/>
                  </a:lnTo>
                  <a:lnTo>
                    <a:pt x="6976" y="1179"/>
                  </a:lnTo>
                  <a:lnTo>
                    <a:pt x="7467" y="1278"/>
                  </a:lnTo>
                  <a:lnTo>
                    <a:pt x="7959" y="1425"/>
                  </a:lnTo>
                  <a:lnTo>
                    <a:pt x="8450" y="1572"/>
                  </a:lnTo>
                  <a:lnTo>
                    <a:pt x="8892" y="1769"/>
                  </a:lnTo>
                  <a:lnTo>
                    <a:pt x="9285" y="2015"/>
                  </a:lnTo>
                  <a:lnTo>
                    <a:pt x="9678" y="2309"/>
                  </a:lnTo>
                  <a:lnTo>
                    <a:pt x="10071" y="2653"/>
                  </a:lnTo>
                  <a:lnTo>
                    <a:pt x="10415" y="2997"/>
                  </a:lnTo>
                  <a:lnTo>
                    <a:pt x="10710" y="3390"/>
                  </a:lnTo>
                  <a:lnTo>
                    <a:pt x="10955" y="3832"/>
                  </a:lnTo>
                  <a:lnTo>
                    <a:pt x="11201" y="4274"/>
                  </a:lnTo>
                  <a:lnTo>
                    <a:pt x="11397" y="4716"/>
                  </a:lnTo>
                  <a:lnTo>
                    <a:pt x="11545" y="5208"/>
                  </a:lnTo>
                  <a:lnTo>
                    <a:pt x="11643" y="5699"/>
                  </a:lnTo>
                  <a:lnTo>
                    <a:pt x="11692" y="6239"/>
                  </a:lnTo>
                  <a:lnTo>
                    <a:pt x="11692" y="6239"/>
                  </a:lnTo>
                  <a:lnTo>
                    <a:pt x="11397" y="6092"/>
                  </a:lnTo>
                  <a:lnTo>
                    <a:pt x="11103" y="5993"/>
                  </a:lnTo>
                  <a:lnTo>
                    <a:pt x="11103" y="9432"/>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7"/>
            <p:cNvSpPr/>
            <p:nvPr/>
          </p:nvSpPr>
          <p:spPr>
            <a:xfrm>
              <a:off x="7248000" y="210590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58"/>
          <p:cNvSpPr txBox="1">
            <a:spLocks noGrp="1"/>
          </p:cNvSpPr>
          <p:nvPr>
            <p:ph type="title"/>
          </p:nvPr>
        </p:nvSpPr>
        <p:spPr>
          <a:xfrm>
            <a:off x="476100" y="445025"/>
            <a:ext cx="81921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Competitor analysis</a:t>
            </a:r>
            <a:endParaRPr/>
          </a:p>
        </p:txBody>
      </p:sp>
      <p:graphicFrame>
        <p:nvGraphicFramePr>
          <p:cNvPr id="808" name="Google Shape;808;p58"/>
          <p:cNvGraphicFramePr/>
          <p:nvPr/>
        </p:nvGraphicFramePr>
        <p:xfrm>
          <a:off x="476088" y="1017724"/>
          <a:ext cx="8192125" cy="3673775"/>
        </p:xfrm>
        <a:graphic>
          <a:graphicData uri="http://schemas.openxmlformats.org/drawingml/2006/table">
            <a:tbl>
              <a:tblPr>
                <a:noFill/>
                <a:tableStyleId>{A160257B-7FEC-43E2-BE8D-80E10CD26809}</a:tableStyleId>
              </a:tblPr>
              <a:tblGrid>
                <a:gridCol w="2672225">
                  <a:extLst>
                    <a:ext uri="{9D8B030D-6E8A-4147-A177-3AD203B41FA5}">
                      <a16:colId xmlns:a16="http://schemas.microsoft.com/office/drawing/2014/main" val="20000"/>
                    </a:ext>
                  </a:extLst>
                </a:gridCol>
                <a:gridCol w="2759950">
                  <a:extLst>
                    <a:ext uri="{9D8B030D-6E8A-4147-A177-3AD203B41FA5}">
                      <a16:colId xmlns:a16="http://schemas.microsoft.com/office/drawing/2014/main" val="20001"/>
                    </a:ext>
                  </a:extLst>
                </a:gridCol>
                <a:gridCol w="2759950">
                  <a:extLst>
                    <a:ext uri="{9D8B030D-6E8A-4147-A177-3AD203B41FA5}">
                      <a16:colId xmlns:a16="http://schemas.microsoft.com/office/drawing/2014/main" val="20002"/>
                    </a:ext>
                  </a:extLst>
                </a:gridCol>
              </a:tblGrid>
              <a:tr h="995675">
                <a:tc>
                  <a:txBody>
                    <a:bodyPr/>
                    <a:lstStyle/>
                    <a:p>
                      <a:pPr marL="0" lvl="0" indent="0" algn="ctr" rtl="0">
                        <a:spcBef>
                          <a:spcPts val="0"/>
                        </a:spcBef>
                        <a:spcAft>
                          <a:spcPts val="0"/>
                        </a:spcAft>
                        <a:buNone/>
                      </a:pPr>
                      <a:r>
                        <a:rPr lang="en" sz="1700">
                          <a:solidFill>
                            <a:schemeClr val="dk1"/>
                          </a:solidFill>
                          <a:latin typeface="Montserrat ExtraBold"/>
                          <a:ea typeface="Montserrat ExtraBold"/>
                          <a:cs typeface="Montserrat ExtraBold"/>
                          <a:sym typeface="Montserrat ExtraBold"/>
                        </a:rPr>
                        <a:t>Services</a:t>
                      </a:r>
                      <a:endParaRPr sz="1700">
                        <a:solidFill>
                          <a:schemeClr val="dk1"/>
                        </a:solidFill>
                        <a:latin typeface="Montserrat ExtraBold"/>
                        <a:ea typeface="Montserrat ExtraBold"/>
                        <a:cs typeface="Montserrat ExtraBold"/>
                        <a:sym typeface="Montserrat ExtraBold"/>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700">
                          <a:solidFill>
                            <a:schemeClr val="dk1"/>
                          </a:solidFill>
                          <a:latin typeface="Montserrat ExtraBold"/>
                          <a:ea typeface="Montserrat ExtraBold"/>
                          <a:cs typeface="Montserrat ExtraBold"/>
                          <a:sym typeface="Montserrat ExtraBold"/>
                        </a:rPr>
                        <a:t>Competitor A</a:t>
                      </a:r>
                      <a:endParaRPr sz="1700">
                        <a:solidFill>
                          <a:schemeClr val="dk1"/>
                        </a:solidFill>
                        <a:latin typeface="Montserrat ExtraBold"/>
                        <a:ea typeface="Montserrat ExtraBold"/>
                        <a:cs typeface="Montserrat ExtraBold"/>
                        <a:sym typeface="Montserrat ExtraBold"/>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700">
                          <a:solidFill>
                            <a:schemeClr val="dk1"/>
                          </a:solidFill>
                          <a:latin typeface="Montserrat ExtraBold"/>
                          <a:ea typeface="Montserrat ExtraBold"/>
                          <a:cs typeface="Montserrat ExtraBold"/>
                          <a:sym typeface="Montserrat ExtraBold"/>
                        </a:rPr>
                        <a:t>Competitor B</a:t>
                      </a:r>
                      <a:endParaRPr sz="1700">
                        <a:solidFill>
                          <a:schemeClr val="dk1"/>
                        </a:solidFill>
                        <a:latin typeface="Montserrat ExtraBold"/>
                        <a:ea typeface="Montserrat ExtraBold"/>
                        <a:cs typeface="Montserrat ExtraBold"/>
                        <a:sym typeface="Montserrat ExtraBold"/>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0"/>
                  </a:ext>
                </a:extLst>
              </a:tr>
              <a:tr h="892700">
                <a:tc>
                  <a:txBody>
                    <a:bodyPr/>
                    <a:lstStyle/>
                    <a:p>
                      <a:pPr marL="0" lvl="0" indent="0" algn="ctr" rtl="0">
                        <a:spcBef>
                          <a:spcPts val="0"/>
                        </a:spcBef>
                        <a:spcAft>
                          <a:spcPts val="0"/>
                        </a:spcAft>
                        <a:buNone/>
                      </a:pPr>
                      <a:r>
                        <a:rPr lang="en">
                          <a:solidFill>
                            <a:schemeClr val="dk1"/>
                          </a:solidFill>
                          <a:latin typeface="Hind Medium"/>
                          <a:ea typeface="Hind Medium"/>
                          <a:cs typeface="Hind Medium"/>
                          <a:sym typeface="Hind Medium"/>
                        </a:rPr>
                        <a:t>Sells all types plastics</a:t>
                      </a:r>
                      <a:endParaRPr>
                        <a:solidFill>
                          <a:schemeClr val="dk1"/>
                        </a:solidFill>
                        <a:latin typeface="Hind Medium"/>
                        <a:ea typeface="Hind Medium"/>
                        <a:cs typeface="Hind Medium"/>
                        <a:sym typeface="Hind Medium"/>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700">
                          <a:solidFill>
                            <a:schemeClr val="dk1"/>
                          </a:solidFill>
                          <a:latin typeface="Montserrat ExtraBold"/>
                          <a:ea typeface="Montserrat ExtraBold"/>
                          <a:cs typeface="Montserrat ExtraBold"/>
                          <a:sym typeface="Montserrat ExtraBold"/>
                        </a:rPr>
                        <a:t>✔</a:t>
                      </a: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700">
                          <a:solidFill>
                            <a:schemeClr val="dk1"/>
                          </a:solidFill>
                          <a:latin typeface="Montserrat ExtraBold"/>
                          <a:ea typeface="Montserrat ExtraBold"/>
                          <a:cs typeface="Montserrat ExtraBold"/>
                          <a:sym typeface="Montserrat ExtraBold"/>
                        </a:rPr>
                        <a:t>✔</a:t>
                      </a: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892700">
                <a:tc>
                  <a:txBody>
                    <a:bodyPr/>
                    <a:lstStyle/>
                    <a:p>
                      <a:pPr marL="0" lvl="0" indent="0" algn="ctr" rtl="0">
                        <a:spcBef>
                          <a:spcPts val="0"/>
                        </a:spcBef>
                        <a:spcAft>
                          <a:spcPts val="0"/>
                        </a:spcAft>
                        <a:buNone/>
                      </a:pPr>
                      <a:r>
                        <a:rPr lang="en">
                          <a:solidFill>
                            <a:schemeClr val="dk1"/>
                          </a:solidFill>
                          <a:latin typeface="Hind Medium"/>
                          <a:ea typeface="Hind Medium"/>
                          <a:cs typeface="Hind Medium"/>
                          <a:sym typeface="Hind Medium"/>
                        </a:rPr>
                        <a:t>Plastic recycling</a:t>
                      </a:r>
                      <a:endParaRPr>
                        <a:solidFill>
                          <a:schemeClr val="dk1"/>
                        </a:solidFill>
                        <a:latin typeface="Hind Medium"/>
                        <a:ea typeface="Hind Medium"/>
                        <a:cs typeface="Hind Medium"/>
                        <a:sym typeface="Hind Medium"/>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700">
                          <a:solidFill>
                            <a:schemeClr val="dk1"/>
                          </a:solidFill>
                          <a:latin typeface="Montserrat ExtraBold"/>
                          <a:ea typeface="Montserrat ExtraBold"/>
                          <a:cs typeface="Montserrat ExtraBold"/>
                          <a:sym typeface="Montserrat ExtraBold"/>
                        </a:rPr>
                        <a:t>✔</a:t>
                      </a: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700">
                          <a:solidFill>
                            <a:schemeClr val="dk1"/>
                          </a:solidFill>
                          <a:latin typeface="Montserrat ExtraBold"/>
                          <a:ea typeface="Montserrat ExtraBold"/>
                          <a:cs typeface="Montserrat ExtraBold"/>
                          <a:sym typeface="Montserrat ExtraBold"/>
                        </a:rPr>
                        <a:t>✖</a:t>
                      </a: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892700">
                <a:tc>
                  <a:txBody>
                    <a:bodyPr/>
                    <a:lstStyle/>
                    <a:p>
                      <a:pPr marL="0" lvl="0" indent="0" algn="ctr" rtl="0">
                        <a:spcBef>
                          <a:spcPts val="0"/>
                        </a:spcBef>
                        <a:spcAft>
                          <a:spcPts val="0"/>
                        </a:spcAft>
                        <a:buNone/>
                      </a:pPr>
                      <a:r>
                        <a:rPr lang="en">
                          <a:solidFill>
                            <a:schemeClr val="dk1"/>
                          </a:solidFill>
                          <a:latin typeface="Hind Medium"/>
                          <a:ea typeface="Hind Medium"/>
                          <a:cs typeface="Hind Medium"/>
                          <a:sym typeface="Hind Medium"/>
                        </a:rPr>
                        <a:t>Delivery distance</a:t>
                      </a:r>
                      <a:endParaRPr>
                        <a:solidFill>
                          <a:schemeClr val="dk1"/>
                        </a:solidFill>
                        <a:latin typeface="Hind Medium"/>
                        <a:ea typeface="Hind Medium"/>
                        <a:cs typeface="Hind Medium"/>
                        <a:sym typeface="Hind Medium"/>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700">
                          <a:solidFill>
                            <a:schemeClr val="dk1"/>
                          </a:solidFill>
                          <a:latin typeface="Montserrat ExtraBold"/>
                          <a:ea typeface="Montserrat ExtraBold"/>
                          <a:cs typeface="Montserrat ExtraBold"/>
                          <a:sym typeface="Montserrat ExtraBold"/>
                        </a:rPr>
                        <a:t>✖</a:t>
                      </a: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700">
                          <a:solidFill>
                            <a:schemeClr val="dk1"/>
                          </a:solidFill>
                          <a:latin typeface="Montserrat ExtraBold"/>
                          <a:ea typeface="Montserrat ExtraBold"/>
                          <a:cs typeface="Montserrat ExtraBold"/>
                          <a:sym typeface="Montserrat ExtraBold"/>
                        </a:rPr>
                        <a:t>✔</a:t>
                      </a: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59"/>
          <p:cNvSpPr txBox="1">
            <a:spLocks noGrp="1"/>
          </p:cNvSpPr>
          <p:nvPr>
            <p:ph type="title"/>
          </p:nvPr>
        </p:nvSpPr>
        <p:spPr>
          <a:xfrm>
            <a:off x="4039650" y="1736850"/>
            <a:ext cx="4294800" cy="147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 picture always reinforces</a:t>
            </a:r>
            <a:endParaRPr/>
          </a:p>
          <a:p>
            <a:pPr marL="0" lvl="0" indent="0" algn="l" rtl="0">
              <a:spcBef>
                <a:spcPts val="0"/>
              </a:spcBef>
              <a:spcAft>
                <a:spcPts val="0"/>
              </a:spcAft>
              <a:buNone/>
            </a:pPr>
            <a:r>
              <a:rPr lang="en"/>
              <a:t>the concept</a:t>
            </a:r>
            <a:endParaRPr/>
          </a:p>
        </p:txBody>
      </p:sp>
      <p:sp>
        <p:nvSpPr>
          <p:cNvPr id="814" name="Google Shape;814;p59"/>
          <p:cNvSpPr txBox="1">
            <a:spLocks noGrp="1"/>
          </p:cNvSpPr>
          <p:nvPr>
            <p:ph type="subTitle" idx="1"/>
          </p:nvPr>
        </p:nvSpPr>
        <p:spPr>
          <a:xfrm>
            <a:off x="4039650" y="3645785"/>
            <a:ext cx="4294800" cy="76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Images reveal large amounts of data, so remember: use an image instead of a long text. Your audience will appreciate it</a:t>
            </a:r>
            <a:endParaRPr/>
          </a:p>
        </p:txBody>
      </p:sp>
      <p:pic>
        <p:nvPicPr>
          <p:cNvPr id="815" name="Google Shape;815;p59"/>
          <p:cNvPicPr preferRelativeResize="0"/>
          <p:nvPr/>
        </p:nvPicPr>
        <p:blipFill rotWithShape="1">
          <a:blip r:embed="rId3">
            <a:alphaModFix/>
          </a:blip>
          <a:srcRect l="19610" r="30705"/>
          <a:stretch/>
        </p:blipFill>
        <p:spPr>
          <a:xfrm>
            <a:off x="475975" y="445025"/>
            <a:ext cx="3165326" cy="4247425"/>
          </a:xfrm>
          <a:prstGeom prst="rect">
            <a:avLst/>
          </a:prstGeom>
          <a:noFill/>
          <a:ln w="9525" cap="flat" cmpd="sng">
            <a:solidFill>
              <a:schemeClr val="lt2"/>
            </a:solidFill>
            <a:prstDash val="solid"/>
            <a:round/>
            <a:headEnd type="none" w="sm" len="sm"/>
            <a:tailEnd type="none" w="sm" len="sm"/>
          </a:ln>
        </p:spPr>
      </p:pic>
      <p:grpSp>
        <p:nvGrpSpPr>
          <p:cNvPr id="816" name="Google Shape;816;p59"/>
          <p:cNvGrpSpPr/>
          <p:nvPr/>
        </p:nvGrpSpPr>
        <p:grpSpPr>
          <a:xfrm>
            <a:off x="4126261" y="660427"/>
            <a:ext cx="1916346" cy="632397"/>
            <a:chOff x="-2476825" y="3203450"/>
            <a:chExt cx="1795340" cy="335400"/>
          </a:xfrm>
        </p:grpSpPr>
        <p:sp>
          <p:nvSpPr>
            <p:cNvPr id="817" name="Google Shape;817;p59"/>
            <p:cNvSpPr/>
            <p:nvPr/>
          </p:nvSpPr>
          <p:spPr>
            <a:xfrm>
              <a:off x="-2476825"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9"/>
            <p:cNvSpPr/>
            <p:nvPr/>
          </p:nvSpPr>
          <p:spPr>
            <a:xfrm>
              <a:off x="-2400120"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9"/>
            <p:cNvSpPr/>
            <p:nvPr/>
          </p:nvSpPr>
          <p:spPr>
            <a:xfrm>
              <a:off x="-2352195"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9"/>
            <p:cNvSpPr/>
            <p:nvPr/>
          </p:nvSpPr>
          <p:spPr>
            <a:xfrm>
              <a:off x="-2275490"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9"/>
            <p:cNvSpPr/>
            <p:nvPr/>
          </p:nvSpPr>
          <p:spPr>
            <a:xfrm>
              <a:off x="-2227420"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9"/>
            <p:cNvSpPr/>
            <p:nvPr/>
          </p:nvSpPr>
          <p:spPr>
            <a:xfrm>
              <a:off x="-2179350"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9"/>
            <p:cNvSpPr/>
            <p:nvPr/>
          </p:nvSpPr>
          <p:spPr>
            <a:xfrm>
              <a:off x="-2102644"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9"/>
            <p:cNvSpPr/>
            <p:nvPr/>
          </p:nvSpPr>
          <p:spPr>
            <a:xfrm>
              <a:off x="-2021447"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9"/>
            <p:cNvSpPr/>
            <p:nvPr/>
          </p:nvSpPr>
          <p:spPr>
            <a:xfrm>
              <a:off x="-1944741"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9"/>
            <p:cNvSpPr/>
            <p:nvPr/>
          </p:nvSpPr>
          <p:spPr>
            <a:xfrm>
              <a:off x="-1896817"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9"/>
            <p:cNvSpPr/>
            <p:nvPr/>
          </p:nvSpPr>
          <p:spPr>
            <a:xfrm>
              <a:off x="-1820112"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9"/>
            <p:cNvSpPr/>
            <p:nvPr/>
          </p:nvSpPr>
          <p:spPr>
            <a:xfrm>
              <a:off x="-1772041"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9"/>
            <p:cNvSpPr/>
            <p:nvPr/>
          </p:nvSpPr>
          <p:spPr>
            <a:xfrm>
              <a:off x="-1723971"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9"/>
            <p:cNvSpPr/>
            <p:nvPr/>
          </p:nvSpPr>
          <p:spPr>
            <a:xfrm>
              <a:off x="-1647266"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9"/>
            <p:cNvSpPr/>
            <p:nvPr/>
          </p:nvSpPr>
          <p:spPr>
            <a:xfrm>
              <a:off x="-1563844"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9"/>
            <p:cNvSpPr/>
            <p:nvPr/>
          </p:nvSpPr>
          <p:spPr>
            <a:xfrm>
              <a:off x="-1487138"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9"/>
            <p:cNvSpPr/>
            <p:nvPr/>
          </p:nvSpPr>
          <p:spPr>
            <a:xfrm>
              <a:off x="-1439214"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9"/>
            <p:cNvSpPr/>
            <p:nvPr/>
          </p:nvSpPr>
          <p:spPr>
            <a:xfrm>
              <a:off x="-1362508"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9"/>
            <p:cNvSpPr/>
            <p:nvPr/>
          </p:nvSpPr>
          <p:spPr>
            <a:xfrm>
              <a:off x="-1314438"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9"/>
            <p:cNvSpPr/>
            <p:nvPr/>
          </p:nvSpPr>
          <p:spPr>
            <a:xfrm>
              <a:off x="-1266368"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9"/>
            <p:cNvSpPr/>
            <p:nvPr/>
          </p:nvSpPr>
          <p:spPr>
            <a:xfrm>
              <a:off x="-1189663"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9"/>
            <p:cNvSpPr/>
            <p:nvPr/>
          </p:nvSpPr>
          <p:spPr>
            <a:xfrm>
              <a:off x="-1108465"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9"/>
            <p:cNvSpPr/>
            <p:nvPr/>
          </p:nvSpPr>
          <p:spPr>
            <a:xfrm>
              <a:off x="-1031760"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9"/>
            <p:cNvSpPr/>
            <p:nvPr/>
          </p:nvSpPr>
          <p:spPr>
            <a:xfrm>
              <a:off x="-983836"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9"/>
            <p:cNvSpPr/>
            <p:nvPr/>
          </p:nvSpPr>
          <p:spPr>
            <a:xfrm>
              <a:off x="-907130"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9"/>
            <p:cNvSpPr/>
            <p:nvPr/>
          </p:nvSpPr>
          <p:spPr>
            <a:xfrm>
              <a:off x="-859060"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9"/>
            <p:cNvSpPr/>
            <p:nvPr/>
          </p:nvSpPr>
          <p:spPr>
            <a:xfrm>
              <a:off x="-810990"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9"/>
            <p:cNvSpPr/>
            <p:nvPr/>
          </p:nvSpPr>
          <p:spPr>
            <a:xfrm>
              <a:off x="-734285"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61"/>
          <p:cNvSpPr txBox="1">
            <a:spLocks noGrp="1"/>
          </p:cNvSpPr>
          <p:nvPr>
            <p:ph type="subTitle" idx="9"/>
          </p:nvPr>
        </p:nvSpPr>
        <p:spPr>
          <a:xfrm>
            <a:off x="6056776" y="2046415"/>
            <a:ext cx="1986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Mars is actually a very cold place</a:t>
            </a:r>
            <a:endParaRPr/>
          </a:p>
        </p:txBody>
      </p:sp>
      <p:sp>
        <p:nvSpPr>
          <p:cNvPr id="858" name="Google Shape;858;p61"/>
          <p:cNvSpPr txBox="1">
            <a:spLocks noGrp="1"/>
          </p:cNvSpPr>
          <p:nvPr>
            <p:ph type="subTitle" idx="14"/>
          </p:nvPr>
        </p:nvSpPr>
        <p:spPr>
          <a:xfrm>
            <a:off x="6056750" y="3888089"/>
            <a:ext cx="1986000" cy="47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Neptune is the farthest planet from the Sun</a:t>
            </a:r>
            <a:endParaRPr/>
          </a:p>
        </p:txBody>
      </p:sp>
      <p:sp>
        <p:nvSpPr>
          <p:cNvPr id="859" name="Google Shape;859;p61"/>
          <p:cNvSpPr txBox="1">
            <a:spLocks noGrp="1"/>
          </p:cNvSpPr>
          <p:nvPr>
            <p:ph type="title" idx="8"/>
          </p:nvPr>
        </p:nvSpPr>
        <p:spPr>
          <a:xfrm>
            <a:off x="6056775" y="1356630"/>
            <a:ext cx="1986000" cy="56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Very low prices</a:t>
            </a:r>
            <a:endParaRPr/>
          </a:p>
        </p:txBody>
      </p:sp>
      <p:sp>
        <p:nvSpPr>
          <p:cNvPr id="860" name="Google Shape;860;p61"/>
          <p:cNvSpPr txBox="1">
            <a:spLocks noGrp="1"/>
          </p:cNvSpPr>
          <p:nvPr>
            <p:ph type="title" idx="15"/>
          </p:nvPr>
        </p:nvSpPr>
        <p:spPr>
          <a:xfrm>
            <a:off x="476100" y="445025"/>
            <a:ext cx="81921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services</a:t>
            </a:r>
            <a:endParaRPr/>
          </a:p>
        </p:txBody>
      </p:sp>
      <p:sp>
        <p:nvSpPr>
          <p:cNvPr id="861" name="Google Shape;861;p61"/>
          <p:cNvSpPr txBox="1">
            <a:spLocks noGrp="1"/>
          </p:cNvSpPr>
          <p:nvPr>
            <p:ph type="title"/>
          </p:nvPr>
        </p:nvSpPr>
        <p:spPr>
          <a:xfrm>
            <a:off x="1101125" y="1356630"/>
            <a:ext cx="1986000" cy="56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Auction shipper</a:t>
            </a:r>
            <a:endParaRPr/>
          </a:p>
        </p:txBody>
      </p:sp>
      <p:sp>
        <p:nvSpPr>
          <p:cNvPr id="862" name="Google Shape;862;p61"/>
          <p:cNvSpPr txBox="1">
            <a:spLocks noGrp="1"/>
          </p:cNvSpPr>
          <p:nvPr>
            <p:ph type="subTitle" idx="1"/>
          </p:nvPr>
        </p:nvSpPr>
        <p:spPr>
          <a:xfrm>
            <a:off x="1101175" y="2046415"/>
            <a:ext cx="1986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 is the closest planet to the Sun</a:t>
            </a:r>
            <a:endParaRPr/>
          </a:p>
        </p:txBody>
      </p:sp>
      <p:sp>
        <p:nvSpPr>
          <p:cNvPr id="863" name="Google Shape;863;p61"/>
          <p:cNvSpPr txBox="1">
            <a:spLocks noGrp="1"/>
          </p:cNvSpPr>
          <p:nvPr>
            <p:ph type="title" idx="2"/>
          </p:nvPr>
        </p:nvSpPr>
        <p:spPr>
          <a:xfrm>
            <a:off x="3578947" y="1356630"/>
            <a:ext cx="1986000" cy="56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Easy transaction</a:t>
            </a:r>
            <a:endParaRPr/>
          </a:p>
        </p:txBody>
      </p:sp>
      <p:sp>
        <p:nvSpPr>
          <p:cNvPr id="864" name="Google Shape;864;p61"/>
          <p:cNvSpPr txBox="1">
            <a:spLocks noGrp="1"/>
          </p:cNvSpPr>
          <p:nvPr>
            <p:ph type="subTitle" idx="3"/>
          </p:nvPr>
        </p:nvSpPr>
        <p:spPr>
          <a:xfrm>
            <a:off x="3578947" y="2046415"/>
            <a:ext cx="1986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is the second planet from the Sun</a:t>
            </a:r>
            <a:endParaRPr/>
          </a:p>
        </p:txBody>
      </p:sp>
      <p:sp>
        <p:nvSpPr>
          <p:cNvPr id="865" name="Google Shape;865;p61"/>
          <p:cNvSpPr txBox="1">
            <a:spLocks noGrp="1"/>
          </p:cNvSpPr>
          <p:nvPr>
            <p:ph type="subTitle" idx="5"/>
          </p:nvPr>
        </p:nvSpPr>
        <p:spPr>
          <a:xfrm>
            <a:off x="1101150" y="3888089"/>
            <a:ext cx="1986000" cy="47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Jupiter is the biggest planet of them all</a:t>
            </a:r>
            <a:endParaRPr/>
          </a:p>
        </p:txBody>
      </p:sp>
      <p:sp>
        <p:nvSpPr>
          <p:cNvPr id="866" name="Google Shape;866;p61"/>
          <p:cNvSpPr txBox="1">
            <a:spLocks noGrp="1"/>
          </p:cNvSpPr>
          <p:nvPr>
            <p:ph type="subTitle" idx="7"/>
          </p:nvPr>
        </p:nvSpPr>
        <p:spPr>
          <a:xfrm>
            <a:off x="3578922" y="3888089"/>
            <a:ext cx="1986000" cy="47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Saturn is composed of hydrogen and helium</a:t>
            </a:r>
            <a:endParaRPr/>
          </a:p>
        </p:txBody>
      </p:sp>
      <p:sp>
        <p:nvSpPr>
          <p:cNvPr id="867" name="Google Shape;867;p61"/>
          <p:cNvSpPr txBox="1">
            <a:spLocks noGrp="1"/>
          </p:cNvSpPr>
          <p:nvPr>
            <p:ph type="title" idx="13"/>
          </p:nvPr>
        </p:nvSpPr>
        <p:spPr>
          <a:xfrm>
            <a:off x="6056749" y="3210475"/>
            <a:ext cx="1986000" cy="55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100% Insurance</a:t>
            </a:r>
            <a:endParaRPr/>
          </a:p>
        </p:txBody>
      </p:sp>
      <p:sp>
        <p:nvSpPr>
          <p:cNvPr id="868" name="Google Shape;868;p61"/>
          <p:cNvSpPr txBox="1">
            <a:spLocks noGrp="1"/>
          </p:cNvSpPr>
          <p:nvPr>
            <p:ph type="title" idx="4"/>
          </p:nvPr>
        </p:nvSpPr>
        <p:spPr>
          <a:xfrm>
            <a:off x="1101150" y="3210475"/>
            <a:ext cx="1986000" cy="55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Barcode scanner</a:t>
            </a:r>
            <a:endParaRPr/>
          </a:p>
        </p:txBody>
      </p:sp>
      <p:sp>
        <p:nvSpPr>
          <p:cNvPr id="869" name="Google Shape;869;p61"/>
          <p:cNvSpPr txBox="1">
            <a:spLocks noGrp="1"/>
          </p:cNvSpPr>
          <p:nvPr>
            <p:ph type="title" idx="6"/>
          </p:nvPr>
        </p:nvSpPr>
        <p:spPr>
          <a:xfrm>
            <a:off x="3578922" y="3210475"/>
            <a:ext cx="1986000" cy="55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Fast, easy  &amp; safe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62"/>
          <p:cNvSpPr/>
          <p:nvPr/>
        </p:nvSpPr>
        <p:spPr>
          <a:xfrm>
            <a:off x="2659568" y="1783445"/>
            <a:ext cx="819900" cy="788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62"/>
          <p:cNvSpPr/>
          <p:nvPr/>
        </p:nvSpPr>
        <p:spPr>
          <a:xfrm>
            <a:off x="4159090" y="1783445"/>
            <a:ext cx="819900" cy="788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62"/>
          <p:cNvSpPr/>
          <p:nvPr/>
        </p:nvSpPr>
        <p:spPr>
          <a:xfrm>
            <a:off x="5653678" y="1783445"/>
            <a:ext cx="819900" cy="788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62"/>
          <p:cNvSpPr/>
          <p:nvPr/>
        </p:nvSpPr>
        <p:spPr>
          <a:xfrm>
            <a:off x="7155382" y="1783445"/>
            <a:ext cx="819900" cy="788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62"/>
          <p:cNvSpPr/>
          <p:nvPr/>
        </p:nvSpPr>
        <p:spPr>
          <a:xfrm>
            <a:off x="1168700" y="1783445"/>
            <a:ext cx="819900" cy="788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62"/>
          <p:cNvSpPr txBox="1">
            <a:spLocks noGrp="1"/>
          </p:cNvSpPr>
          <p:nvPr>
            <p:ph type="title"/>
          </p:nvPr>
        </p:nvSpPr>
        <p:spPr>
          <a:xfrm>
            <a:off x="476100" y="445025"/>
            <a:ext cx="81921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Break-even analysis</a:t>
            </a:r>
            <a:endParaRPr/>
          </a:p>
        </p:txBody>
      </p:sp>
      <p:grpSp>
        <p:nvGrpSpPr>
          <p:cNvPr id="880" name="Google Shape;880;p62"/>
          <p:cNvGrpSpPr/>
          <p:nvPr/>
        </p:nvGrpSpPr>
        <p:grpSpPr>
          <a:xfrm>
            <a:off x="1385643" y="1994621"/>
            <a:ext cx="368186" cy="366364"/>
            <a:chOff x="-62151950" y="4111775"/>
            <a:chExt cx="318225" cy="316650"/>
          </a:xfrm>
        </p:grpSpPr>
        <p:sp>
          <p:nvSpPr>
            <p:cNvPr id="881" name="Google Shape;881;p62"/>
            <p:cNvSpPr/>
            <p:nvPr/>
          </p:nvSpPr>
          <p:spPr>
            <a:xfrm>
              <a:off x="-62151950" y="4407925"/>
              <a:ext cx="318225" cy="20500"/>
            </a:xfrm>
            <a:custGeom>
              <a:avLst/>
              <a:gdLst/>
              <a:ahLst/>
              <a:cxnLst/>
              <a:rect l="l" t="t" r="r" b="b"/>
              <a:pathLst>
                <a:path w="12729" h="820" extrusionOk="0">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62"/>
            <p:cNvSpPr/>
            <p:nvPr/>
          </p:nvSpPr>
          <p:spPr>
            <a:xfrm>
              <a:off x="-62151950" y="4283475"/>
              <a:ext cx="84300" cy="104000"/>
            </a:xfrm>
            <a:custGeom>
              <a:avLst/>
              <a:gdLst/>
              <a:ahLst/>
              <a:cxnLst/>
              <a:rect l="l" t="t" r="r" b="b"/>
              <a:pathLst>
                <a:path w="3372" h="4160" extrusionOk="0">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62"/>
            <p:cNvSpPr/>
            <p:nvPr/>
          </p:nvSpPr>
          <p:spPr>
            <a:xfrm>
              <a:off x="-62033800" y="4111775"/>
              <a:ext cx="82725" cy="275700"/>
            </a:xfrm>
            <a:custGeom>
              <a:avLst/>
              <a:gdLst/>
              <a:ahLst/>
              <a:cxnLst/>
              <a:rect l="l" t="t" r="r" b="b"/>
              <a:pathLst>
                <a:path w="3309" h="11028" extrusionOk="0">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62"/>
            <p:cNvSpPr/>
            <p:nvPr/>
          </p:nvSpPr>
          <p:spPr>
            <a:xfrm>
              <a:off x="-61916450" y="4200775"/>
              <a:ext cx="82725" cy="186700"/>
            </a:xfrm>
            <a:custGeom>
              <a:avLst/>
              <a:gdLst/>
              <a:ahLst/>
              <a:cxnLst/>
              <a:rect l="l" t="t" r="r" b="b"/>
              <a:pathLst>
                <a:path w="3309" h="7468" extrusionOk="0">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5" name="Google Shape;885;p62"/>
          <p:cNvSpPr txBox="1"/>
          <p:nvPr/>
        </p:nvSpPr>
        <p:spPr>
          <a:xfrm>
            <a:off x="6643900" y="2822375"/>
            <a:ext cx="1817100" cy="4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100"/>
              </a:spcAft>
              <a:buNone/>
            </a:pPr>
            <a:r>
              <a:rPr lang="en" sz="2000">
                <a:solidFill>
                  <a:schemeClr val="dk1"/>
                </a:solidFill>
                <a:latin typeface="Montserrat Black"/>
                <a:ea typeface="Montserrat Black"/>
                <a:cs typeface="Montserrat Black"/>
                <a:sym typeface="Montserrat Black"/>
              </a:rPr>
              <a:t>High profit</a:t>
            </a:r>
            <a:endParaRPr sz="2000">
              <a:solidFill>
                <a:schemeClr val="dk1"/>
              </a:solidFill>
              <a:latin typeface="Montserrat Black"/>
              <a:ea typeface="Montserrat Black"/>
              <a:cs typeface="Montserrat Black"/>
              <a:sym typeface="Montserrat Black"/>
            </a:endParaRPr>
          </a:p>
        </p:txBody>
      </p:sp>
      <p:sp>
        <p:nvSpPr>
          <p:cNvPr id="886" name="Google Shape;886;p62"/>
          <p:cNvSpPr txBox="1"/>
          <p:nvPr/>
        </p:nvSpPr>
        <p:spPr>
          <a:xfrm>
            <a:off x="6779932" y="3332191"/>
            <a:ext cx="1570800" cy="78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00"/>
              </a:spcAft>
              <a:buNone/>
            </a:pPr>
            <a:r>
              <a:rPr lang="en">
                <a:solidFill>
                  <a:schemeClr val="lt2"/>
                </a:solidFill>
                <a:latin typeface="Hind Medium"/>
                <a:ea typeface="Hind Medium"/>
                <a:cs typeface="Hind Medium"/>
                <a:sym typeface="Hind Medium"/>
              </a:rPr>
              <a:t>Jupiter is the biggest planet in the Solar System</a:t>
            </a:r>
            <a:endParaRPr>
              <a:solidFill>
                <a:schemeClr val="lt2"/>
              </a:solidFill>
              <a:latin typeface="Hind Medium"/>
              <a:ea typeface="Hind Medium"/>
              <a:cs typeface="Hind Medium"/>
              <a:sym typeface="Hind Medium"/>
            </a:endParaRPr>
          </a:p>
        </p:txBody>
      </p:sp>
      <p:sp>
        <p:nvSpPr>
          <p:cNvPr id="887" name="Google Shape;887;p62"/>
          <p:cNvSpPr txBox="1"/>
          <p:nvPr/>
        </p:nvSpPr>
        <p:spPr>
          <a:xfrm>
            <a:off x="793250" y="2822363"/>
            <a:ext cx="1570800" cy="4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100"/>
              </a:spcAft>
              <a:buNone/>
            </a:pPr>
            <a:r>
              <a:rPr lang="en" sz="2000">
                <a:solidFill>
                  <a:schemeClr val="dk1"/>
                </a:solidFill>
                <a:latin typeface="Montserrat Black"/>
                <a:ea typeface="Montserrat Black"/>
                <a:cs typeface="Montserrat Black"/>
                <a:sym typeface="Montserrat Black"/>
              </a:rPr>
              <a:t>Big loss</a:t>
            </a:r>
            <a:endParaRPr sz="2000">
              <a:solidFill>
                <a:schemeClr val="dk1"/>
              </a:solidFill>
              <a:latin typeface="Montserrat Black"/>
              <a:ea typeface="Montserrat Black"/>
              <a:cs typeface="Montserrat Black"/>
              <a:sym typeface="Montserrat Black"/>
            </a:endParaRPr>
          </a:p>
        </p:txBody>
      </p:sp>
      <p:sp>
        <p:nvSpPr>
          <p:cNvPr id="888" name="Google Shape;888;p62"/>
          <p:cNvSpPr txBox="1"/>
          <p:nvPr/>
        </p:nvSpPr>
        <p:spPr>
          <a:xfrm>
            <a:off x="793250" y="3332191"/>
            <a:ext cx="1570800" cy="78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00"/>
              </a:spcAft>
              <a:buNone/>
            </a:pPr>
            <a:r>
              <a:rPr lang="en">
                <a:solidFill>
                  <a:schemeClr val="lt2"/>
                </a:solidFill>
                <a:latin typeface="Hind Medium"/>
                <a:ea typeface="Hind Medium"/>
                <a:cs typeface="Hind Medium"/>
                <a:sym typeface="Hind Medium"/>
              </a:rPr>
              <a:t>Mercury is the closest planet to the Sun</a:t>
            </a:r>
            <a:endParaRPr>
              <a:solidFill>
                <a:schemeClr val="lt2"/>
              </a:solidFill>
              <a:latin typeface="Hind Medium"/>
              <a:ea typeface="Hind Medium"/>
              <a:cs typeface="Hind Medium"/>
              <a:sym typeface="Hind Medium"/>
            </a:endParaRPr>
          </a:p>
        </p:txBody>
      </p:sp>
      <p:sp>
        <p:nvSpPr>
          <p:cNvPr id="889" name="Google Shape;889;p62"/>
          <p:cNvSpPr txBox="1"/>
          <p:nvPr/>
        </p:nvSpPr>
        <p:spPr>
          <a:xfrm>
            <a:off x="2284118" y="2822363"/>
            <a:ext cx="1570800" cy="4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100"/>
              </a:spcAft>
              <a:buNone/>
            </a:pPr>
            <a:r>
              <a:rPr lang="en" sz="2000">
                <a:solidFill>
                  <a:schemeClr val="dk1"/>
                </a:solidFill>
                <a:latin typeface="Montserrat Black"/>
                <a:ea typeface="Montserrat Black"/>
                <a:cs typeface="Montserrat Black"/>
                <a:sym typeface="Montserrat Black"/>
              </a:rPr>
              <a:t>Loss</a:t>
            </a:r>
            <a:endParaRPr sz="2000">
              <a:solidFill>
                <a:schemeClr val="dk1"/>
              </a:solidFill>
              <a:latin typeface="Montserrat Black"/>
              <a:ea typeface="Montserrat Black"/>
              <a:cs typeface="Montserrat Black"/>
              <a:sym typeface="Montserrat Black"/>
            </a:endParaRPr>
          </a:p>
        </p:txBody>
      </p:sp>
      <p:sp>
        <p:nvSpPr>
          <p:cNvPr id="890" name="Google Shape;890;p62"/>
          <p:cNvSpPr txBox="1"/>
          <p:nvPr/>
        </p:nvSpPr>
        <p:spPr>
          <a:xfrm>
            <a:off x="2284118" y="3332191"/>
            <a:ext cx="1570800" cy="78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00"/>
              </a:spcAft>
              <a:buNone/>
            </a:pPr>
            <a:r>
              <a:rPr lang="en">
                <a:solidFill>
                  <a:schemeClr val="lt2"/>
                </a:solidFill>
                <a:latin typeface="Hind Medium"/>
                <a:ea typeface="Hind Medium"/>
                <a:cs typeface="Hind Medium"/>
                <a:sym typeface="Hind Medium"/>
              </a:rPr>
              <a:t>Venus is the second planet from the Sun</a:t>
            </a:r>
            <a:endParaRPr>
              <a:solidFill>
                <a:schemeClr val="lt2"/>
              </a:solidFill>
              <a:latin typeface="Hind Medium"/>
              <a:ea typeface="Hind Medium"/>
              <a:cs typeface="Hind Medium"/>
              <a:sym typeface="Hind Medium"/>
            </a:endParaRPr>
          </a:p>
        </p:txBody>
      </p:sp>
      <p:sp>
        <p:nvSpPr>
          <p:cNvPr id="891" name="Google Shape;891;p62"/>
          <p:cNvSpPr txBox="1"/>
          <p:nvPr/>
        </p:nvSpPr>
        <p:spPr>
          <a:xfrm>
            <a:off x="5278228" y="2822363"/>
            <a:ext cx="1570800" cy="4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100"/>
              </a:spcAft>
              <a:buNone/>
            </a:pPr>
            <a:r>
              <a:rPr lang="en" sz="2000">
                <a:solidFill>
                  <a:schemeClr val="dk1"/>
                </a:solidFill>
                <a:latin typeface="Montserrat Black"/>
                <a:ea typeface="Montserrat Black"/>
                <a:cs typeface="Montserrat Black"/>
                <a:sym typeface="Montserrat Black"/>
              </a:rPr>
              <a:t>Profit</a:t>
            </a:r>
            <a:endParaRPr sz="2000">
              <a:solidFill>
                <a:schemeClr val="dk1"/>
              </a:solidFill>
              <a:latin typeface="Montserrat Black"/>
              <a:ea typeface="Montserrat Black"/>
              <a:cs typeface="Montserrat Black"/>
              <a:sym typeface="Montserrat Black"/>
            </a:endParaRPr>
          </a:p>
        </p:txBody>
      </p:sp>
      <p:sp>
        <p:nvSpPr>
          <p:cNvPr id="892" name="Google Shape;892;p62"/>
          <p:cNvSpPr txBox="1"/>
          <p:nvPr/>
        </p:nvSpPr>
        <p:spPr>
          <a:xfrm>
            <a:off x="5278228" y="3332191"/>
            <a:ext cx="1570800" cy="78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00"/>
              </a:spcAft>
              <a:buNone/>
            </a:pPr>
            <a:r>
              <a:rPr lang="en">
                <a:solidFill>
                  <a:schemeClr val="lt2"/>
                </a:solidFill>
                <a:latin typeface="Hind Medium"/>
                <a:ea typeface="Hind Medium"/>
                <a:cs typeface="Hind Medium"/>
                <a:sym typeface="Hind Medium"/>
              </a:rPr>
              <a:t>Despite being red, Mars is actually a cold</a:t>
            </a:r>
            <a:endParaRPr>
              <a:solidFill>
                <a:schemeClr val="lt2"/>
              </a:solidFill>
              <a:latin typeface="Hind Medium"/>
              <a:ea typeface="Hind Medium"/>
              <a:cs typeface="Hind Medium"/>
              <a:sym typeface="Hind Medium"/>
            </a:endParaRPr>
          </a:p>
        </p:txBody>
      </p:sp>
      <p:sp>
        <p:nvSpPr>
          <p:cNvPr id="893" name="Google Shape;893;p62"/>
          <p:cNvSpPr txBox="1"/>
          <p:nvPr/>
        </p:nvSpPr>
        <p:spPr>
          <a:xfrm>
            <a:off x="3783640" y="2822363"/>
            <a:ext cx="1570800" cy="4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100"/>
              </a:spcAft>
              <a:buNone/>
            </a:pPr>
            <a:r>
              <a:rPr lang="en" sz="2000">
                <a:solidFill>
                  <a:schemeClr val="dk1"/>
                </a:solidFill>
                <a:latin typeface="Montserrat Black"/>
                <a:ea typeface="Montserrat Black"/>
                <a:cs typeface="Montserrat Black"/>
                <a:sym typeface="Montserrat Black"/>
              </a:rPr>
              <a:t>BEP</a:t>
            </a:r>
            <a:endParaRPr sz="2000">
              <a:solidFill>
                <a:schemeClr val="dk1"/>
              </a:solidFill>
              <a:latin typeface="Montserrat Black"/>
              <a:ea typeface="Montserrat Black"/>
              <a:cs typeface="Montserrat Black"/>
              <a:sym typeface="Montserrat Black"/>
            </a:endParaRPr>
          </a:p>
        </p:txBody>
      </p:sp>
      <p:sp>
        <p:nvSpPr>
          <p:cNvPr id="894" name="Google Shape;894;p62"/>
          <p:cNvSpPr txBox="1"/>
          <p:nvPr/>
        </p:nvSpPr>
        <p:spPr>
          <a:xfrm>
            <a:off x="3783640" y="3332191"/>
            <a:ext cx="1570800" cy="78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00"/>
              </a:spcAft>
              <a:buNone/>
            </a:pPr>
            <a:r>
              <a:rPr lang="en">
                <a:solidFill>
                  <a:schemeClr val="lt2"/>
                </a:solidFill>
                <a:latin typeface="Hind Medium"/>
                <a:ea typeface="Hind Medium"/>
                <a:cs typeface="Hind Medium"/>
                <a:sym typeface="Hind Medium"/>
              </a:rPr>
              <a:t>Ceres is located in the main asteroid belt</a:t>
            </a:r>
            <a:endParaRPr>
              <a:solidFill>
                <a:schemeClr val="lt2"/>
              </a:solidFill>
              <a:latin typeface="Hind Medium"/>
              <a:ea typeface="Hind Medium"/>
              <a:cs typeface="Hind Medium"/>
              <a:sym typeface="Hind Medium"/>
            </a:endParaRPr>
          </a:p>
        </p:txBody>
      </p:sp>
      <p:grpSp>
        <p:nvGrpSpPr>
          <p:cNvPr id="895" name="Google Shape;895;p62"/>
          <p:cNvGrpSpPr/>
          <p:nvPr/>
        </p:nvGrpSpPr>
        <p:grpSpPr>
          <a:xfrm>
            <a:off x="2894479" y="2020878"/>
            <a:ext cx="350079" cy="350079"/>
            <a:chOff x="3497300" y="3227275"/>
            <a:chExt cx="296175" cy="296175"/>
          </a:xfrm>
        </p:grpSpPr>
        <p:sp>
          <p:nvSpPr>
            <p:cNvPr id="896" name="Google Shape;896;p62"/>
            <p:cNvSpPr/>
            <p:nvPr/>
          </p:nvSpPr>
          <p:spPr>
            <a:xfrm>
              <a:off x="3609925" y="3339900"/>
              <a:ext cx="69350" cy="68550"/>
            </a:xfrm>
            <a:custGeom>
              <a:avLst/>
              <a:gdLst/>
              <a:ahLst/>
              <a:cxnLst/>
              <a:rect l="l" t="t" r="r" b="b"/>
              <a:pathLst>
                <a:path w="2774" h="2742" extrusionOk="0">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62"/>
            <p:cNvSpPr/>
            <p:nvPr/>
          </p:nvSpPr>
          <p:spPr>
            <a:xfrm>
              <a:off x="3531175" y="3227275"/>
              <a:ext cx="86650" cy="86675"/>
            </a:xfrm>
            <a:custGeom>
              <a:avLst/>
              <a:gdLst/>
              <a:ahLst/>
              <a:cxnLst/>
              <a:rect l="l" t="t" r="r" b="b"/>
              <a:pathLst>
                <a:path w="3466" h="3467" extrusionOk="0">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62"/>
            <p:cNvSpPr/>
            <p:nvPr/>
          </p:nvSpPr>
          <p:spPr>
            <a:xfrm>
              <a:off x="3670575" y="3227275"/>
              <a:ext cx="86675" cy="86675"/>
            </a:xfrm>
            <a:custGeom>
              <a:avLst/>
              <a:gdLst/>
              <a:ahLst/>
              <a:cxnLst/>
              <a:rect l="l" t="t" r="r" b="b"/>
              <a:pathLst>
                <a:path w="3467" h="3467" extrusionOk="0">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62"/>
            <p:cNvSpPr/>
            <p:nvPr/>
          </p:nvSpPr>
          <p:spPr>
            <a:xfrm>
              <a:off x="3622525" y="3421825"/>
              <a:ext cx="41775" cy="25225"/>
            </a:xfrm>
            <a:custGeom>
              <a:avLst/>
              <a:gdLst/>
              <a:ahLst/>
              <a:cxnLst/>
              <a:rect l="l" t="t" r="r" b="b"/>
              <a:pathLst>
                <a:path w="1671" h="1009" extrusionOk="0">
                  <a:moveTo>
                    <a:pt x="1" y="0"/>
                  </a:moveTo>
                  <a:lnTo>
                    <a:pt x="851" y="1008"/>
                  </a:lnTo>
                  <a:lnTo>
                    <a:pt x="1671" y="0"/>
                  </a:lnTo>
                  <a:lnTo>
                    <a:pt x="1671" y="0"/>
                  </a:lnTo>
                  <a:cubicBezTo>
                    <a:pt x="1450" y="126"/>
                    <a:pt x="1167" y="158"/>
                    <a:pt x="851" y="158"/>
                  </a:cubicBezTo>
                  <a:cubicBezTo>
                    <a:pt x="568" y="158"/>
                    <a:pt x="284" y="95"/>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62"/>
            <p:cNvSpPr/>
            <p:nvPr/>
          </p:nvSpPr>
          <p:spPr>
            <a:xfrm>
              <a:off x="3566600" y="3416300"/>
              <a:ext cx="70125" cy="106350"/>
            </a:xfrm>
            <a:custGeom>
              <a:avLst/>
              <a:gdLst/>
              <a:ahLst/>
              <a:cxnLst/>
              <a:rect l="l" t="t" r="r" b="b"/>
              <a:pathLst>
                <a:path w="2805" h="4254" extrusionOk="0">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62"/>
            <p:cNvSpPr/>
            <p:nvPr/>
          </p:nvSpPr>
          <p:spPr>
            <a:xfrm>
              <a:off x="3653250" y="3417100"/>
              <a:ext cx="70125" cy="106350"/>
            </a:xfrm>
            <a:custGeom>
              <a:avLst/>
              <a:gdLst/>
              <a:ahLst/>
              <a:cxnLst/>
              <a:rect l="l" t="t" r="r" b="b"/>
              <a:pathLst>
                <a:path w="2805" h="4254" extrusionOk="0">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62"/>
            <p:cNvSpPr/>
            <p:nvPr/>
          </p:nvSpPr>
          <p:spPr>
            <a:xfrm>
              <a:off x="3655625" y="3310775"/>
              <a:ext cx="137850" cy="108700"/>
            </a:xfrm>
            <a:custGeom>
              <a:avLst/>
              <a:gdLst/>
              <a:ahLst/>
              <a:cxnLst/>
              <a:rect l="l" t="t" r="r" b="b"/>
              <a:pathLst>
                <a:path w="5514" h="4348" extrusionOk="0">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62"/>
            <p:cNvSpPr/>
            <p:nvPr/>
          </p:nvSpPr>
          <p:spPr>
            <a:xfrm>
              <a:off x="3497300" y="3309975"/>
              <a:ext cx="136275" cy="108725"/>
            </a:xfrm>
            <a:custGeom>
              <a:avLst/>
              <a:gdLst/>
              <a:ahLst/>
              <a:cxnLst/>
              <a:rect l="l" t="t" r="r" b="b"/>
              <a:pathLst>
                <a:path w="5451" h="4349" extrusionOk="0">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4" name="Google Shape;904;p62"/>
          <p:cNvGrpSpPr/>
          <p:nvPr/>
        </p:nvGrpSpPr>
        <p:grpSpPr>
          <a:xfrm>
            <a:off x="7389440" y="2032781"/>
            <a:ext cx="351786" cy="326274"/>
            <a:chOff x="-62511900" y="4129100"/>
            <a:chExt cx="304050" cy="282000"/>
          </a:xfrm>
        </p:grpSpPr>
        <p:sp>
          <p:nvSpPr>
            <p:cNvPr id="905" name="Google Shape;905;p62"/>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62"/>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62"/>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62"/>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62"/>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0" name="Google Shape;910;p62"/>
          <p:cNvGrpSpPr/>
          <p:nvPr/>
        </p:nvGrpSpPr>
        <p:grpSpPr>
          <a:xfrm>
            <a:off x="4392139" y="2032052"/>
            <a:ext cx="353802" cy="327739"/>
            <a:chOff x="4266025" y="3609275"/>
            <a:chExt cx="299325" cy="277275"/>
          </a:xfrm>
        </p:grpSpPr>
        <p:sp>
          <p:nvSpPr>
            <p:cNvPr id="911" name="Google Shape;911;p62"/>
            <p:cNvSpPr/>
            <p:nvPr/>
          </p:nvSpPr>
          <p:spPr>
            <a:xfrm>
              <a:off x="4266025" y="3609275"/>
              <a:ext cx="299325" cy="224500"/>
            </a:xfrm>
            <a:custGeom>
              <a:avLst/>
              <a:gdLst/>
              <a:ahLst/>
              <a:cxnLst/>
              <a:rect l="l" t="t" r="r" b="b"/>
              <a:pathLst>
                <a:path w="11973" h="8980" extrusionOk="0">
                  <a:moveTo>
                    <a:pt x="2017" y="3749"/>
                  </a:moveTo>
                  <a:lnTo>
                    <a:pt x="3119" y="5514"/>
                  </a:lnTo>
                  <a:lnTo>
                    <a:pt x="914" y="5514"/>
                  </a:lnTo>
                  <a:lnTo>
                    <a:pt x="2017" y="3749"/>
                  </a:lnTo>
                  <a:close/>
                  <a:moveTo>
                    <a:pt x="9641" y="3749"/>
                  </a:moveTo>
                  <a:lnTo>
                    <a:pt x="10744" y="5514"/>
                  </a:lnTo>
                  <a:lnTo>
                    <a:pt x="8538" y="5514"/>
                  </a:lnTo>
                  <a:lnTo>
                    <a:pt x="9641" y="3749"/>
                  </a:lnTo>
                  <a:close/>
                  <a:moveTo>
                    <a:pt x="5892" y="0"/>
                  </a:moveTo>
                  <a:cubicBezTo>
                    <a:pt x="5325" y="0"/>
                    <a:pt x="4852" y="473"/>
                    <a:pt x="4852" y="1040"/>
                  </a:cubicBezTo>
                  <a:lnTo>
                    <a:pt x="4852" y="1166"/>
                  </a:lnTo>
                  <a:lnTo>
                    <a:pt x="4537" y="1324"/>
                  </a:lnTo>
                  <a:cubicBezTo>
                    <a:pt x="3812" y="1733"/>
                    <a:pt x="3529" y="1891"/>
                    <a:pt x="3025" y="1954"/>
                  </a:cubicBezTo>
                  <a:cubicBezTo>
                    <a:pt x="2867" y="1607"/>
                    <a:pt x="2521" y="1324"/>
                    <a:pt x="2080" y="1324"/>
                  </a:cubicBezTo>
                  <a:cubicBezTo>
                    <a:pt x="1702" y="1324"/>
                    <a:pt x="1324" y="1576"/>
                    <a:pt x="1166" y="1922"/>
                  </a:cubicBezTo>
                  <a:cubicBezTo>
                    <a:pt x="946" y="1891"/>
                    <a:pt x="693" y="1796"/>
                    <a:pt x="504" y="1733"/>
                  </a:cubicBezTo>
                  <a:cubicBezTo>
                    <a:pt x="454" y="1708"/>
                    <a:pt x="403" y="1696"/>
                    <a:pt x="355" y="1696"/>
                  </a:cubicBezTo>
                  <a:cubicBezTo>
                    <a:pt x="223" y="1696"/>
                    <a:pt x="110" y="1784"/>
                    <a:pt x="63" y="1922"/>
                  </a:cubicBezTo>
                  <a:cubicBezTo>
                    <a:pt x="0" y="2111"/>
                    <a:pt x="63" y="2332"/>
                    <a:pt x="252" y="2363"/>
                  </a:cubicBezTo>
                  <a:cubicBezTo>
                    <a:pt x="536" y="2489"/>
                    <a:pt x="820" y="2552"/>
                    <a:pt x="1135" y="2615"/>
                  </a:cubicBezTo>
                  <a:cubicBezTo>
                    <a:pt x="1198" y="2867"/>
                    <a:pt x="1387" y="3119"/>
                    <a:pt x="1607" y="3277"/>
                  </a:cubicBezTo>
                  <a:lnTo>
                    <a:pt x="95" y="5671"/>
                  </a:lnTo>
                  <a:cubicBezTo>
                    <a:pt x="95" y="5703"/>
                    <a:pt x="63" y="5829"/>
                    <a:pt x="63" y="5860"/>
                  </a:cubicBezTo>
                  <a:lnTo>
                    <a:pt x="63" y="6238"/>
                  </a:lnTo>
                  <a:cubicBezTo>
                    <a:pt x="63" y="7372"/>
                    <a:pt x="1009" y="8318"/>
                    <a:pt x="2143" y="8318"/>
                  </a:cubicBezTo>
                  <a:cubicBezTo>
                    <a:pt x="3308" y="8318"/>
                    <a:pt x="4254" y="7372"/>
                    <a:pt x="4254" y="6238"/>
                  </a:cubicBezTo>
                  <a:lnTo>
                    <a:pt x="4254" y="5860"/>
                  </a:lnTo>
                  <a:cubicBezTo>
                    <a:pt x="4254" y="5829"/>
                    <a:pt x="4191" y="5703"/>
                    <a:pt x="4191" y="5671"/>
                  </a:cubicBezTo>
                  <a:lnTo>
                    <a:pt x="2710" y="3277"/>
                  </a:lnTo>
                  <a:cubicBezTo>
                    <a:pt x="2930" y="3151"/>
                    <a:pt x="3088" y="2930"/>
                    <a:pt x="3182" y="2647"/>
                  </a:cubicBezTo>
                  <a:cubicBezTo>
                    <a:pt x="3844" y="2521"/>
                    <a:pt x="4191" y="2363"/>
                    <a:pt x="4947" y="1922"/>
                  </a:cubicBezTo>
                  <a:lnTo>
                    <a:pt x="4947" y="8979"/>
                  </a:lnTo>
                  <a:lnTo>
                    <a:pt x="7089" y="8979"/>
                  </a:lnTo>
                  <a:lnTo>
                    <a:pt x="7089" y="1922"/>
                  </a:lnTo>
                  <a:cubicBezTo>
                    <a:pt x="7814" y="2332"/>
                    <a:pt x="8192" y="2521"/>
                    <a:pt x="8853" y="2647"/>
                  </a:cubicBezTo>
                  <a:cubicBezTo>
                    <a:pt x="8916" y="2899"/>
                    <a:pt x="9074" y="3119"/>
                    <a:pt x="9326" y="3277"/>
                  </a:cubicBezTo>
                  <a:lnTo>
                    <a:pt x="7814" y="5671"/>
                  </a:lnTo>
                  <a:cubicBezTo>
                    <a:pt x="7814" y="5703"/>
                    <a:pt x="7782" y="5829"/>
                    <a:pt x="7782" y="5860"/>
                  </a:cubicBezTo>
                  <a:lnTo>
                    <a:pt x="7782" y="6238"/>
                  </a:lnTo>
                  <a:cubicBezTo>
                    <a:pt x="7782" y="7372"/>
                    <a:pt x="8727" y="8318"/>
                    <a:pt x="9861" y="8318"/>
                  </a:cubicBezTo>
                  <a:cubicBezTo>
                    <a:pt x="11027" y="8318"/>
                    <a:pt x="11972" y="7372"/>
                    <a:pt x="11972" y="6238"/>
                  </a:cubicBezTo>
                  <a:lnTo>
                    <a:pt x="11972" y="5860"/>
                  </a:lnTo>
                  <a:cubicBezTo>
                    <a:pt x="11972" y="5829"/>
                    <a:pt x="11909" y="5703"/>
                    <a:pt x="11909" y="5671"/>
                  </a:cubicBezTo>
                  <a:lnTo>
                    <a:pt x="10429" y="3277"/>
                  </a:lnTo>
                  <a:cubicBezTo>
                    <a:pt x="10429" y="3151"/>
                    <a:pt x="10618" y="2930"/>
                    <a:pt x="10681" y="2615"/>
                  </a:cubicBezTo>
                  <a:cubicBezTo>
                    <a:pt x="10933" y="2521"/>
                    <a:pt x="11248" y="2458"/>
                    <a:pt x="11531" y="2363"/>
                  </a:cubicBezTo>
                  <a:cubicBezTo>
                    <a:pt x="11720" y="2300"/>
                    <a:pt x="11815" y="2080"/>
                    <a:pt x="11720" y="1922"/>
                  </a:cubicBezTo>
                  <a:cubicBezTo>
                    <a:pt x="11674" y="1784"/>
                    <a:pt x="11560" y="1696"/>
                    <a:pt x="11429" y="1696"/>
                  </a:cubicBezTo>
                  <a:cubicBezTo>
                    <a:pt x="11380" y="1696"/>
                    <a:pt x="11330" y="1708"/>
                    <a:pt x="11279" y="1733"/>
                  </a:cubicBezTo>
                  <a:cubicBezTo>
                    <a:pt x="11059" y="1796"/>
                    <a:pt x="10870" y="1891"/>
                    <a:pt x="10618" y="1922"/>
                  </a:cubicBezTo>
                  <a:cubicBezTo>
                    <a:pt x="10460" y="1576"/>
                    <a:pt x="10113" y="1324"/>
                    <a:pt x="9704" y="1324"/>
                  </a:cubicBezTo>
                  <a:cubicBezTo>
                    <a:pt x="9294" y="1324"/>
                    <a:pt x="8916" y="1576"/>
                    <a:pt x="8790" y="1954"/>
                  </a:cubicBezTo>
                  <a:cubicBezTo>
                    <a:pt x="8255" y="1891"/>
                    <a:pt x="8003" y="1733"/>
                    <a:pt x="7278" y="1324"/>
                  </a:cubicBezTo>
                  <a:lnTo>
                    <a:pt x="6963" y="1166"/>
                  </a:lnTo>
                  <a:lnTo>
                    <a:pt x="6963" y="1040"/>
                  </a:lnTo>
                  <a:cubicBezTo>
                    <a:pt x="6963" y="441"/>
                    <a:pt x="6490" y="0"/>
                    <a:pt x="58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62"/>
            <p:cNvSpPr/>
            <p:nvPr/>
          </p:nvSpPr>
          <p:spPr>
            <a:xfrm>
              <a:off x="4332975" y="3851850"/>
              <a:ext cx="157550" cy="34700"/>
            </a:xfrm>
            <a:custGeom>
              <a:avLst/>
              <a:gdLst/>
              <a:ahLst/>
              <a:cxnLst/>
              <a:rect l="l" t="t" r="r" b="b"/>
              <a:pathLst>
                <a:path w="6302" h="1388" extrusionOk="0">
                  <a:moveTo>
                    <a:pt x="693" y="1"/>
                  </a:moveTo>
                  <a:cubicBezTo>
                    <a:pt x="315" y="1"/>
                    <a:pt x="0" y="316"/>
                    <a:pt x="0" y="694"/>
                  </a:cubicBezTo>
                  <a:lnTo>
                    <a:pt x="0" y="1040"/>
                  </a:lnTo>
                  <a:cubicBezTo>
                    <a:pt x="0" y="1261"/>
                    <a:pt x="158" y="1387"/>
                    <a:pt x="347" y="1387"/>
                  </a:cubicBezTo>
                  <a:lnTo>
                    <a:pt x="5955" y="1387"/>
                  </a:lnTo>
                  <a:cubicBezTo>
                    <a:pt x="6144" y="1356"/>
                    <a:pt x="6301" y="1198"/>
                    <a:pt x="6301" y="1040"/>
                  </a:cubicBezTo>
                  <a:lnTo>
                    <a:pt x="6301" y="694"/>
                  </a:lnTo>
                  <a:cubicBezTo>
                    <a:pt x="6301" y="316"/>
                    <a:pt x="5986" y="1"/>
                    <a:pt x="55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3" name="Google Shape;913;p62"/>
          <p:cNvSpPr/>
          <p:nvPr/>
        </p:nvSpPr>
        <p:spPr>
          <a:xfrm>
            <a:off x="5880460" y="2031374"/>
            <a:ext cx="366335" cy="286155"/>
          </a:xfrm>
          <a:custGeom>
            <a:avLst/>
            <a:gdLst/>
            <a:ahLst/>
            <a:cxnLst/>
            <a:rect l="l" t="t" r="r" b="b"/>
            <a:pathLst>
              <a:path w="12665" h="9893" extrusionOk="0">
                <a:moveTo>
                  <a:pt x="8538" y="2458"/>
                </a:moveTo>
                <a:cubicBezTo>
                  <a:pt x="8758" y="2458"/>
                  <a:pt x="8916" y="2678"/>
                  <a:pt x="8916" y="2899"/>
                </a:cubicBezTo>
                <a:lnTo>
                  <a:pt x="8916" y="4569"/>
                </a:lnTo>
                <a:cubicBezTo>
                  <a:pt x="8916" y="4789"/>
                  <a:pt x="8727" y="4978"/>
                  <a:pt x="8538" y="4978"/>
                </a:cubicBezTo>
                <a:cubicBezTo>
                  <a:pt x="8349" y="4978"/>
                  <a:pt x="8128" y="4789"/>
                  <a:pt x="8128" y="4569"/>
                </a:cubicBezTo>
                <a:lnTo>
                  <a:pt x="8128" y="3875"/>
                </a:lnTo>
                <a:lnTo>
                  <a:pt x="6364" y="5671"/>
                </a:lnTo>
                <a:cubicBezTo>
                  <a:pt x="6285" y="5750"/>
                  <a:pt x="6175" y="5789"/>
                  <a:pt x="6065" y="5789"/>
                </a:cubicBezTo>
                <a:cubicBezTo>
                  <a:pt x="5954" y="5789"/>
                  <a:pt x="5844" y="5750"/>
                  <a:pt x="5765" y="5671"/>
                </a:cubicBezTo>
                <a:lnTo>
                  <a:pt x="5230" y="5104"/>
                </a:lnTo>
                <a:lnTo>
                  <a:pt x="3844" y="6490"/>
                </a:lnTo>
                <a:cubicBezTo>
                  <a:pt x="3765" y="6569"/>
                  <a:pt x="3655" y="6608"/>
                  <a:pt x="3544" y="6608"/>
                </a:cubicBezTo>
                <a:cubicBezTo>
                  <a:pt x="3434" y="6608"/>
                  <a:pt x="3324" y="6569"/>
                  <a:pt x="3245" y="6490"/>
                </a:cubicBezTo>
                <a:cubicBezTo>
                  <a:pt x="3087" y="6333"/>
                  <a:pt x="3087" y="6049"/>
                  <a:pt x="3245" y="5892"/>
                </a:cubicBezTo>
                <a:lnTo>
                  <a:pt x="4915" y="4254"/>
                </a:lnTo>
                <a:cubicBezTo>
                  <a:pt x="4994" y="4175"/>
                  <a:pt x="5104" y="4135"/>
                  <a:pt x="5214" y="4135"/>
                </a:cubicBezTo>
                <a:cubicBezTo>
                  <a:pt x="5324" y="4135"/>
                  <a:pt x="5435" y="4175"/>
                  <a:pt x="5513" y="4254"/>
                </a:cubicBezTo>
                <a:lnTo>
                  <a:pt x="6049" y="4789"/>
                </a:lnTo>
                <a:lnTo>
                  <a:pt x="7561" y="3308"/>
                </a:lnTo>
                <a:lnTo>
                  <a:pt x="6868" y="3308"/>
                </a:lnTo>
                <a:cubicBezTo>
                  <a:pt x="6648" y="3308"/>
                  <a:pt x="6490" y="3088"/>
                  <a:pt x="6490" y="2899"/>
                </a:cubicBezTo>
                <a:cubicBezTo>
                  <a:pt x="6490" y="2678"/>
                  <a:pt x="6679" y="2458"/>
                  <a:pt x="6868" y="2458"/>
                </a:cubicBezTo>
                <a:close/>
                <a:moveTo>
                  <a:pt x="11814" y="8255"/>
                </a:moveTo>
                <a:cubicBezTo>
                  <a:pt x="11814" y="8538"/>
                  <a:pt x="11877" y="9105"/>
                  <a:pt x="11405" y="9105"/>
                </a:cubicBezTo>
                <a:lnTo>
                  <a:pt x="1197" y="9105"/>
                </a:lnTo>
                <a:cubicBezTo>
                  <a:pt x="977" y="9105"/>
                  <a:pt x="788" y="8885"/>
                  <a:pt x="788" y="8664"/>
                </a:cubicBezTo>
                <a:lnTo>
                  <a:pt x="788" y="8255"/>
                </a:lnTo>
                <a:close/>
                <a:moveTo>
                  <a:pt x="2048" y="0"/>
                </a:moveTo>
                <a:cubicBezTo>
                  <a:pt x="1355" y="0"/>
                  <a:pt x="819" y="536"/>
                  <a:pt x="819" y="1229"/>
                </a:cubicBezTo>
                <a:lnTo>
                  <a:pt x="819" y="7435"/>
                </a:lnTo>
                <a:lnTo>
                  <a:pt x="410" y="7435"/>
                </a:lnTo>
                <a:cubicBezTo>
                  <a:pt x="189" y="7435"/>
                  <a:pt x="0" y="7625"/>
                  <a:pt x="0" y="7845"/>
                </a:cubicBezTo>
                <a:lnTo>
                  <a:pt x="0" y="8664"/>
                </a:lnTo>
                <a:cubicBezTo>
                  <a:pt x="0" y="9326"/>
                  <a:pt x="536" y="9893"/>
                  <a:pt x="1260" y="9893"/>
                </a:cubicBezTo>
                <a:lnTo>
                  <a:pt x="11436" y="9893"/>
                </a:lnTo>
                <a:cubicBezTo>
                  <a:pt x="12129" y="9893"/>
                  <a:pt x="12665" y="9326"/>
                  <a:pt x="12665" y="8664"/>
                </a:cubicBezTo>
                <a:lnTo>
                  <a:pt x="12665" y="7845"/>
                </a:lnTo>
                <a:cubicBezTo>
                  <a:pt x="12634" y="7593"/>
                  <a:pt x="12444" y="7435"/>
                  <a:pt x="12224" y="7435"/>
                </a:cubicBezTo>
                <a:lnTo>
                  <a:pt x="11814" y="7435"/>
                </a:lnTo>
                <a:lnTo>
                  <a:pt x="11814" y="1229"/>
                </a:lnTo>
                <a:cubicBezTo>
                  <a:pt x="11814" y="536"/>
                  <a:pt x="11247" y="0"/>
                  <a:pt x="105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14" name="Google Shape;914;p62"/>
          <p:cNvCxnSpPr>
            <a:stCxn id="878" idx="3"/>
            <a:endCxn id="874" idx="1"/>
          </p:cNvCxnSpPr>
          <p:nvPr/>
        </p:nvCxnSpPr>
        <p:spPr>
          <a:xfrm>
            <a:off x="1988600" y="2177795"/>
            <a:ext cx="671100" cy="0"/>
          </a:xfrm>
          <a:prstGeom prst="straightConnector1">
            <a:avLst/>
          </a:prstGeom>
          <a:noFill/>
          <a:ln w="9525" cap="flat" cmpd="sng">
            <a:solidFill>
              <a:schemeClr val="lt2"/>
            </a:solidFill>
            <a:prstDash val="solid"/>
            <a:round/>
            <a:headEnd type="none" w="med" len="med"/>
            <a:tailEnd type="triangle" w="med" len="med"/>
          </a:ln>
        </p:spPr>
      </p:cxnSp>
      <p:cxnSp>
        <p:nvCxnSpPr>
          <p:cNvPr id="915" name="Google Shape;915;p62"/>
          <p:cNvCxnSpPr>
            <a:stCxn id="874" idx="3"/>
            <a:endCxn id="875" idx="1"/>
          </p:cNvCxnSpPr>
          <p:nvPr/>
        </p:nvCxnSpPr>
        <p:spPr>
          <a:xfrm>
            <a:off x="3479468" y="2177795"/>
            <a:ext cx="679500" cy="0"/>
          </a:xfrm>
          <a:prstGeom prst="straightConnector1">
            <a:avLst/>
          </a:prstGeom>
          <a:noFill/>
          <a:ln w="9525" cap="flat" cmpd="sng">
            <a:solidFill>
              <a:schemeClr val="lt2"/>
            </a:solidFill>
            <a:prstDash val="solid"/>
            <a:round/>
            <a:headEnd type="none" w="med" len="med"/>
            <a:tailEnd type="triangle" w="med" len="med"/>
          </a:ln>
        </p:spPr>
      </p:cxnSp>
      <p:cxnSp>
        <p:nvCxnSpPr>
          <p:cNvPr id="916" name="Google Shape;916;p62"/>
          <p:cNvCxnSpPr>
            <a:stCxn id="875" idx="3"/>
            <a:endCxn id="876" idx="1"/>
          </p:cNvCxnSpPr>
          <p:nvPr/>
        </p:nvCxnSpPr>
        <p:spPr>
          <a:xfrm>
            <a:off x="4978990" y="2177795"/>
            <a:ext cx="674700" cy="0"/>
          </a:xfrm>
          <a:prstGeom prst="straightConnector1">
            <a:avLst/>
          </a:prstGeom>
          <a:noFill/>
          <a:ln w="9525" cap="flat" cmpd="sng">
            <a:solidFill>
              <a:schemeClr val="lt2"/>
            </a:solidFill>
            <a:prstDash val="solid"/>
            <a:round/>
            <a:headEnd type="none" w="med" len="med"/>
            <a:tailEnd type="triangle" w="med" len="med"/>
          </a:ln>
        </p:spPr>
      </p:cxnSp>
      <p:cxnSp>
        <p:nvCxnSpPr>
          <p:cNvPr id="917" name="Google Shape;917;p62"/>
          <p:cNvCxnSpPr>
            <a:stCxn id="876" idx="3"/>
            <a:endCxn id="877" idx="1"/>
          </p:cNvCxnSpPr>
          <p:nvPr/>
        </p:nvCxnSpPr>
        <p:spPr>
          <a:xfrm>
            <a:off x="6473578" y="2177795"/>
            <a:ext cx="681900" cy="0"/>
          </a:xfrm>
          <a:prstGeom prst="straightConnector1">
            <a:avLst/>
          </a:prstGeom>
          <a:noFill/>
          <a:ln w="9525" cap="flat" cmpd="sng">
            <a:solidFill>
              <a:schemeClr val="lt2"/>
            </a:solidFill>
            <a:prstDash val="solid"/>
            <a:round/>
            <a:headEnd type="none" w="med" len="med"/>
            <a:tailEnd type="triangle" w="med" len="med"/>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Google Shape;922;p63"/>
          <p:cNvSpPr txBox="1">
            <a:spLocks noGrp="1"/>
          </p:cNvSpPr>
          <p:nvPr>
            <p:ph type="title"/>
          </p:nvPr>
        </p:nvSpPr>
        <p:spPr>
          <a:xfrm>
            <a:off x="1263450" y="1307100"/>
            <a:ext cx="6617100"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Awesome words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64"/>
          <p:cNvSpPr txBox="1">
            <a:spLocks noGrp="1"/>
          </p:cNvSpPr>
          <p:nvPr>
            <p:ph type="title"/>
          </p:nvPr>
        </p:nvSpPr>
        <p:spPr>
          <a:xfrm>
            <a:off x="475750" y="2360479"/>
            <a:ext cx="27330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Basic</a:t>
            </a:r>
            <a:endParaRPr/>
          </a:p>
        </p:txBody>
      </p:sp>
      <p:sp>
        <p:nvSpPr>
          <p:cNvPr id="928" name="Google Shape;928;p64"/>
          <p:cNvSpPr txBox="1">
            <a:spLocks noGrp="1"/>
          </p:cNvSpPr>
          <p:nvPr>
            <p:ph type="subTitle" idx="1"/>
          </p:nvPr>
        </p:nvSpPr>
        <p:spPr>
          <a:xfrm>
            <a:off x="753400" y="2890150"/>
            <a:ext cx="2175300" cy="107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 is the closest planet to the Sun and the smallest one of them all</a:t>
            </a:r>
            <a:endParaRPr/>
          </a:p>
        </p:txBody>
      </p:sp>
      <p:sp>
        <p:nvSpPr>
          <p:cNvPr id="929" name="Google Shape;929;p64"/>
          <p:cNvSpPr txBox="1">
            <a:spLocks noGrp="1"/>
          </p:cNvSpPr>
          <p:nvPr>
            <p:ph type="title" idx="2"/>
          </p:nvPr>
        </p:nvSpPr>
        <p:spPr>
          <a:xfrm>
            <a:off x="3208750" y="2360479"/>
            <a:ext cx="27330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a:t>
            </a:r>
            <a:endParaRPr/>
          </a:p>
        </p:txBody>
      </p:sp>
      <p:sp>
        <p:nvSpPr>
          <p:cNvPr id="930" name="Google Shape;930;p64"/>
          <p:cNvSpPr txBox="1">
            <a:spLocks noGrp="1"/>
          </p:cNvSpPr>
          <p:nvPr>
            <p:ph type="title" idx="6"/>
          </p:nvPr>
        </p:nvSpPr>
        <p:spPr>
          <a:xfrm>
            <a:off x="476100" y="445025"/>
            <a:ext cx="81921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plans</a:t>
            </a:r>
            <a:endParaRPr/>
          </a:p>
        </p:txBody>
      </p:sp>
      <p:sp>
        <p:nvSpPr>
          <p:cNvPr id="931" name="Google Shape;931;p64"/>
          <p:cNvSpPr txBox="1">
            <a:spLocks noGrp="1"/>
          </p:cNvSpPr>
          <p:nvPr>
            <p:ph type="subTitle" idx="3"/>
          </p:nvPr>
        </p:nvSpPr>
        <p:spPr>
          <a:xfrm>
            <a:off x="3484423" y="2890150"/>
            <a:ext cx="2175300" cy="107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has a beautiful name and is the second planet to the sun</a:t>
            </a:r>
            <a:endParaRPr/>
          </a:p>
        </p:txBody>
      </p:sp>
      <p:sp>
        <p:nvSpPr>
          <p:cNvPr id="932" name="Google Shape;932;p64"/>
          <p:cNvSpPr txBox="1">
            <a:spLocks noGrp="1"/>
          </p:cNvSpPr>
          <p:nvPr>
            <p:ph type="title" idx="4"/>
          </p:nvPr>
        </p:nvSpPr>
        <p:spPr>
          <a:xfrm>
            <a:off x="5939250" y="2360475"/>
            <a:ext cx="272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Premium</a:t>
            </a:r>
            <a:endParaRPr/>
          </a:p>
        </p:txBody>
      </p:sp>
      <p:sp>
        <p:nvSpPr>
          <p:cNvPr id="933" name="Google Shape;933;p64"/>
          <p:cNvSpPr txBox="1">
            <a:spLocks noGrp="1"/>
          </p:cNvSpPr>
          <p:nvPr>
            <p:ph type="subTitle" idx="5"/>
          </p:nvPr>
        </p:nvSpPr>
        <p:spPr>
          <a:xfrm>
            <a:off x="6214800" y="2890150"/>
            <a:ext cx="2175300" cy="107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Mars is actually a cold place. It’s full of iron oxide dust</a:t>
            </a:r>
            <a:endParaRPr/>
          </a:p>
        </p:txBody>
      </p:sp>
      <p:grpSp>
        <p:nvGrpSpPr>
          <p:cNvPr id="934" name="Google Shape;934;p64"/>
          <p:cNvGrpSpPr/>
          <p:nvPr/>
        </p:nvGrpSpPr>
        <p:grpSpPr>
          <a:xfrm>
            <a:off x="4289603" y="1351036"/>
            <a:ext cx="567806" cy="644428"/>
            <a:chOff x="2423775" y="3226875"/>
            <a:chExt cx="259925" cy="295000"/>
          </a:xfrm>
        </p:grpSpPr>
        <p:sp>
          <p:nvSpPr>
            <p:cNvPr id="935" name="Google Shape;935;p64"/>
            <p:cNvSpPr/>
            <p:nvPr/>
          </p:nvSpPr>
          <p:spPr>
            <a:xfrm>
              <a:off x="2509625" y="3365900"/>
              <a:ext cx="86650" cy="52000"/>
            </a:xfrm>
            <a:custGeom>
              <a:avLst/>
              <a:gdLst/>
              <a:ahLst/>
              <a:cxnLst/>
              <a:rect l="l" t="t" r="r" b="b"/>
              <a:pathLst>
                <a:path w="3466" h="2080" extrusionOk="0">
                  <a:moveTo>
                    <a:pt x="1733" y="0"/>
                  </a:moveTo>
                  <a:cubicBezTo>
                    <a:pt x="788" y="0"/>
                    <a:pt x="0" y="788"/>
                    <a:pt x="0" y="1733"/>
                  </a:cubicBezTo>
                  <a:lnTo>
                    <a:pt x="0" y="2080"/>
                  </a:lnTo>
                  <a:lnTo>
                    <a:pt x="3466" y="2080"/>
                  </a:lnTo>
                  <a:lnTo>
                    <a:pt x="3466" y="1733"/>
                  </a:lnTo>
                  <a:cubicBezTo>
                    <a:pt x="3466" y="788"/>
                    <a:pt x="2678" y="0"/>
                    <a:pt x="1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64"/>
            <p:cNvSpPr/>
            <p:nvPr/>
          </p:nvSpPr>
          <p:spPr>
            <a:xfrm>
              <a:off x="2534825" y="3313925"/>
              <a:ext cx="35475" cy="35450"/>
            </a:xfrm>
            <a:custGeom>
              <a:avLst/>
              <a:gdLst/>
              <a:ahLst/>
              <a:cxnLst/>
              <a:rect l="l" t="t" r="r" b="b"/>
              <a:pathLst>
                <a:path w="1419" h="1418" extrusionOk="0">
                  <a:moveTo>
                    <a:pt x="725" y="0"/>
                  </a:moveTo>
                  <a:cubicBezTo>
                    <a:pt x="316" y="0"/>
                    <a:pt x="0" y="315"/>
                    <a:pt x="0" y="725"/>
                  </a:cubicBezTo>
                  <a:cubicBezTo>
                    <a:pt x="0" y="1103"/>
                    <a:pt x="316" y="1418"/>
                    <a:pt x="725" y="1418"/>
                  </a:cubicBezTo>
                  <a:cubicBezTo>
                    <a:pt x="1103" y="1418"/>
                    <a:pt x="1418" y="1103"/>
                    <a:pt x="1418" y="725"/>
                  </a:cubicBezTo>
                  <a:cubicBezTo>
                    <a:pt x="1418" y="315"/>
                    <a:pt x="1103" y="0"/>
                    <a:pt x="7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64"/>
            <p:cNvSpPr/>
            <p:nvPr/>
          </p:nvSpPr>
          <p:spPr>
            <a:xfrm>
              <a:off x="2423775" y="3226875"/>
              <a:ext cx="259925" cy="295000"/>
            </a:xfrm>
            <a:custGeom>
              <a:avLst/>
              <a:gdLst/>
              <a:ahLst/>
              <a:cxnLst/>
              <a:rect l="l" t="t" r="r" b="b"/>
              <a:pathLst>
                <a:path w="10397" h="11800" extrusionOk="0">
                  <a:moveTo>
                    <a:pt x="5167" y="2757"/>
                  </a:moveTo>
                  <a:cubicBezTo>
                    <a:pt x="5923" y="2757"/>
                    <a:pt x="6553" y="3388"/>
                    <a:pt x="6553" y="4144"/>
                  </a:cubicBezTo>
                  <a:cubicBezTo>
                    <a:pt x="6553" y="4490"/>
                    <a:pt x="6396" y="4805"/>
                    <a:pt x="6175" y="5089"/>
                  </a:cubicBezTo>
                  <a:cubicBezTo>
                    <a:pt x="7026" y="5498"/>
                    <a:pt x="7593" y="6317"/>
                    <a:pt x="7593" y="7294"/>
                  </a:cubicBezTo>
                  <a:lnTo>
                    <a:pt x="7593" y="8019"/>
                  </a:lnTo>
                  <a:cubicBezTo>
                    <a:pt x="7593" y="8208"/>
                    <a:pt x="7435" y="8365"/>
                    <a:pt x="7246" y="8365"/>
                  </a:cubicBezTo>
                  <a:lnTo>
                    <a:pt x="3088" y="8365"/>
                  </a:lnTo>
                  <a:cubicBezTo>
                    <a:pt x="2867" y="8365"/>
                    <a:pt x="2710" y="8208"/>
                    <a:pt x="2710" y="8019"/>
                  </a:cubicBezTo>
                  <a:lnTo>
                    <a:pt x="2710" y="7294"/>
                  </a:lnTo>
                  <a:cubicBezTo>
                    <a:pt x="2710" y="6317"/>
                    <a:pt x="3308" y="5498"/>
                    <a:pt x="4127" y="5089"/>
                  </a:cubicBezTo>
                  <a:cubicBezTo>
                    <a:pt x="3907" y="4868"/>
                    <a:pt x="3781" y="4553"/>
                    <a:pt x="3781" y="4144"/>
                  </a:cubicBezTo>
                  <a:cubicBezTo>
                    <a:pt x="3781" y="3388"/>
                    <a:pt x="4411" y="2757"/>
                    <a:pt x="5167" y="2757"/>
                  </a:cubicBezTo>
                  <a:close/>
                  <a:moveTo>
                    <a:pt x="5183" y="1"/>
                  </a:moveTo>
                  <a:cubicBezTo>
                    <a:pt x="5128" y="1"/>
                    <a:pt x="5073" y="17"/>
                    <a:pt x="5010" y="48"/>
                  </a:cubicBezTo>
                  <a:cubicBezTo>
                    <a:pt x="3964" y="646"/>
                    <a:pt x="2946" y="940"/>
                    <a:pt x="1919" y="940"/>
                  </a:cubicBezTo>
                  <a:cubicBezTo>
                    <a:pt x="1430" y="940"/>
                    <a:pt x="939" y="873"/>
                    <a:pt x="441" y="741"/>
                  </a:cubicBezTo>
                  <a:cubicBezTo>
                    <a:pt x="402" y="722"/>
                    <a:pt x="363" y="714"/>
                    <a:pt x="326" y="714"/>
                  </a:cubicBezTo>
                  <a:cubicBezTo>
                    <a:pt x="243" y="714"/>
                    <a:pt x="170" y="751"/>
                    <a:pt x="126" y="773"/>
                  </a:cubicBezTo>
                  <a:cubicBezTo>
                    <a:pt x="32" y="836"/>
                    <a:pt x="0" y="930"/>
                    <a:pt x="0" y="1056"/>
                  </a:cubicBezTo>
                  <a:lnTo>
                    <a:pt x="0" y="5026"/>
                  </a:lnTo>
                  <a:cubicBezTo>
                    <a:pt x="0" y="8145"/>
                    <a:pt x="2080" y="10949"/>
                    <a:pt x="5104" y="11799"/>
                  </a:cubicBezTo>
                  <a:lnTo>
                    <a:pt x="5262" y="11799"/>
                  </a:lnTo>
                  <a:cubicBezTo>
                    <a:pt x="8255" y="10917"/>
                    <a:pt x="10397" y="8145"/>
                    <a:pt x="10397" y="5026"/>
                  </a:cubicBezTo>
                  <a:lnTo>
                    <a:pt x="10397" y="1056"/>
                  </a:lnTo>
                  <a:cubicBezTo>
                    <a:pt x="10397" y="930"/>
                    <a:pt x="10365" y="836"/>
                    <a:pt x="10271" y="773"/>
                  </a:cubicBezTo>
                  <a:cubicBezTo>
                    <a:pt x="10162" y="751"/>
                    <a:pt x="10084" y="714"/>
                    <a:pt x="10014" y="714"/>
                  </a:cubicBezTo>
                  <a:cubicBezTo>
                    <a:pt x="9983" y="714"/>
                    <a:pt x="9954" y="722"/>
                    <a:pt x="9924" y="741"/>
                  </a:cubicBezTo>
                  <a:cubicBezTo>
                    <a:pt x="9414" y="877"/>
                    <a:pt x="8910" y="946"/>
                    <a:pt x="8409" y="946"/>
                  </a:cubicBezTo>
                  <a:cubicBezTo>
                    <a:pt x="7395" y="946"/>
                    <a:pt x="6389" y="660"/>
                    <a:pt x="5356" y="48"/>
                  </a:cubicBezTo>
                  <a:cubicBezTo>
                    <a:pt x="5293" y="17"/>
                    <a:pt x="5238" y="1"/>
                    <a:pt x="51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64"/>
          <p:cNvGrpSpPr/>
          <p:nvPr/>
        </p:nvGrpSpPr>
        <p:grpSpPr>
          <a:xfrm>
            <a:off x="6981577" y="1396352"/>
            <a:ext cx="646994" cy="649288"/>
            <a:chOff x="4991425" y="3234750"/>
            <a:chExt cx="296175" cy="297225"/>
          </a:xfrm>
        </p:grpSpPr>
        <p:sp>
          <p:nvSpPr>
            <p:cNvPr id="939" name="Google Shape;939;p64"/>
            <p:cNvSpPr/>
            <p:nvPr/>
          </p:nvSpPr>
          <p:spPr>
            <a:xfrm>
              <a:off x="5077275" y="3304450"/>
              <a:ext cx="122100" cy="99275"/>
            </a:xfrm>
            <a:custGeom>
              <a:avLst/>
              <a:gdLst/>
              <a:ahLst/>
              <a:cxnLst/>
              <a:rect l="l" t="t" r="r" b="b"/>
              <a:pathLst>
                <a:path w="4884" h="3971" extrusionOk="0">
                  <a:moveTo>
                    <a:pt x="2426" y="1"/>
                  </a:moveTo>
                  <a:cubicBezTo>
                    <a:pt x="1103" y="1"/>
                    <a:pt x="0" y="1104"/>
                    <a:pt x="0" y="2427"/>
                  </a:cubicBezTo>
                  <a:cubicBezTo>
                    <a:pt x="0" y="3025"/>
                    <a:pt x="190" y="3530"/>
                    <a:pt x="536" y="3971"/>
                  </a:cubicBezTo>
                  <a:cubicBezTo>
                    <a:pt x="820" y="3624"/>
                    <a:pt x="1103" y="3309"/>
                    <a:pt x="1481" y="3057"/>
                  </a:cubicBezTo>
                  <a:cubicBezTo>
                    <a:pt x="1261" y="2805"/>
                    <a:pt x="1103" y="2458"/>
                    <a:pt x="1103" y="2112"/>
                  </a:cubicBezTo>
                  <a:cubicBezTo>
                    <a:pt x="1103" y="1356"/>
                    <a:pt x="1733" y="726"/>
                    <a:pt x="2489" y="726"/>
                  </a:cubicBezTo>
                  <a:cubicBezTo>
                    <a:pt x="3214" y="726"/>
                    <a:pt x="3844" y="1356"/>
                    <a:pt x="3844" y="2112"/>
                  </a:cubicBezTo>
                  <a:cubicBezTo>
                    <a:pt x="3844" y="2458"/>
                    <a:pt x="3687" y="2805"/>
                    <a:pt x="3466" y="3057"/>
                  </a:cubicBezTo>
                  <a:cubicBezTo>
                    <a:pt x="3844" y="3246"/>
                    <a:pt x="4128" y="3561"/>
                    <a:pt x="4317" y="3971"/>
                  </a:cubicBezTo>
                  <a:cubicBezTo>
                    <a:pt x="4695" y="3530"/>
                    <a:pt x="4884" y="3025"/>
                    <a:pt x="4884" y="2427"/>
                  </a:cubicBezTo>
                  <a:cubicBezTo>
                    <a:pt x="4884" y="1104"/>
                    <a:pt x="3781" y="1"/>
                    <a:pt x="24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64"/>
            <p:cNvSpPr/>
            <p:nvPr/>
          </p:nvSpPr>
          <p:spPr>
            <a:xfrm>
              <a:off x="5121375" y="3339900"/>
              <a:ext cx="35475" cy="35475"/>
            </a:xfrm>
            <a:custGeom>
              <a:avLst/>
              <a:gdLst/>
              <a:ahLst/>
              <a:cxnLst/>
              <a:rect l="l" t="t" r="r" b="b"/>
              <a:pathLst>
                <a:path w="1419" h="1419" extrusionOk="0">
                  <a:moveTo>
                    <a:pt x="725" y="1"/>
                  </a:moveTo>
                  <a:cubicBezTo>
                    <a:pt x="316" y="1"/>
                    <a:pt x="1" y="316"/>
                    <a:pt x="1" y="694"/>
                  </a:cubicBezTo>
                  <a:cubicBezTo>
                    <a:pt x="1" y="1103"/>
                    <a:pt x="316" y="1418"/>
                    <a:pt x="725" y="1418"/>
                  </a:cubicBezTo>
                  <a:cubicBezTo>
                    <a:pt x="1103" y="1418"/>
                    <a:pt x="1418" y="1103"/>
                    <a:pt x="1418" y="694"/>
                  </a:cubicBezTo>
                  <a:cubicBezTo>
                    <a:pt x="1418" y="316"/>
                    <a:pt x="1103" y="1"/>
                    <a:pt x="7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64"/>
            <p:cNvSpPr/>
            <p:nvPr/>
          </p:nvSpPr>
          <p:spPr>
            <a:xfrm>
              <a:off x="5009550" y="3234750"/>
              <a:ext cx="259150" cy="261125"/>
            </a:xfrm>
            <a:custGeom>
              <a:avLst/>
              <a:gdLst/>
              <a:ahLst/>
              <a:cxnLst/>
              <a:rect l="l" t="t" r="r" b="b"/>
              <a:pathLst>
                <a:path w="10366" h="10445" extrusionOk="0">
                  <a:moveTo>
                    <a:pt x="5198" y="2159"/>
                  </a:moveTo>
                  <a:cubicBezTo>
                    <a:pt x="6931" y="2159"/>
                    <a:pt x="8286" y="3514"/>
                    <a:pt x="8286" y="5246"/>
                  </a:cubicBezTo>
                  <a:cubicBezTo>
                    <a:pt x="8286" y="6916"/>
                    <a:pt x="6931" y="8365"/>
                    <a:pt x="5198" y="8365"/>
                  </a:cubicBezTo>
                  <a:cubicBezTo>
                    <a:pt x="3340" y="8365"/>
                    <a:pt x="2079" y="6822"/>
                    <a:pt x="2079" y="5246"/>
                  </a:cubicBezTo>
                  <a:cubicBezTo>
                    <a:pt x="2079" y="3514"/>
                    <a:pt x="3497" y="2159"/>
                    <a:pt x="5198" y="2159"/>
                  </a:cubicBezTo>
                  <a:close/>
                  <a:moveTo>
                    <a:pt x="5167" y="1"/>
                  </a:moveTo>
                  <a:cubicBezTo>
                    <a:pt x="5088" y="1"/>
                    <a:pt x="5009" y="17"/>
                    <a:pt x="4946" y="48"/>
                  </a:cubicBezTo>
                  <a:lnTo>
                    <a:pt x="4001" y="836"/>
                  </a:lnTo>
                  <a:lnTo>
                    <a:pt x="2773" y="678"/>
                  </a:lnTo>
                  <a:cubicBezTo>
                    <a:pt x="2756" y="675"/>
                    <a:pt x="2739" y="673"/>
                    <a:pt x="2723" y="673"/>
                  </a:cubicBezTo>
                  <a:cubicBezTo>
                    <a:pt x="2583" y="673"/>
                    <a:pt x="2454" y="786"/>
                    <a:pt x="2426" y="899"/>
                  </a:cubicBezTo>
                  <a:lnTo>
                    <a:pt x="1953" y="2033"/>
                  </a:lnTo>
                  <a:lnTo>
                    <a:pt x="819" y="2505"/>
                  </a:lnTo>
                  <a:cubicBezTo>
                    <a:pt x="662" y="2568"/>
                    <a:pt x="567" y="2694"/>
                    <a:pt x="630" y="2852"/>
                  </a:cubicBezTo>
                  <a:lnTo>
                    <a:pt x="788" y="4081"/>
                  </a:lnTo>
                  <a:lnTo>
                    <a:pt x="32" y="5026"/>
                  </a:lnTo>
                  <a:cubicBezTo>
                    <a:pt x="0" y="5183"/>
                    <a:pt x="0" y="5341"/>
                    <a:pt x="63" y="5467"/>
                  </a:cubicBezTo>
                  <a:lnTo>
                    <a:pt x="819" y="6381"/>
                  </a:lnTo>
                  <a:lnTo>
                    <a:pt x="662" y="7609"/>
                  </a:lnTo>
                  <a:cubicBezTo>
                    <a:pt x="630" y="7767"/>
                    <a:pt x="725" y="7924"/>
                    <a:pt x="851" y="7956"/>
                  </a:cubicBezTo>
                  <a:lnTo>
                    <a:pt x="1985" y="8428"/>
                  </a:lnTo>
                  <a:lnTo>
                    <a:pt x="2457" y="9594"/>
                  </a:lnTo>
                  <a:cubicBezTo>
                    <a:pt x="2536" y="9725"/>
                    <a:pt x="2637" y="9791"/>
                    <a:pt x="2741" y="9791"/>
                  </a:cubicBezTo>
                  <a:cubicBezTo>
                    <a:pt x="2762" y="9791"/>
                    <a:pt x="2783" y="9788"/>
                    <a:pt x="2804" y="9783"/>
                  </a:cubicBezTo>
                  <a:lnTo>
                    <a:pt x="4033" y="9626"/>
                  </a:lnTo>
                  <a:lnTo>
                    <a:pt x="4978" y="10382"/>
                  </a:lnTo>
                  <a:cubicBezTo>
                    <a:pt x="5072" y="10413"/>
                    <a:pt x="5104" y="10445"/>
                    <a:pt x="5167" y="10445"/>
                  </a:cubicBezTo>
                  <a:cubicBezTo>
                    <a:pt x="5261" y="10445"/>
                    <a:pt x="5324" y="10413"/>
                    <a:pt x="5387" y="10382"/>
                  </a:cubicBezTo>
                  <a:lnTo>
                    <a:pt x="6333" y="9626"/>
                  </a:lnTo>
                  <a:lnTo>
                    <a:pt x="7530" y="9783"/>
                  </a:lnTo>
                  <a:cubicBezTo>
                    <a:pt x="7687" y="9783"/>
                    <a:pt x="7876" y="9689"/>
                    <a:pt x="7908" y="9594"/>
                  </a:cubicBezTo>
                  <a:lnTo>
                    <a:pt x="8380" y="8428"/>
                  </a:lnTo>
                  <a:lnTo>
                    <a:pt x="9515" y="7956"/>
                  </a:lnTo>
                  <a:cubicBezTo>
                    <a:pt x="9672" y="7893"/>
                    <a:pt x="9735" y="7767"/>
                    <a:pt x="9704" y="7609"/>
                  </a:cubicBezTo>
                  <a:lnTo>
                    <a:pt x="9546" y="6381"/>
                  </a:lnTo>
                  <a:lnTo>
                    <a:pt x="10302" y="5467"/>
                  </a:lnTo>
                  <a:cubicBezTo>
                    <a:pt x="10365" y="5341"/>
                    <a:pt x="10365" y="5120"/>
                    <a:pt x="10302" y="5026"/>
                  </a:cubicBezTo>
                  <a:lnTo>
                    <a:pt x="9546" y="4081"/>
                  </a:lnTo>
                  <a:lnTo>
                    <a:pt x="9704" y="2852"/>
                  </a:lnTo>
                  <a:cubicBezTo>
                    <a:pt x="9735" y="2694"/>
                    <a:pt x="9641" y="2537"/>
                    <a:pt x="9515" y="2505"/>
                  </a:cubicBezTo>
                  <a:lnTo>
                    <a:pt x="8380" y="2033"/>
                  </a:lnTo>
                  <a:lnTo>
                    <a:pt x="7908" y="899"/>
                  </a:lnTo>
                  <a:cubicBezTo>
                    <a:pt x="7826" y="762"/>
                    <a:pt x="7719" y="672"/>
                    <a:pt x="7589" y="672"/>
                  </a:cubicBezTo>
                  <a:cubicBezTo>
                    <a:pt x="7570" y="672"/>
                    <a:pt x="7550" y="674"/>
                    <a:pt x="7530" y="678"/>
                  </a:cubicBezTo>
                  <a:lnTo>
                    <a:pt x="6333" y="836"/>
                  </a:lnTo>
                  <a:lnTo>
                    <a:pt x="5387" y="48"/>
                  </a:lnTo>
                  <a:cubicBezTo>
                    <a:pt x="5324" y="17"/>
                    <a:pt x="5246" y="1"/>
                    <a:pt x="5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64"/>
            <p:cNvSpPr/>
            <p:nvPr/>
          </p:nvSpPr>
          <p:spPr>
            <a:xfrm>
              <a:off x="5105625" y="3391900"/>
              <a:ext cx="66975" cy="34675"/>
            </a:xfrm>
            <a:custGeom>
              <a:avLst/>
              <a:gdLst/>
              <a:ahLst/>
              <a:cxnLst/>
              <a:rect l="l" t="t" r="r" b="b"/>
              <a:pathLst>
                <a:path w="2679" h="1387" extrusionOk="0">
                  <a:moveTo>
                    <a:pt x="1355" y="0"/>
                  </a:moveTo>
                  <a:cubicBezTo>
                    <a:pt x="725" y="0"/>
                    <a:pt x="190" y="441"/>
                    <a:pt x="1" y="977"/>
                  </a:cubicBezTo>
                  <a:cubicBezTo>
                    <a:pt x="410" y="1229"/>
                    <a:pt x="820" y="1386"/>
                    <a:pt x="1355" y="1386"/>
                  </a:cubicBezTo>
                  <a:cubicBezTo>
                    <a:pt x="1859" y="1386"/>
                    <a:pt x="2301" y="1229"/>
                    <a:pt x="2679" y="977"/>
                  </a:cubicBezTo>
                  <a:cubicBezTo>
                    <a:pt x="2521" y="410"/>
                    <a:pt x="1985" y="0"/>
                    <a:pt x="13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64"/>
            <p:cNvSpPr/>
            <p:nvPr/>
          </p:nvSpPr>
          <p:spPr>
            <a:xfrm>
              <a:off x="5192275" y="3443075"/>
              <a:ext cx="95325" cy="86975"/>
            </a:xfrm>
            <a:custGeom>
              <a:avLst/>
              <a:gdLst/>
              <a:ahLst/>
              <a:cxnLst/>
              <a:rect l="l" t="t" r="r" b="b"/>
              <a:pathLst>
                <a:path w="3813" h="3479" extrusionOk="0">
                  <a:moveTo>
                    <a:pt x="2867" y="1"/>
                  </a:moveTo>
                  <a:cubicBezTo>
                    <a:pt x="2741" y="127"/>
                    <a:pt x="2647" y="221"/>
                    <a:pt x="2489" y="284"/>
                  </a:cubicBezTo>
                  <a:lnTo>
                    <a:pt x="1607" y="631"/>
                  </a:lnTo>
                  <a:lnTo>
                    <a:pt x="1260" y="1482"/>
                  </a:lnTo>
                  <a:cubicBezTo>
                    <a:pt x="1103" y="1891"/>
                    <a:pt x="693" y="2112"/>
                    <a:pt x="284" y="2112"/>
                  </a:cubicBezTo>
                  <a:lnTo>
                    <a:pt x="158" y="2112"/>
                  </a:lnTo>
                  <a:lnTo>
                    <a:pt x="0" y="2080"/>
                  </a:lnTo>
                  <a:lnTo>
                    <a:pt x="1166" y="3372"/>
                  </a:lnTo>
                  <a:cubicBezTo>
                    <a:pt x="1237" y="3443"/>
                    <a:pt x="1343" y="3478"/>
                    <a:pt x="1445" y="3478"/>
                  </a:cubicBezTo>
                  <a:cubicBezTo>
                    <a:pt x="1479" y="3478"/>
                    <a:pt x="1512" y="3474"/>
                    <a:pt x="1544" y="3466"/>
                  </a:cubicBezTo>
                  <a:cubicBezTo>
                    <a:pt x="1638" y="3403"/>
                    <a:pt x="1764" y="3340"/>
                    <a:pt x="1764" y="3183"/>
                  </a:cubicBezTo>
                  <a:lnTo>
                    <a:pt x="2080" y="1639"/>
                  </a:lnTo>
                  <a:lnTo>
                    <a:pt x="3497" y="1324"/>
                  </a:lnTo>
                  <a:cubicBezTo>
                    <a:pt x="3532" y="1338"/>
                    <a:pt x="3563" y="1344"/>
                    <a:pt x="3592" y="1344"/>
                  </a:cubicBezTo>
                  <a:cubicBezTo>
                    <a:pt x="3693" y="1344"/>
                    <a:pt x="3756" y="1265"/>
                    <a:pt x="3781" y="1167"/>
                  </a:cubicBezTo>
                  <a:cubicBezTo>
                    <a:pt x="3812" y="1072"/>
                    <a:pt x="3781" y="946"/>
                    <a:pt x="3686" y="820"/>
                  </a:cubicBezTo>
                  <a:lnTo>
                    <a:pt x="28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64"/>
            <p:cNvSpPr/>
            <p:nvPr/>
          </p:nvSpPr>
          <p:spPr>
            <a:xfrm>
              <a:off x="4991425" y="3444650"/>
              <a:ext cx="95325" cy="87325"/>
            </a:xfrm>
            <a:custGeom>
              <a:avLst/>
              <a:gdLst/>
              <a:ahLst/>
              <a:cxnLst/>
              <a:rect l="l" t="t" r="r" b="b"/>
              <a:pathLst>
                <a:path w="3813" h="3493" extrusionOk="0">
                  <a:moveTo>
                    <a:pt x="946" y="1"/>
                  </a:moveTo>
                  <a:lnTo>
                    <a:pt x="126" y="851"/>
                  </a:lnTo>
                  <a:cubicBezTo>
                    <a:pt x="0" y="851"/>
                    <a:pt x="0" y="1009"/>
                    <a:pt x="32" y="1104"/>
                  </a:cubicBezTo>
                  <a:cubicBezTo>
                    <a:pt x="95" y="1230"/>
                    <a:pt x="158" y="1324"/>
                    <a:pt x="315" y="1356"/>
                  </a:cubicBezTo>
                  <a:lnTo>
                    <a:pt x="1733" y="1671"/>
                  </a:lnTo>
                  <a:lnTo>
                    <a:pt x="2048" y="3214"/>
                  </a:lnTo>
                  <a:cubicBezTo>
                    <a:pt x="2080" y="3309"/>
                    <a:pt x="2174" y="3435"/>
                    <a:pt x="2300" y="3466"/>
                  </a:cubicBezTo>
                  <a:cubicBezTo>
                    <a:pt x="2328" y="3485"/>
                    <a:pt x="2361" y="3492"/>
                    <a:pt x="2396" y="3492"/>
                  </a:cubicBezTo>
                  <a:cubicBezTo>
                    <a:pt x="2482" y="3492"/>
                    <a:pt x="2580" y="3448"/>
                    <a:pt x="2647" y="3403"/>
                  </a:cubicBezTo>
                  <a:lnTo>
                    <a:pt x="3813" y="2112"/>
                  </a:lnTo>
                  <a:lnTo>
                    <a:pt x="3813" y="2112"/>
                  </a:lnTo>
                  <a:lnTo>
                    <a:pt x="3624" y="2143"/>
                  </a:lnTo>
                  <a:lnTo>
                    <a:pt x="3561" y="2143"/>
                  </a:lnTo>
                  <a:cubicBezTo>
                    <a:pt x="3119" y="2143"/>
                    <a:pt x="2773" y="1891"/>
                    <a:pt x="2552" y="1513"/>
                  </a:cubicBezTo>
                  <a:lnTo>
                    <a:pt x="2206" y="631"/>
                  </a:lnTo>
                  <a:lnTo>
                    <a:pt x="1355" y="284"/>
                  </a:lnTo>
                  <a:cubicBezTo>
                    <a:pt x="1198" y="221"/>
                    <a:pt x="1072" y="127"/>
                    <a:pt x="9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64"/>
          <p:cNvGrpSpPr/>
          <p:nvPr/>
        </p:nvGrpSpPr>
        <p:grpSpPr>
          <a:xfrm>
            <a:off x="1521916" y="1398369"/>
            <a:ext cx="643499" cy="645247"/>
            <a:chOff x="1674750" y="3254050"/>
            <a:chExt cx="294575" cy="295375"/>
          </a:xfrm>
        </p:grpSpPr>
        <p:sp>
          <p:nvSpPr>
            <p:cNvPr id="946" name="Google Shape;946;p64"/>
            <p:cNvSpPr/>
            <p:nvPr/>
          </p:nvSpPr>
          <p:spPr>
            <a:xfrm>
              <a:off x="1691275" y="3351700"/>
              <a:ext cx="278050" cy="197725"/>
            </a:xfrm>
            <a:custGeom>
              <a:avLst/>
              <a:gdLst/>
              <a:ahLst/>
              <a:cxnLst/>
              <a:rect l="l" t="t" r="r" b="b"/>
              <a:pathLst>
                <a:path w="11122" h="7909" extrusionOk="0">
                  <a:moveTo>
                    <a:pt x="10535" y="0"/>
                  </a:moveTo>
                  <a:cubicBezTo>
                    <a:pt x="10489" y="0"/>
                    <a:pt x="10442" y="10"/>
                    <a:pt x="10397" y="33"/>
                  </a:cubicBezTo>
                  <a:cubicBezTo>
                    <a:pt x="10208" y="64"/>
                    <a:pt x="10114" y="253"/>
                    <a:pt x="10177" y="474"/>
                  </a:cubicBezTo>
                  <a:cubicBezTo>
                    <a:pt x="10334" y="978"/>
                    <a:pt x="10429" y="1482"/>
                    <a:pt x="10429" y="1986"/>
                  </a:cubicBezTo>
                  <a:cubicBezTo>
                    <a:pt x="10429" y="4885"/>
                    <a:pt x="8066" y="7247"/>
                    <a:pt x="5199" y="7247"/>
                  </a:cubicBezTo>
                  <a:cubicBezTo>
                    <a:pt x="3561" y="7247"/>
                    <a:pt x="2017" y="6397"/>
                    <a:pt x="1072" y="5137"/>
                  </a:cubicBezTo>
                  <a:lnTo>
                    <a:pt x="1733" y="5137"/>
                  </a:lnTo>
                  <a:cubicBezTo>
                    <a:pt x="1922" y="5137"/>
                    <a:pt x="2080" y="4979"/>
                    <a:pt x="2080" y="4790"/>
                  </a:cubicBezTo>
                  <a:cubicBezTo>
                    <a:pt x="2080" y="4601"/>
                    <a:pt x="1922" y="4443"/>
                    <a:pt x="1733" y="4443"/>
                  </a:cubicBezTo>
                  <a:lnTo>
                    <a:pt x="347" y="4443"/>
                  </a:lnTo>
                  <a:cubicBezTo>
                    <a:pt x="158" y="4443"/>
                    <a:pt x="1" y="4601"/>
                    <a:pt x="1" y="4790"/>
                  </a:cubicBezTo>
                  <a:lnTo>
                    <a:pt x="1" y="6176"/>
                  </a:lnTo>
                  <a:cubicBezTo>
                    <a:pt x="1" y="6365"/>
                    <a:pt x="158" y="6523"/>
                    <a:pt x="347" y="6523"/>
                  </a:cubicBezTo>
                  <a:cubicBezTo>
                    <a:pt x="536" y="6523"/>
                    <a:pt x="694" y="6365"/>
                    <a:pt x="694" y="6176"/>
                  </a:cubicBezTo>
                  <a:lnTo>
                    <a:pt x="694" y="5767"/>
                  </a:lnTo>
                  <a:cubicBezTo>
                    <a:pt x="1796" y="7090"/>
                    <a:pt x="3466" y="7909"/>
                    <a:pt x="5199" y="7909"/>
                  </a:cubicBezTo>
                  <a:cubicBezTo>
                    <a:pt x="8412" y="7909"/>
                    <a:pt x="11122" y="5231"/>
                    <a:pt x="11122" y="1986"/>
                  </a:cubicBezTo>
                  <a:cubicBezTo>
                    <a:pt x="11122" y="1419"/>
                    <a:pt x="10996" y="820"/>
                    <a:pt x="10838" y="222"/>
                  </a:cubicBezTo>
                  <a:cubicBezTo>
                    <a:pt x="10814" y="102"/>
                    <a:pt x="10681" y="0"/>
                    <a:pt x="105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64"/>
            <p:cNvSpPr/>
            <p:nvPr/>
          </p:nvSpPr>
          <p:spPr>
            <a:xfrm>
              <a:off x="1674750" y="3254050"/>
              <a:ext cx="277250" cy="197900"/>
            </a:xfrm>
            <a:custGeom>
              <a:avLst/>
              <a:gdLst/>
              <a:ahLst/>
              <a:cxnLst/>
              <a:rect l="l" t="t" r="r" b="b"/>
              <a:pathLst>
                <a:path w="11090" h="7916" extrusionOk="0">
                  <a:moveTo>
                    <a:pt x="5891" y="1"/>
                  </a:moveTo>
                  <a:cubicBezTo>
                    <a:pt x="2678" y="1"/>
                    <a:pt x="0" y="2679"/>
                    <a:pt x="0" y="5892"/>
                  </a:cubicBezTo>
                  <a:cubicBezTo>
                    <a:pt x="0" y="6491"/>
                    <a:pt x="126" y="7089"/>
                    <a:pt x="284" y="7656"/>
                  </a:cubicBezTo>
                  <a:cubicBezTo>
                    <a:pt x="310" y="7842"/>
                    <a:pt x="448" y="7916"/>
                    <a:pt x="604" y="7916"/>
                  </a:cubicBezTo>
                  <a:cubicBezTo>
                    <a:pt x="633" y="7916"/>
                    <a:pt x="663" y="7913"/>
                    <a:pt x="693" y="7908"/>
                  </a:cubicBezTo>
                  <a:cubicBezTo>
                    <a:pt x="882" y="7877"/>
                    <a:pt x="977" y="7656"/>
                    <a:pt x="945" y="7467"/>
                  </a:cubicBezTo>
                  <a:cubicBezTo>
                    <a:pt x="788" y="6963"/>
                    <a:pt x="662" y="6459"/>
                    <a:pt x="662" y="5892"/>
                  </a:cubicBezTo>
                  <a:cubicBezTo>
                    <a:pt x="662" y="3025"/>
                    <a:pt x="3025" y="662"/>
                    <a:pt x="5891" y="662"/>
                  </a:cubicBezTo>
                  <a:cubicBezTo>
                    <a:pt x="7561" y="662"/>
                    <a:pt x="9105" y="1481"/>
                    <a:pt x="10050" y="2742"/>
                  </a:cubicBezTo>
                  <a:lnTo>
                    <a:pt x="9357" y="2742"/>
                  </a:lnTo>
                  <a:cubicBezTo>
                    <a:pt x="9168" y="2742"/>
                    <a:pt x="9010" y="2899"/>
                    <a:pt x="9010" y="3088"/>
                  </a:cubicBezTo>
                  <a:cubicBezTo>
                    <a:pt x="9010" y="3309"/>
                    <a:pt x="9168" y="3466"/>
                    <a:pt x="9357" y="3466"/>
                  </a:cubicBezTo>
                  <a:lnTo>
                    <a:pt x="10743" y="3466"/>
                  </a:lnTo>
                  <a:cubicBezTo>
                    <a:pt x="10932" y="3466"/>
                    <a:pt x="11090" y="3309"/>
                    <a:pt x="11090" y="3088"/>
                  </a:cubicBezTo>
                  <a:lnTo>
                    <a:pt x="11090" y="1733"/>
                  </a:lnTo>
                  <a:cubicBezTo>
                    <a:pt x="11090" y="1513"/>
                    <a:pt x="10932" y="1355"/>
                    <a:pt x="10743" y="1355"/>
                  </a:cubicBezTo>
                  <a:cubicBezTo>
                    <a:pt x="10554" y="1355"/>
                    <a:pt x="10397" y="1513"/>
                    <a:pt x="10397" y="1733"/>
                  </a:cubicBezTo>
                  <a:lnTo>
                    <a:pt x="10397" y="2111"/>
                  </a:lnTo>
                  <a:cubicBezTo>
                    <a:pt x="9294" y="820"/>
                    <a:pt x="7624" y="1"/>
                    <a:pt x="58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64"/>
            <p:cNvSpPr/>
            <p:nvPr/>
          </p:nvSpPr>
          <p:spPr>
            <a:xfrm>
              <a:off x="1727500" y="3306825"/>
              <a:ext cx="189075" cy="189050"/>
            </a:xfrm>
            <a:custGeom>
              <a:avLst/>
              <a:gdLst/>
              <a:ahLst/>
              <a:cxnLst/>
              <a:rect l="l" t="t" r="r" b="b"/>
              <a:pathLst>
                <a:path w="7563" h="7562" extrusionOk="0">
                  <a:moveTo>
                    <a:pt x="3750" y="2048"/>
                  </a:moveTo>
                  <a:cubicBezTo>
                    <a:pt x="3939" y="2048"/>
                    <a:pt x="4097" y="2206"/>
                    <a:pt x="4097" y="2426"/>
                  </a:cubicBezTo>
                  <a:lnTo>
                    <a:pt x="4097" y="3435"/>
                  </a:lnTo>
                  <a:lnTo>
                    <a:pt x="4475" y="3435"/>
                  </a:lnTo>
                  <a:cubicBezTo>
                    <a:pt x="4664" y="3435"/>
                    <a:pt x="4821" y="3592"/>
                    <a:pt x="4821" y="3781"/>
                  </a:cubicBezTo>
                  <a:cubicBezTo>
                    <a:pt x="4821" y="4002"/>
                    <a:pt x="4664" y="4159"/>
                    <a:pt x="4475" y="4159"/>
                  </a:cubicBezTo>
                  <a:lnTo>
                    <a:pt x="3750" y="4159"/>
                  </a:lnTo>
                  <a:cubicBezTo>
                    <a:pt x="3561" y="4159"/>
                    <a:pt x="3403" y="4002"/>
                    <a:pt x="3403" y="3781"/>
                  </a:cubicBezTo>
                  <a:lnTo>
                    <a:pt x="3403" y="2426"/>
                  </a:lnTo>
                  <a:cubicBezTo>
                    <a:pt x="3403" y="2206"/>
                    <a:pt x="3561" y="2048"/>
                    <a:pt x="3750" y="2048"/>
                  </a:cubicBezTo>
                  <a:close/>
                  <a:moveTo>
                    <a:pt x="3435" y="0"/>
                  </a:moveTo>
                  <a:cubicBezTo>
                    <a:pt x="2647" y="95"/>
                    <a:pt x="1923" y="410"/>
                    <a:pt x="1356" y="883"/>
                  </a:cubicBezTo>
                  <a:lnTo>
                    <a:pt x="2049" y="1576"/>
                  </a:lnTo>
                  <a:cubicBezTo>
                    <a:pt x="2175" y="1702"/>
                    <a:pt x="2175" y="1954"/>
                    <a:pt x="2049" y="2048"/>
                  </a:cubicBezTo>
                  <a:cubicBezTo>
                    <a:pt x="1986" y="2111"/>
                    <a:pt x="1899" y="2143"/>
                    <a:pt x="1812" y="2143"/>
                  </a:cubicBezTo>
                  <a:cubicBezTo>
                    <a:pt x="1726" y="2143"/>
                    <a:pt x="1639" y="2111"/>
                    <a:pt x="1576" y="2048"/>
                  </a:cubicBezTo>
                  <a:lnTo>
                    <a:pt x="883" y="1355"/>
                  </a:lnTo>
                  <a:cubicBezTo>
                    <a:pt x="410" y="1922"/>
                    <a:pt x="95" y="2647"/>
                    <a:pt x="1" y="3435"/>
                  </a:cubicBezTo>
                  <a:lnTo>
                    <a:pt x="1041" y="3435"/>
                  </a:lnTo>
                  <a:cubicBezTo>
                    <a:pt x="1230" y="3435"/>
                    <a:pt x="1387" y="3592"/>
                    <a:pt x="1387" y="3781"/>
                  </a:cubicBezTo>
                  <a:cubicBezTo>
                    <a:pt x="1387" y="3970"/>
                    <a:pt x="1230" y="4128"/>
                    <a:pt x="1041" y="4128"/>
                  </a:cubicBezTo>
                  <a:lnTo>
                    <a:pt x="1" y="4128"/>
                  </a:lnTo>
                  <a:cubicBezTo>
                    <a:pt x="95" y="4915"/>
                    <a:pt x="410" y="5640"/>
                    <a:pt x="883" y="6238"/>
                  </a:cubicBezTo>
                  <a:lnTo>
                    <a:pt x="1576" y="5514"/>
                  </a:lnTo>
                  <a:cubicBezTo>
                    <a:pt x="1639" y="5451"/>
                    <a:pt x="1734" y="5419"/>
                    <a:pt x="1824" y="5419"/>
                  </a:cubicBezTo>
                  <a:cubicBezTo>
                    <a:pt x="1915" y="5419"/>
                    <a:pt x="2001" y="5451"/>
                    <a:pt x="2049" y="5514"/>
                  </a:cubicBezTo>
                  <a:cubicBezTo>
                    <a:pt x="2175" y="5640"/>
                    <a:pt x="2175" y="5860"/>
                    <a:pt x="2049" y="5986"/>
                  </a:cubicBezTo>
                  <a:lnTo>
                    <a:pt x="1356" y="6711"/>
                  </a:lnTo>
                  <a:cubicBezTo>
                    <a:pt x="1923" y="7184"/>
                    <a:pt x="2647" y="7499"/>
                    <a:pt x="3435" y="7562"/>
                  </a:cubicBezTo>
                  <a:lnTo>
                    <a:pt x="3435" y="6553"/>
                  </a:lnTo>
                  <a:cubicBezTo>
                    <a:pt x="3435" y="6333"/>
                    <a:pt x="3592" y="6175"/>
                    <a:pt x="3781" y="6175"/>
                  </a:cubicBezTo>
                  <a:cubicBezTo>
                    <a:pt x="4002" y="6175"/>
                    <a:pt x="4160" y="6333"/>
                    <a:pt x="4160" y="6553"/>
                  </a:cubicBezTo>
                  <a:lnTo>
                    <a:pt x="4160" y="7562"/>
                  </a:lnTo>
                  <a:cubicBezTo>
                    <a:pt x="4947" y="7499"/>
                    <a:pt x="5640" y="7184"/>
                    <a:pt x="6239" y="6711"/>
                  </a:cubicBezTo>
                  <a:lnTo>
                    <a:pt x="5514" y="5986"/>
                  </a:lnTo>
                  <a:cubicBezTo>
                    <a:pt x="5420" y="5860"/>
                    <a:pt x="5420" y="5640"/>
                    <a:pt x="5514" y="5514"/>
                  </a:cubicBezTo>
                  <a:cubicBezTo>
                    <a:pt x="5577" y="5451"/>
                    <a:pt x="5672" y="5419"/>
                    <a:pt x="5762" y="5419"/>
                  </a:cubicBezTo>
                  <a:cubicBezTo>
                    <a:pt x="5853" y="5419"/>
                    <a:pt x="5940" y="5451"/>
                    <a:pt x="5987" y="5514"/>
                  </a:cubicBezTo>
                  <a:lnTo>
                    <a:pt x="6711" y="6238"/>
                  </a:lnTo>
                  <a:cubicBezTo>
                    <a:pt x="7184" y="5640"/>
                    <a:pt x="7499" y="4915"/>
                    <a:pt x="7562" y="4128"/>
                  </a:cubicBezTo>
                  <a:lnTo>
                    <a:pt x="6554" y="4128"/>
                  </a:lnTo>
                  <a:cubicBezTo>
                    <a:pt x="6365" y="4128"/>
                    <a:pt x="6207" y="3970"/>
                    <a:pt x="6207" y="3781"/>
                  </a:cubicBezTo>
                  <a:cubicBezTo>
                    <a:pt x="6207" y="3592"/>
                    <a:pt x="6365" y="3435"/>
                    <a:pt x="6554" y="3435"/>
                  </a:cubicBezTo>
                  <a:lnTo>
                    <a:pt x="7562" y="3435"/>
                  </a:lnTo>
                  <a:cubicBezTo>
                    <a:pt x="7499" y="2647"/>
                    <a:pt x="7184" y="1922"/>
                    <a:pt x="6711" y="1355"/>
                  </a:cubicBezTo>
                  <a:lnTo>
                    <a:pt x="5987" y="2048"/>
                  </a:lnTo>
                  <a:cubicBezTo>
                    <a:pt x="5940" y="2111"/>
                    <a:pt x="5853" y="2143"/>
                    <a:pt x="5762" y="2143"/>
                  </a:cubicBezTo>
                  <a:cubicBezTo>
                    <a:pt x="5672" y="2143"/>
                    <a:pt x="5577" y="2111"/>
                    <a:pt x="5514" y="2048"/>
                  </a:cubicBezTo>
                  <a:cubicBezTo>
                    <a:pt x="5420" y="1922"/>
                    <a:pt x="5420" y="1702"/>
                    <a:pt x="5514" y="1576"/>
                  </a:cubicBezTo>
                  <a:lnTo>
                    <a:pt x="6239" y="883"/>
                  </a:lnTo>
                  <a:cubicBezTo>
                    <a:pt x="5640" y="410"/>
                    <a:pt x="4947" y="95"/>
                    <a:pt x="4160" y="0"/>
                  </a:cubicBezTo>
                  <a:lnTo>
                    <a:pt x="4160" y="1040"/>
                  </a:lnTo>
                  <a:cubicBezTo>
                    <a:pt x="4160" y="1229"/>
                    <a:pt x="4002" y="1387"/>
                    <a:pt x="3781" y="1387"/>
                  </a:cubicBezTo>
                  <a:cubicBezTo>
                    <a:pt x="3592" y="1387"/>
                    <a:pt x="3435" y="1229"/>
                    <a:pt x="3435" y="1040"/>
                  </a:cubicBezTo>
                  <a:lnTo>
                    <a:pt x="34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9" name="Google Shape;949;p64"/>
          <p:cNvSpPr txBox="1">
            <a:spLocks noGrp="1"/>
          </p:cNvSpPr>
          <p:nvPr>
            <p:ph type="title"/>
          </p:nvPr>
        </p:nvSpPr>
        <p:spPr>
          <a:xfrm>
            <a:off x="475750" y="3964775"/>
            <a:ext cx="2733000" cy="73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rPr>
              <a:t>$120/month</a:t>
            </a:r>
            <a:endParaRPr sz="1800">
              <a:solidFill>
                <a:schemeClr val="dk1"/>
              </a:solidFill>
            </a:endParaRPr>
          </a:p>
        </p:txBody>
      </p:sp>
      <p:sp>
        <p:nvSpPr>
          <p:cNvPr id="950" name="Google Shape;950;p64"/>
          <p:cNvSpPr txBox="1">
            <a:spLocks noGrp="1"/>
          </p:cNvSpPr>
          <p:nvPr>
            <p:ph type="title" idx="2"/>
          </p:nvPr>
        </p:nvSpPr>
        <p:spPr>
          <a:xfrm>
            <a:off x="3208750" y="3964775"/>
            <a:ext cx="2726400" cy="73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rPr>
              <a:t>$145/month</a:t>
            </a:r>
            <a:endParaRPr sz="1800">
              <a:solidFill>
                <a:schemeClr val="dk1"/>
              </a:solidFill>
            </a:endParaRPr>
          </a:p>
        </p:txBody>
      </p:sp>
      <p:sp>
        <p:nvSpPr>
          <p:cNvPr id="951" name="Google Shape;951;p64"/>
          <p:cNvSpPr txBox="1">
            <a:spLocks noGrp="1"/>
          </p:cNvSpPr>
          <p:nvPr>
            <p:ph type="title" idx="4"/>
          </p:nvPr>
        </p:nvSpPr>
        <p:spPr>
          <a:xfrm>
            <a:off x="5935950" y="3964775"/>
            <a:ext cx="2733000" cy="73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rPr>
              <a:t>$1</a:t>
            </a:r>
            <a:r>
              <a:rPr lang="en" sz="1800"/>
              <a:t>,</a:t>
            </a:r>
            <a:r>
              <a:rPr lang="en" sz="1800">
                <a:solidFill>
                  <a:schemeClr val="dk1"/>
                </a:solidFill>
              </a:rPr>
              <a:t>500/year</a:t>
            </a:r>
            <a:endParaRPr sz="18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p65"/>
          <p:cNvSpPr/>
          <p:nvPr/>
        </p:nvSpPr>
        <p:spPr>
          <a:xfrm>
            <a:off x="3199375" y="1524198"/>
            <a:ext cx="1040100" cy="10005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65"/>
          <p:cNvSpPr/>
          <p:nvPr/>
        </p:nvSpPr>
        <p:spPr>
          <a:xfrm>
            <a:off x="4864563" y="1524198"/>
            <a:ext cx="1040100" cy="10005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65"/>
          <p:cNvSpPr/>
          <p:nvPr/>
        </p:nvSpPr>
        <p:spPr>
          <a:xfrm>
            <a:off x="3199375" y="3148336"/>
            <a:ext cx="1040100" cy="10005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65"/>
          <p:cNvSpPr/>
          <p:nvPr/>
        </p:nvSpPr>
        <p:spPr>
          <a:xfrm>
            <a:off x="4864563" y="3148336"/>
            <a:ext cx="1040100" cy="10005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65"/>
          <p:cNvSpPr txBox="1">
            <a:spLocks noGrp="1"/>
          </p:cNvSpPr>
          <p:nvPr>
            <p:ph type="title"/>
          </p:nvPr>
        </p:nvSpPr>
        <p:spPr>
          <a:xfrm>
            <a:off x="476100" y="445025"/>
            <a:ext cx="81921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Sales and distribution</a:t>
            </a:r>
            <a:endParaRPr/>
          </a:p>
        </p:txBody>
      </p:sp>
      <p:sp>
        <p:nvSpPr>
          <p:cNvPr id="961" name="Google Shape;961;p65"/>
          <p:cNvSpPr txBox="1"/>
          <p:nvPr/>
        </p:nvSpPr>
        <p:spPr>
          <a:xfrm>
            <a:off x="1310356" y="1497092"/>
            <a:ext cx="1750200" cy="475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100"/>
              </a:spcAft>
              <a:buNone/>
            </a:pPr>
            <a:r>
              <a:rPr lang="en" sz="2000">
                <a:solidFill>
                  <a:schemeClr val="dk1"/>
                </a:solidFill>
                <a:latin typeface="Montserrat ExtraBold"/>
                <a:ea typeface="Montserrat ExtraBold"/>
                <a:cs typeface="Montserrat ExtraBold"/>
                <a:sym typeface="Montserrat ExtraBold"/>
              </a:rPr>
              <a:t>User</a:t>
            </a:r>
            <a:endParaRPr sz="2000">
              <a:solidFill>
                <a:schemeClr val="dk1"/>
              </a:solidFill>
              <a:latin typeface="Montserrat ExtraBold"/>
              <a:ea typeface="Montserrat ExtraBold"/>
              <a:cs typeface="Montserrat ExtraBold"/>
              <a:sym typeface="Montserrat ExtraBold"/>
            </a:endParaRPr>
          </a:p>
        </p:txBody>
      </p:sp>
      <p:sp>
        <p:nvSpPr>
          <p:cNvPr id="962" name="Google Shape;962;p65"/>
          <p:cNvSpPr txBox="1"/>
          <p:nvPr/>
        </p:nvSpPr>
        <p:spPr>
          <a:xfrm>
            <a:off x="6083732" y="1497092"/>
            <a:ext cx="1750200" cy="47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00"/>
              </a:spcAft>
              <a:buNone/>
            </a:pPr>
            <a:r>
              <a:rPr lang="en" sz="2000">
                <a:solidFill>
                  <a:schemeClr val="dk1"/>
                </a:solidFill>
                <a:latin typeface="Montserrat ExtraBold"/>
                <a:ea typeface="Montserrat ExtraBold"/>
                <a:cs typeface="Montserrat ExtraBold"/>
                <a:sym typeface="Montserrat ExtraBold"/>
              </a:rPr>
              <a:t>Payment</a:t>
            </a:r>
            <a:endParaRPr sz="2000">
              <a:solidFill>
                <a:schemeClr val="dk1"/>
              </a:solidFill>
              <a:latin typeface="Montserrat ExtraBold"/>
              <a:ea typeface="Montserrat ExtraBold"/>
              <a:cs typeface="Montserrat ExtraBold"/>
              <a:sym typeface="Montserrat ExtraBold"/>
            </a:endParaRPr>
          </a:p>
        </p:txBody>
      </p:sp>
      <p:sp>
        <p:nvSpPr>
          <p:cNvPr id="963" name="Google Shape;963;p65"/>
          <p:cNvSpPr txBox="1"/>
          <p:nvPr/>
        </p:nvSpPr>
        <p:spPr>
          <a:xfrm>
            <a:off x="6083738" y="1998600"/>
            <a:ext cx="1750200" cy="47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00"/>
              </a:spcAft>
              <a:buNone/>
            </a:pPr>
            <a:r>
              <a:rPr lang="en">
                <a:solidFill>
                  <a:schemeClr val="dk1"/>
                </a:solidFill>
                <a:latin typeface="Hind Medium"/>
                <a:ea typeface="Hind Medium"/>
                <a:cs typeface="Hind Medium"/>
                <a:sym typeface="Hind Medium"/>
              </a:rPr>
              <a:t>Venus has a beautiful name</a:t>
            </a:r>
            <a:endParaRPr>
              <a:solidFill>
                <a:schemeClr val="dk1"/>
              </a:solidFill>
              <a:latin typeface="Hind Medium"/>
              <a:ea typeface="Hind Medium"/>
              <a:cs typeface="Hind Medium"/>
              <a:sym typeface="Hind Medium"/>
            </a:endParaRPr>
          </a:p>
        </p:txBody>
      </p:sp>
      <p:sp>
        <p:nvSpPr>
          <p:cNvPr id="964" name="Google Shape;964;p65"/>
          <p:cNvSpPr txBox="1"/>
          <p:nvPr/>
        </p:nvSpPr>
        <p:spPr>
          <a:xfrm>
            <a:off x="1157501" y="1998600"/>
            <a:ext cx="1903200" cy="475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100"/>
              </a:spcAft>
              <a:buNone/>
            </a:pPr>
            <a:r>
              <a:rPr lang="en">
                <a:solidFill>
                  <a:schemeClr val="dk1"/>
                </a:solidFill>
                <a:latin typeface="Hind Medium"/>
                <a:ea typeface="Hind Medium"/>
                <a:cs typeface="Hind Medium"/>
                <a:sym typeface="Hind Medium"/>
              </a:rPr>
              <a:t>Mercury is the closest planet to the Sun</a:t>
            </a:r>
            <a:endParaRPr>
              <a:solidFill>
                <a:schemeClr val="dk1"/>
              </a:solidFill>
              <a:latin typeface="Hind Medium"/>
              <a:ea typeface="Hind Medium"/>
              <a:cs typeface="Hind Medium"/>
              <a:sym typeface="Hind Medium"/>
            </a:endParaRPr>
          </a:p>
        </p:txBody>
      </p:sp>
      <p:sp>
        <p:nvSpPr>
          <p:cNvPr id="965" name="Google Shape;965;p65"/>
          <p:cNvSpPr txBox="1"/>
          <p:nvPr/>
        </p:nvSpPr>
        <p:spPr>
          <a:xfrm>
            <a:off x="1310356" y="3148426"/>
            <a:ext cx="1750200" cy="475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100"/>
              </a:spcAft>
              <a:buNone/>
            </a:pPr>
            <a:r>
              <a:rPr lang="en" sz="2000">
                <a:solidFill>
                  <a:schemeClr val="dk1"/>
                </a:solidFill>
                <a:latin typeface="Montserrat ExtraBold"/>
                <a:ea typeface="Montserrat ExtraBold"/>
                <a:cs typeface="Montserrat ExtraBold"/>
                <a:sym typeface="Montserrat ExtraBold"/>
              </a:rPr>
              <a:t>Shipping</a:t>
            </a:r>
            <a:endParaRPr sz="2000">
              <a:solidFill>
                <a:schemeClr val="dk1"/>
              </a:solidFill>
              <a:latin typeface="Montserrat ExtraBold"/>
              <a:ea typeface="Montserrat ExtraBold"/>
              <a:cs typeface="Montserrat ExtraBold"/>
              <a:sym typeface="Montserrat ExtraBold"/>
            </a:endParaRPr>
          </a:p>
        </p:txBody>
      </p:sp>
      <p:sp>
        <p:nvSpPr>
          <p:cNvPr id="966" name="Google Shape;966;p65"/>
          <p:cNvSpPr txBox="1"/>
          <p:nvPr/>
        </p:nvSpPr>
        <p:spPr>
          <a:xfrm>
            <a:off x="6083732" y="3148425"/>
            <a:ext cx="1750200" cy="47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00"/>
              </a:spcAft>
              <a:buNone/>
            </a:pPr>
            <a:r>
              <a:rPr lang="en" sz="2000">
                <a:solidFill>
                  <a:schemeClr val="dk1"/>
                </a:solidFill>
                <a:latin typeface="Montserrat ExtraBold"/>
                <a:ea typeface="Montserrat ExtraBold"/>
                <a:cs typeface="Montserrat ExtraBold"/>
                <a:sym typeface="Montserrat ExtraBold"/>
              </a:rPr>
              <a:t>Packing</a:t>
            </a:r>
            <a:endParaRPr sz="2000">
              <a:solidFill>
                <a:schemeClr val="dk1"/>
              </a:solidFill>
              <a:latin typeface="Montserrat ExtraBold"/>
              <a:ea typeface="Montserrat ExtraBold"/>
              <a:cs typeface="Montserrat ExtraBold"/>
              <a:sym typeface="Montserrat ExtraBold"/>
            </a:endParaRPr>
          </a:p>
        </p:txBody>
      </p:sp>
      <p:sp>
        <p:nvSpPr>
          <p:cNvPr id="967" name="Google Shape;967;p65"/>
          <p:cNvSpPr txBox="1"/>
          <p:nvPr/>
        </p:nvSpPr>
        <p:spPr>
          <a:xfrm>
            <a:off x="6083738" y="3653525"/>
            <a:ext cx="1750200" cy="47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00"/>
              </a:spcAft>
              <a:buNone/>
            </a:pPr>
            <a:r>
              <a:rPr lang="en">
                <a:solidFill>
                  <a:schemeClr val="dk1"/>
                </a:solidFill>
                <a:latin typeface="Hind Medium"/>
                <a:ea typeface="Hind Medium"/>
                <a:cs typeface="Hind Medium"/>
                <a:sym typeface="Hind Medium"/>
              </a:rPr>
              <a:t>Saturn is a gas giant and has many rings</a:t>
            </a:r>
            <a:endParaRPr>
              <a:solidFill>
                <a:schemeClr val="dk1"/>
              </a:solidFill>
              <a:latin typeface="Hind Medium"/>
              <a:ea typeface="Hind Medium"/>
              <a:cs typeface="Hind Medium"/>
              <a:sym typeface="Hind Medium"/>
            </a:endParaRPr>
          </a:p>
        </p:txBody>
      </p:sp>
      <p:sp>
        <p:nvSpPr>
          <p:cNvPr id="968" name="Google Shape;968;p65"/>
          <p:cNvSpPr txBox="1"/>
          <p:nvPr/>
        </p:nvSpPr>
        <p:spPr>
          <a:xfrm>
            <a:off x="1071775" y="3653525"/>
            <a:ext cx="1989000" cy="475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100"/>
              </a:spcAft>
              <a:buNone/>
            </a:pPr>
            <a:r>
              <a:rPr lang="en">
                <a:solidFill>
                  <a:schemeClr val="dk1"/>
                </a:solidFill>
                <a:latin typeface="Hind Medium"/>
                <a:ea typeface="Hind Medium"/>
                <a:cs typeface="Hind Medium"/>
                <a:sym typeface="Hind Medium"/>
              </a:rPr>
              <a:t>Jupiter is the biggest planet of them all</a:t>
            </a:r>
            <a:endParaRPr>
              <a:solidFill>
                <a:schemeClr val="dk1"/>
              </a:solidFill>
              <a:latin typeface="Hind Medium"/>
              <a:ea typeface="Hind Medium"/>
              <a:cs typeface="Hind Medium"/>
              <a:sym typeface="Hind Medium"/>
            </a:endParaRPr>
          </a:p>
        </p:txBody>
      </p:sp>
      <p:grpSp>
        <p:nvGrpSpPr>
          <p:cNvPr id="969" name="Google Shape;969;p65"/>
          <p:cNvGrpSpPr/>
          <p:nvPr/>
        </p:nvGrpSpPr>
        <p:grpSpPr>
          <a:xfrm>
            <a:off x="3476774" y="1728763"/>
            <a:ext cx="485169" cy="591488"/>
            <a:chOff x="3907325" y="2620775"/>
            <a:chExt cx="395250" cy="481825"/>
          </a:xfrm>
        </p:grpSpPr>
        <p:sp>
          <p:nvSpPr>
            <p:cNvPr id="970" name="Google Shape;970;p65"/>
            <p:cNvSpPr/>
            <p:nvPr/>
          </p:nvSpPr>
          <p:spPr>
            <a:xfrm>
              <a:off x="3907325" y="3016975"/>
              <a:ext cx="74550" cy="56475"/>
            </a:xfrm>
            <a:custGeom>
              <a:avLst/>
              <a:gdLst/>
              <a:ahLst/>
              <a:cxnLst/>
              <a:rect l="l" t="t" r="r" b="b"/>
              <a:pathLst>
                <a:path w="2982" h="2259" extrusionOk="0">
                  <a:moveTo>
                    <a:pt x="1" y="0"/>
                  </a:moveTo>
                  <a:lnTo>
                    <a:pt x="1" y="563"/>
                  </a:lnTo>
                  <a:cubicBezTo>
                    <a:pt x="1" y="1500"/>
                    <a:pt x="756" y="2256"/>
                    <a:pt x="1693" y="2259"/>
                  </a:cubicBezTo>
                  <a:lnTo>
                    <a:pt x="2982" y="2259"/>
                  </a:lnTo>
                  <a:cubicBezTo>
                    <a:pt x="2711" y="1527"/>
                    <a:pt x="2515" y="768"/>
                    <a:pt x="24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71" name="Google Shape;971;p65"/>
            <p:cNvSpPr/>
            <p:nvPr/>
          </p:nvSpPr>
          <p:spPr>
            <a:xfrm>
              <a:off x="3907325" y="2705450"/>
              <a:ext cx="282325" cy="283325"/>
            </a:xfrm>
            <a:custGeom>
              <a:avLst/>
              <a:gdLst/>
              <a:ahLst/>
              <a:cxnLst/>
              <a:rect l="l" t="t" r="r" b="b"/>
              <a:pathLst>
                <a:path w="11293" h="11333" extrusionOk="0">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72" name="Google Shape;972;p65"/>
            <p:cNvSpPr/>
            <p:nvPr/>
          </p:nvSpPr>
          <p:spPr>
            <a:xfrm>
              <a:off x="3907325" y="2620775"/>
              <a:ext cx="282325" cy="56475"/>
            </a:xfrm>
            <a:custGeom>
              <a:avLst/>
              <a:gdLst/>
              <a:ahLst/>
              <a:cxnLst/>
              <a:rect l="l" t="t" r="r" b="b"/>
              <a:pathLst>
                <a:path w="11293" h="2259" extrusionOk="0">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73" name="Google Shape;973;p65"/>
            <p:cNvSpPr/>
            <p:nvPr/>
          </p:nvSpPr>
          <p:spPr>
            <a:xfrm>
              <a:off x="3992025" y="2762900"/>
              <a:ext cx="310550" cy="339700"/>
            </a:xfrm>
            <a:custGeom>
              <a:avLst/>
              <a:gdLst/>
              <a:ahLst/>
              <a:cxnLst/>
              <a:rect l="l" t="t" r="r" b="b"/>
              <a:pathLst>
                <a:path w="12422" h="13588" extrusionOk="0">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974" name="Google Shape;974;p65"/>
          <p:cNvGrpSpPr/>
          <p:nvPr/>
        </p:nvGrpSpPr>
        <p:grpSpPr>
          <a:xfrm>
            <a:off x="3476879" y="3409323"/>
            <a:ext cx="485188" cy="478533"/>
            <a:chOff x="2084100" y="4400250"/>
            <a:chExt cx="486550" cy="479925"/>
          </a:xfrm>
        </p:grpSpPr>
        <p:sp>
          <p:nvSpPr>
            <p:cNvPr id="975" name="Google Shape;975;p65"/>
            <p:cNvSpPr/>
            <p:nvPr/>
          </p:nvSpPr>
          <p:spPr>
            <a:xfrm>
              <a:off x="2084100" y="4652250"/>
              <a:ext cx="105325" cy="90050"/>
            </a:xfrm>
            <a:custGeom>
              <a:avLst/>
              <a:gdLst/>
              <a:ahLst/>
              <a:cxnLst/>
              <a:rect l="l" t="t" r="r" b="b"/>
              <a:pathLst>
                <a:path w="4213" h="3602" extrusionOk="0">
                  <a:moveTo>
                    <a:pt x="2260" y="1"/>
                  </a:moveTo>
                  <a:cubicBezTo>
                    <a:pt x="2109" y="1"/>
                    <a:pt x="1966" y="60"/>
                    <a:pt x="1858" y="168"/>
                  </a:cubicBezTo>
                  <a:lnTo>
                    <a:pt x="259" y="1764"/>
                  </a:lnTo>
                  <a:cubicBezTo>
                    <a:pt x="0" y="2023"/>
                    <a:pt x="54" y="2457"/>
                    <a:pt x="367" y="2647"/>
                  </a:cubicBezTo>
                  <a:lnTo>
                    <a:pt x="1957" y="3601"/>
                  </a:lnTo>
                  <a:cubicBezTo>
                    <a:pt x="2078" y="3228"/>
                    <a:pt x="2274" y="2885"/>
                    <a:pt x="2533" y="2592"/>
                  </a:cubicBezTo>
                  <a:lnTo>
                    <a:pt x="4213" y="274"/>
                  </a:lnTo>
                  <a:lnTo>
                    <a:pt x="2337" y="6"/>
                  </a:lnTo>
                  <a:cubicBezTo>
                    <a:pt x="2311" y="2"/>
                    <a:pt x="2285" y="1"/>
                    <a:pt x="2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76" name="Google Shape;976;p65"/>
            <p:cNvSpPr/>
            <p:nvPr/>
          </p:nvSpPr>
          <p:spPr>
            <a:xfrm>
              <a:off x="2372575" y="4644175"/>
              <a:ext cx="175875" cy="226275"/>
            </a:xfrm>
            <a:custGeom>
              <a:avLst/>
              <a:gdLst/>
              <a:ahLst/>
              <a:cxnLst/>
              <a:rect l="l" t="t" r="r" b="b"/>
              <a:pathLst>
                <a:path w="7035" h="9051" extrusionOk="0">
                  <a:moveTo>
                    <a:pt x="4469" y="1"/>
                  </a:moveTo>
                  <a:cubicBezTo>
                    <a:pt x="3981" y="467"/>
                    <a:pt x="3466" y="901"/>
                    <a:pt x="2927" y="1304"/>
                  </a:cubicBezTo>
                  <a:lnTo>
                    <a:pt x="0" y="3436"/>
                  </a:lnTo>
                  <a:lnTo>
                    <a:pt x="3406" y="8787"/>
                  </a:lnTo>
                  <a:cubicBezTo>
                    <a:pt x="3514" y="8960"/>
                    <a:pt x="3697" y="9050"/>
                    <a:pt x="3882" y="9050"/>
                  </a:cubicBezTo>
                  <a:cubicBezTo>
                    <a:pt x="4025" y="9050"/>
                    <a:pt x="4170" y="8996"/>
                    <a:pt x="4282" y="8884"/>
                  </a:cubicBezTo>
                  <a:cubicBezTo>
                    <a:pt x="5818" y="7348"/>
                    <a:pt x="5990" y="7173"/>
                    <a:pt x="6821" y="6345"/>
                  </a:cubicBezTo>
                  <a:cubicBezTo>
                    <a:pt x="7034" y="6125"/>
                    <a:pt x="7031" y="5773"/>
                    <a:pt x="6812" y="5553"/>
                  </a:cubicBezTo>
                  <a:cubicBezTo>
                    <a:pt x="6702" y="5444"/>
                    <a:pt x="6558" y="5389"/>
                    <a:pt x="6413" y="5389"/>
                  </a:cubicBezTo>
                  <a:cubicBezTo>
                    <a:pt x="6272" y="5389"/>
                    <a:pt x="6130" y="5441"/>
                    <a:pt x="6020" y="5547"/>
                  </a:cubicBezTo>
                  <a:lnTo>
                    <a:pt x="5800" y="5767"/>
                  </a:lnTo>
                  <a:lnTo>
                    <a:pt x="5201" y="3174"/>
                  </a:lnTo>
                  <a:lnTo>
                    <a:pt x="5920" y="2455"/>
                  </a:lnTo>
                  <a:cubicBezTo>
                    <a:pt x="6134" y="2232"/>
                    <a:pt x="6131" y="1880"/>
                    <a:pt x="5914" y="1663"/>
                  </a:cubicBezTo>
                  <a:cubicBezTo>
                    <a:pt x="5804" y="1551"/>
                    <a:pt x="5660" y="1496"/>
                    <a:pt x="5515" y="1496"/>
                  </a:cubicBezTo>
                  <a:cubicBezTo>
                    <a:pt x="5374" y="1496"/>
                    <a:pt x="5232" y="1548"/>
                    <a:pt x="5122" y="1654"/>
                  </a:cubicBezTo>
                  <a:lnTo>
                    <a:pt x="4903" y="1877"/>
                  </a:lnTo>
                  <a:lnTo>
                    <a:pt x="44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77" name="Google Shape;977;p65"/>
            <p:cNvSpPr/>
            <p:nvPr/>
          </p:nvSpPr>
          <p:spPr>
            <a:xfrm>
              <a:off x="2093950" y="4419400"/>
              <a:ext cx="228500" cy="174750"/>
            </a:xfrm>
            <a:custGeom>
              <a:avLst/>
              <a:gdLst/>
              <a:ahLst/>
              <a:cxnLst/>
              <a:rect l="l" t="t" r="r" b="b"/>
              <a:pathLst>
                <a:path w="9140" h="6990" extrusionOk="0">
                  <a:moveTo>
                    <a:pt x="3194" y="1"/>
                  </a:moveTo>
                  <a:cubicBezTo>
                    <a:pt x="3049" y="1"/>
                    <a:pt x="2905" y="56"/>
                    <a:pt x="2795" y="166"/>
                  </a:cubicBezTo>
                  <a:lnTo>
                    <a:pt x="257" y="2704"/>
                  </a:lnTo>
                  <a:cubicBezTo>
                    <a:pt x="1" y="2960"/>
                    <a:pt x="46" y="3385"/>
                    <a:pt x="350" y="3580"/>
                  </a:cubicBezTo>
                  <a:lnTo>
                    <a:pt x="5707" y="6989"/>
                  </a:lnTo>
                  <a:lnTo>
                    <a:pt x="7824" y="4071"/>
                  </a:lnTo>
                  <a:cubicBezTo>
                    <a:pt x="8230" y="3526"/>
                    <a:pt x="8670" y="3008"/>
                    <a:pt x="9140" y="2517"/>
                  </a:cubicBezTo>
                  <a:lnTo>
                    <a:pt x="7264" y="2084"/>
                  </a:lnTo>
                  <a:lnTo>
                    <a:pt x="7484" y="1864"/>
                  </a:lnTo>
                  <a:cubicBezTo>
                    <a:pt x="7697" y="1641"/>
                    <a:pt x="7694" y="1289"/>
                    <a:pt x="7478" y="1072"/>
                  </a:cubicBezTo>
                  <a:cubicBezTo>
                    <a:pt x="7368" y="961"/>
                    <a:pt x="7223" y="905"/>
                    <a:pt x="7078" y="905"/>
                  </a:cubicBezTo>
                  <a:cubicBezTo>
                    <a:pt x="6937" y="905"/>
                    <a:pt x="6795" y="958"/>
                    <a:pt x="6686" y="1063"/>
                  </a:cubicBezTo>
                  <a:lnTo>
                    <a:pt x="5966" y="1786"/>
                  </a:lnTo>
                  <a:lnTo>
                    <a:pt x="3370" y="1186"/>
                  </a:lnTo>
                  <a:lnTo>
                    <a:pt x="3593" y="964"/>
                  </a:lnTo>
                  <a:cubicBezTo>
                    <a:pt x="3813" y="744"/>
                    <a:pt x="3813" y="385"/>
                    <a:pt x="3593" y="166"/>
                  </a:cubicBezTo>
                  <a:cubicBezTo>
                    <a:pt x="3483" y="56"/>
                    <a:pt x="3339" y="1"/>
                    <a:pt x="31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78" name="Google Shape;978;p65"/>
            <p:cNvSpPr/>
            <p:nvPr/>
          </p:nvSpPr>
          <p:spPr>
            <a:xfrm>
              <a:off x="2224425" y="4777500"/>
              <a:ext cx="90425" cy="102675"/>
            </a:xfrm>
            <a:custGeom>
              <a:avLst/>
              <a:gdLst/>
              <a:ahLst/>
              <a:cxnLst/>
              <a:rect l="l" t="t" r="r" b="b"/>
              <a:pathLst>
                <a:path w="3617" h="4107" extrusionOk="0">
                  <a:moveTo>
                    <a:pt x="3324" y="0"/>
                  </a:moveTo>
                  <a:lnTo>
                    <a:pt x="846" y="1804"/>
                  </a:lnTo>
                  <a:cubicBezTo>
                    <a:pt x="638" y="1994"/>
                    <a:pt x="340" y="2144"/>
                    <a:pt x="0" y="2250"/>
                  </a:cubicBezTo>
                  <a:lnTo>
                    <a:pt x="949" y="3831"/>
                  </a:lnTo>
                  <a:cubicBezTo>
                    <a:pt x="1057" y="4011"/>
                    <a:pt x="1245" y="4106"/>
                    <a:pt x="1435" y="4106"/>
                  </a:cubicBezTo>
                  <a:cubicBezTo>
                    <a:pt x="1578" y="4106"/>
                    <a:pt x="1723" y="4052"/>
                    <a:pt x="1834" y="3939"/>
                  </a:cubicBezTo>
                  <a:lnTo>
                    <a:pt x="3430" y="2343"/>
                  </a:lnTo>
                  <a:cubicBezTo>
                    <a:pt x="3556" y="2217"/>
                    <a:pt x="3617" y="2039"/>
                    <a:pt x="3589" y="1864"/>
                  </a:cubicBezTo>
                  <a:lnTo>
                    <a:pt x="33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79" name="Google Shape;979;p65"/>
            <p:cNvSpPr/>
            <p:nvPr/>
          </p:nvSpPr>
          <p:spPr>
            <a:xfrm>
              <a:off x="2454100" y="4400250"/>
              <a:ext cx="116550" cy="107300"/>
            </a:xfrm>
            <a:custGeom>
              <a:avLst/>
              <a:gdLst/>
              <a:ahLst/>
              <a:cxnLst/>
              <a:rect l="l" t="t" r="r" b="b"/>
              <a:pathLst>
                <a:path w="4662" h="4292" extrusionOk="0">
                  <a:moveTo>
                    <a:pt x="2188" y="0"/>
                  </a:moveTo>
                  <a:cubicBezTo>
                    <a:pt x="1911" y="0"/>
                    <a:pt x="1630" y="51"/>
                    <a:pt x="1361" y="155"/>
                  </a:cubicBezTo>
                  <a:cubicBezTo>
                    <a:pt x="1015" y="287"/>
                    <a:pt x="675" y="432"/>
                    <a:pt x="341" y="588"/>
                  </a:cubicBezTo>
                  <a:cubicBezTo>
                    <a:pt x="0" y="1600"/>
                    <a:pt x="265" y="2717"/>
                    <a:pt x="1021" y="3470"/>
                  </a:cubicBezTo>
                  <a:cubicBezTo>
                    <a:pt x="1558" y="4004"/>
                    <a:pt x="2275" y="4291"/>
                    <a:pt x="3007" y="4291"/>
                  </a:cubicBezTo>
                  <a:cubicBezTo>
                    <a:pt x="3307" y="4291"/>
                    <a:pt x="3609" y="4243"/>
                    <a:pt x="3903" y="4145"/>
                  </a:cubicBezTo>
                  <a:cubicBezTo>
                    <a:pt x="4060" y="3813"/>
                    <a:pt x="4204" y="3473"/>
                    <a:pt x="4337" y="3130"/>
                  </a:cubicBezTo>
                  <a:cubicBezTo>
                    <a:pt x="4662" y="2281"/>
                    <a:pt x="4457" y="1320"/>
                    <a:pt x="3816" y="676"/>
                  </a:cubicBezTo>
                  <a:cubicBezTo>
                    <a:pt x="3375" y="235"/>
                    <a:pt x="2787" y="0"/>
                    <a:pt x="21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80" name="Google Shape;980;p65"/>
            <p:cNvSpPr/>
            <p:nvPr/>
          </p:nvSpPr>
          <p:spPr>
            <a:xfrm>
              <a:off x="2152975" y="4431500"/>
              <a:ext cx="381925" cy="377725"/>
            </a:xfrm>
            <a:custGeom>
              <a:avLst/>
              <a:gdLst/>
              <a:ahLst/>
              <a:cxnLst/>
              <a:rect l="l" t="t" r="r" b="b"/>
              <a:pathLst>
                <a:path w="15277" h="15109" extrusionOk="0">
                  <a:moveTo>
                    <a:pt x="11062" y="3658"/>
                  </a:moveTo>
                  <a:cubicBezTo>
                    <a:pt x="11207" y="3658"/>
                    <a:pt x="11353" y="3714"/>
                    <a:pt x="11464" y="3825"/>
                  </a:cubicBezTo>
                  <a:cubicBezTo>
                    <a:pt x="11681" y="4042"/>
                    <a:pt x="11684" y="4394"/>
                    <a:pt x="11470" y="4617"/>
                  </a:cubicBezTo>
                  <a:lnTo>
                    <a:pt x="9076" y="7011"/>
                  </a:lnTo>
                  <a:cubicBezTo>
                    <a:pt x="8965" y="7122"/>
                    <a:pt x="8820" y="7178"/>
                    <a:pt x="8675" y="7178"/>
                  </a:cubicBezTo>
                  <a:cubicBezTo>
                    <a:pt x="8530" y="7178"/>
                    <a:pt x="8385" y="7122"/>
                    <a:pt x="8275" y="7011"/>
                  </a:cubicBezTo>
                  <a:cubicBezTo>
                    <a:pt x="8055" y="6791"/>
                    <a:pt x="8055" y="6433"/>
                    <a:pt x="8275" y="6213"/>
                  </a:cubicBezTo>
                  <a:lnTo>
                    <a:pt x="10672" y="3816"/>
                  </a:lnTo>
                  <a:cubicBezTo>
                    <a:pt x="10781" y="3711"/>
                    <a:pt x="10921" y="3658"/>
                    <a:pt x="11062" y="3658"/>
                  </a:cubicBezTo>
                  <a:close/>
                  <a:moveTo>
                    <a:pt x="11136" y="1"/>
                  </a:moveTo>
                  <a:lnTo>
                    <a:pt x="11136" y="1"/>
                  </a:lnTo>
                  <a:cubicBezTo>
                    <a:pt x="9278" y="1079"/>
                    <a:pt x="7658" y="2524"/>
                    <a:pt x="6378" y="4253"/>
                  </a:cubicBezTo>
                  <a:lnTo>
                    <a:pt x="624" y="12169"/>
                  </a:lnTo>
                  <a:cubicBezTo>
                    <a:pt x="0" y="12877"/>
                    <a:pt x="15" y="13979"/>
                    <a:pt x="660" y="14623"/>
                  </a:cubicBezTo>
                  <a:cubicBezTo>
                    <a:pt x="992" y="14957"/>
                    <a:pt x="1464" y="15108"/>
                    <a:pt x="1921" y="15108"/>
                  </a:cubicBezTo>
                  <a:cubicBezTo>
                    <a:pt x="2351" y="15108"/>
                    <a:pt x="2767" y="14974"/>
                    <a:pt x="3039" y="14732"/>
                  </a:cubicBezTo>
                  <a:lnTo>
                    <a:pt x="11037" y="8905"/>
                  </a:lnTo>
                  <a:cubicBezTo>
                    <a:pt x="12759" y="7628"/>
                    <a:pt x="14201" y="6014"/>
                    <a:pt x="15276" y="4162"/>
                  </a:cubicBezTo>
                  <a:lnTo>
                    <a:pt x="15276" y="4162"/>
                  </a:lnTo>
                  <a:cubicBezTo>
                    <a:pt x="15201" y="4166"/>
                    <a:pt x="15126" y="4168"/>
                    <a:pt x="15052" y="4168"/>
                  </a:cubicBezTo>
                  <a:cubicBezTo>
                    <a:pt x="13942" y="4168"/>
                    <a:pt x="12979" y="3729"/>
                    <a:pt x="12265" y="3018"/>
                  </a:cubicBezTo>
                  <a:cubicBezTo>
                    <a:pt x="11446" y="2199"/>
                    <a:pt x="11076" y="1091"/>
                    <a:pt x="1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981" name="Google Shape;981;p65"/>
          <p:cNvGrpSpPr/>
          <p:nvPr/>
        </p:nvGrpSpPr>
        <p:grpSpPr>
          <a:xfrm>
            <a:off x="5142017" y="3405458"/>
            <a:ext cx="485183" cy="482038"/>
            <a:chOff x="5049575" y="4993600"/>
            <a:chExt cx="482050" cy="478925"/>
          </a:xfrm>
        </p:grpSpPr>
        <p:sp>
          <p:nvSpPr>
            <p:cNvPr id="982" name="Google Shape;982;p65"/>
            <p:cNvSpPr/>
            <p:nvPr/>
          </p:nvSpPr>
          <p:spPr>
            <a:xfrm>
              <a:off x="5063200" y="5058825"/>
              <a:ext cx="315450" cy="164750"/>
            </a:xfrm>
            <a:custGeom>
              <a:avLst/>
              <a:gdLst/>
              <a:ahLst/>
              <a:cxnLst/>
              <a:rect l="l" t="t" r="r" b="b"/>
              <a:pathLst>
                <a:path w="12618" h="6590" extrusionOk="0">
                  <a:moveTo>
                    <a:pt x="3647" y="1"/>
                  </a:moveTo>
                  <a:lnTo>
                    <a:pt x="169" y="1846"/>
                  </a:lnTo>
                  <a:cubicBezTo>
                    <a:pt x="109" y="1877"/>
                    <a:pt x="51" y="1913"/>
                    <a:pt x="0" y="1952"/>
                  </a:cubicBezTo>
                  <a:lnTo>
                    <a:pt x="8892" y="6589"/>
                  </a:lnTo>
                  <a:lnTo>
                    <a:pt x="12617" y="4746"/>
                  </a:lnTo>
                  <a:lnTo>
                    <a:pt x="3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83" name="Google Shape;983;p65"/>
            <p:cNvSpPr/>
            <p:nvPr/>
          </p:nvSpPr>
          <p:spPr>
            <a:xfrm>
              <a:off x="5299425" y="5133350"/>
              <a:ext cx="232200" cy="339175"/>
            </a:xfrm>
            <a:custGeom>
              <a:avLst/>
              <a:gdLst/>
              <a:ahLst/>
              <a:cxnLst/>
              <a:rect l="l" t="t" r="r" b="b"/>
              <a:pathLst>
                <a:path w="9288" h="13567" extrusionOk="0">
                  <a:moveTo>
                    <a:pt x="9284" y="1"/>
                  </a:moveTo>
                  <a:lnTo>
                    <a:pt x="4837" y="2202"/>
                  </a:lnTo>
                  <a:lnTo>
                    <a:pt x="4837" y="4680"/>
                  </a:lnTo>
                  <a:cubicBezTo>
                    <a:pt x="4837" y="4993"/>
                    <a:pt x="4584" y="5246"/>
                    <a:pt x="4271" y="5246"/>
                  </a:cubicBezTo>
                  <a:cubicBezTo>
                    <a:pt x="3957" y="5246"/>
                    <a:pt x="3707" y="4993"/>
                    <a:pt x="3707" y="4680"/>
                  </a:cubicBezTo>
                  <a:lnTo>
                    <a:pt x="3707" y="2762"/>
                  </a:lnTo>
                  <a:lnTo>
                    <a:pt x="1" y="4593"/>
                  </a:lnTo>
                  <a:lnTo>
                    <a:pt x="1" y="13566"/>
                  </a:lnTo>
                  <a:cubicBezTo>
                    <a:pt x="13" y="13560"/>
                    <a:pt x="25" y="13557"/>
                    <a:pt x="37" y="13551"/>
                  </a:cubicBezTo>
                  <a:lnTo>
                    <a:pt x="8553" y="9236"/>
                  </a:lnTo>
                  <a:cubicBezTo>
                    <a:pt x="9004" y="9010"/>
                    <a:pt x="9287" y="8550"/>
                    <a:pt x="9287" y="8047"/>
                  </a:cubicBezTo>
                  <a:lnTo>
                    <a:pt x="9287" y="52"/>
                  </a:lnTo>
                  <a:cubicBezTo>
                    <a:pt x="9287" y="34"/>
                    <a:pt x="9287" y="19"/>
                    <a:pt x="9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84" name="Google Shape;984;p65"/>
            <p:cNvSpPr/>
            <p:nvPr/>
          </p:nvSpPr>
          <p:spPr>
            <a:xfrm>
              <a:off x="5184475" y="4993600"/>
              <a:ext cx="334125" cy="168525"/>
            </a:xfrm>
            <a:custGeom>
              <a:avLst/>
              <a:gdLst/>
              <a:ahLst/>
              <a:cxnLst/>
              <a:rect l="l" t="t" r="r" b="b"/>
              <a:pathLst>
                <a:path w="13365" h="6741" extrusionOk="0">
                  <a:moveTo>
                    <a:pt x="4040" y="0"/>
                  </a:moveTo>
                  <a:cubicBezTo>
                    <a:pt x="3830" y="0"/>
                    <a:pt x="3621" y="50"/>
                    <a:pt x="3430" y="149"/>
                  </a:cubicBezTo>
                  <a:lnTo>
                    <a:pt x="0" y="1971"/>
                  </a:lnTo>
                  <a:lnTo>
                    <a:pt x="9013" y="6741"/>
                  </a:lnTo>
                  <a:lnTo>
                    <a:pt x="13364" y="4588"/>
                  </a:lnTo>
                  <a:cubicBezTo>
                    <a:pt x="13298" y="4537"/>
                    <a:pt x="13226" y="4492"/>
                    <a:pt x="13151" y="4455"/>
                  </a:cubicBezTo>
                  <a:lnTo>
                    <a:pt x="4638" y="140"/>
                  </a:lnTo>
                  <a:lnTo>
                    <a:pt x="4635" y="140"/>
                  </a:lnTo>
                  <a:cubicBezTo>
                    <a:pt x="4446" y="47"/>
                    <a:pt x="4243" y="0"/>
                    <a:pt x="40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85" name="Google Shape;985;p65"/>
            <p:cNvSpPr/>
            <p:nvPr/>
          </p:nvSpPr>
          <p:spPr>
            <a:xfrm>
              <a:off x="5049575" y="5132450"/>
              <a:ext cx="221650" cy="339925"/>
            </a:xfrm>
            <a:custGeom>
              <a:avLst/>
              <a:gdLst/>
              <a:ahLst/>
              <a:cxnLst/>
              <a:rect l="l" t="t" r="r" b="b"/>
              <a:pathLst>
                <a:path w="8866" h="13597" extrusionOk="0">
                  <a:moveTo>
                    <a:pt x="5803" y="5648"/>
                  </a:moveTo>
                  <a:cubicBezTo>
                    <a:pt x="5997" y="5648"/>
                    <a:pt x="6186" y="5748"/>
                    <a:pt x="6291" y="5927"/>
                  </a:cubicBezTo>
                  <a:cubicBezTo>
                    <a:pt x="6450" y="6195"/>
                    <a:pt x="6360" y="6541"/>
                    <a:pt x="6092" y="6701"/>
                  </a:cubicBezTo>
                  <a:lnTo>
                    <a:pt x="3843" y="8016"/>
                  </a:lnTo>
                  <a:lnTo>
                    <a:pt x="3834" y="8023"/>
                  </a:lnTo>
                  <a:lnTo>
                    <a:pt x="3831" y="8026"/>
                  </a:lnTo>
                  <a:lnTo>
                    <a:pt x="3818" y="8029"/>
                  </a:lnTo>
                  <a:cubicBezTo>
                    <a:pt x="3812" y="8032"/>
                    <a:pt x="3806" y="8035"/>
                    <a:pt x="3800" y="8038"/>
                  </a:cubicBezTo>
                  <a:lnTo>
                    <a:pt x="3785" y="8047"/>
                  </a:lnTo>
                  <a:lnTo>
                    <a:pt x="3767" y="8053"/>
                  </a:lnTo>
                  <a:lnTo>
                    <a:pt x="3752" y="8059"/>
                  </a:lnTo>
                  <a:lnTo>
                    <a:pt x="3734" y="8065"/>
                  </a:lnTo>
                  <a:lnTo>
                    <a:pt x="3716" y="8071"/>
                  </a:lnTo>
                  <a:lnTo>
                    <a:pt x="3698" y="8077"/>
                  </a:lnTo>
                  <a:cubicBezTo>
                    <a:pt x="3692" y="8077"/>
                    <a:pt x="3686" y="8080"/>
                    <a:pt x="3680" y="8080"/>
                  </a:cubicBezTo>
                  <a:cubicBezTo>
                    <a:pt x="3671" y="8083"/>
                    <a:pt x="3668" y="8083"/>
                    <a:pt x="3665" y="8083"/>
                  </a:cubicBezTo>
                  <a:lnTo>
                    <a:pt x="3641" y="8089"/>
                  </a:lnTo>
                  <a:lnTo>
                    <a:pt x="3629" y="8089"/>
                  </a:lnTo>
                  <a:cubicBezTo>
                    <a:pt x="3620" y="8089"/>
                    <a:pt x="3611" y="8092"/>
                    <a:pt x="3602" y="8092"/>
                  </a:cubicBezTo>
                  <a:lnTo>
                    <a:pt x="3484" y="8092"/>
                  </a:lnTo>
                  <a:lnTo>
                    <a:pt x="3466" y="8089"/>
                  </a:lnTo>
                  <a:cubicBezTo>
                    <a:pt x="3460" y="8089"/>
                    <a:pt x="3454" y="8086"/>
                    <a:pt x="3448" y="8086"/>
                  </a:cubicBezTo>
                  <a:cubicBezTo>
                    <a:pt x="3442" y="8083"/>
                    <a:pt x="3436" y="8083"/>
                    <a:pt x="3433" y="8080"/>
                  </a:cubicBezTo>
                  <a:lnTo>
                    <a:pt x="3412" y="8077"/>
                  </a:lnTo>
                  <a:cubicBezTo>
                    <a:pt x="3406" y="8077"/>
                    <a:pt x="3403" y="8074"/>
                    <a:pt x="3397" y="8071"/>
                  </a:cubicBezTo>
                  <a:lnTo>
                    <a:pt x="3376" y="8065"/>
                  </a:lnTo>
                  <a:lnTo>
                    <a:pt x="3361" y="8062"/>
                  </a:lnTo>
                  <a:lnTo>
                    <a:pt x="3343" y="8053"/>
                  </a:lnTo>
                  <a:lnTo>
                    <a:pt x="3328" y="8047"/>
                  </a:lnTo>
                  <a:lnTo>
                    <a:pt x="3310" y="8038"/>
                  </a:lnTo>
                  <a:lnTo>
                    <a:pt x="3295" y="8032"/>
                  </a:lnTo>
                  <a:cubicBezTo>
                    <a:pt x="3289" y="8029"/>
                    <a:pt x="3282" y="8026"/>
                    <a:pt x="3276" y="8019"/>
                  </a:cubicBezTo>
                  <a:lnTo>
                    <a:pt x="3261" y="8013"/>
                  </a:lnTo>
                  <a:lnTo>
                    <a:pt x="3246" y="8001"/>
                  </a:lnTo>
                  <a:cubicBezTo>
                    <a:pt x="3240" y="7998"/>
                    <a:pt x="3237" y="7995"/>
                    <a:pt x="3231" y="7992"/>
                  </a:cubicBezTo>
                  <a:lnTo>
                    <a:pt x="3216" y="7980"/>
                  </a:lnTo>
                  <a:cubicBezTo>
                    <a:pt x="3210" y="7977"/>
                    <a:pt x="3207" y="7974"/>
                    <a:pt x="3201" y="7968"/>
                  </a:cubicBezTo>
                  <a:cubicBezTo>
                    <a:pt x="3198" y="7965"/>
                    <a:pt x="3192" y="7962"/>
                    <a:pt x="3186" y="7956"/>
                  </a:cubicBezTo>
                  <a:lnTo>
                    <a:pt x="3174" y="7944"/>
                  </a:lnTo>
                  <a:lnTo>
                    <a:pt x="3159" y="7932"/>
                  </a:lnTo>
                  <a:lnTo>
                    <a:pt x="3147" y="7917"/>
                  </a:lnTo>
                  <a:cubicBezTo>
                    <a:pt x="3141" y="7914"/>
                    <a:pt x="3138" y="7908"/>
                    <a:pt x="3135" y="7905"/>
                  </a:cubicBezTo>
                  <a:lnTo>
                    <a:pt x="3120" y="7890"/>
                  </a:lnTo>
                  <a:lnTo>
                    <a:pt x="3111" y="7875"/>
                  </a:lnTo>
                  <a:cubicBezTo>
                    <a:pt x="3105" y="7869"/>
                    <a:pt x="3102" y="7863"/>
                    <a:pt x="3096" y="7857"/>
                  </a:cubicBezTo>
                  <a:lnTo>
                    <a:pt x="3087" y="7845"/>
                  </a:lnTo>
                  <a:lnTo>
                    <a:pt x="3075" y="7827"/>
                  </a:lnTo>
                  <a:lnTo>
                    <a:pt x="3069" y="7815"/>
                  </a:lnTo>
                  <a:lnTo>
                    <a:pt x="3069" y="7812"/>
                  </a:lnTo>
                  <a:lnTo>
                    <a:pt x="3063" y="7803"/>
                  </a:lnTo>
                  <a:lnTo>
                    <a:pt x="2415" y="6631"/>
                  </a:lnTo>
                  <a:cubicBezTo>
                    <a:pt x="2265" y="6357"/>
                    <a:pt x="2367" y="6014"/>
                    <a:pt x="2641" y="5863"/>
                  </a:cubicBezTo>
                  <a:lnTo>
                    <a:pt x="2635" y="5863"/>
                  </a:lnTo>
                  <a:cubicBezTo>
                    <a:pt x="2722" y="5816"/>
                    <a:pt x="2815" y="5793"/>
                    <a:pt x="2908" y="5793"/>
                  </a:cubicBezTo>
                  <a:cubicBezTo>
                    <a:pt x="3107" y="5793"/>
                    <a:pt x="3300" y="5899"/>
                    <a:pt x="3403" y="6086"/>
                  </a:cubicBezTo>
                  <a:lnTo>
                    <a:pt x="3770" y="6752"/>
                  </a:lnTo>
                  <a:lnTo>
                    <a:pt x="5520" y="5725"/>
                  </a:lnTo>
                  <a:cubicBezTo>
                    <a:pt x="5609" y="5673"/>
                    <a:pt x="5707" y="5648"/>
                    <a:pt x="5803" y="5648"/>
                  </a:cubicBezTo>
                  <a:close/>
                  <a:moveTo>
                    <a:pt x="6" y="1"/>
                  </a:moveTo>
                  <a:cubicBezTo>
                    <a:pt x="3" y="25"/>
                    <a:pt x="0" y="52"/>
                    <a:pt x="0" y="76"/>
                  </a:cubicBezTo>
                  <a:lnTo>
                    <a:pt x="0" y="8095"/>
                  </a:lnTo>
                  <a:cubicBezTo>
                    <a:pt x="0" y="8589"/>
                    <a:pt x="274" y="9043"/>
                    <a:pt x="714" y="9269"/>
                  </a:cubicBezTo>
                  <a:lnTo>
                    <a:pt x="8820" y="13572"/>
                  </a:lnTo>
                  <a:lnTo>
                    <a:pt x="8826" y="13575"/>
                  </a:lnTo>
                  <a:lnTo>
                    <a:pt x="8865" y="13596"/>
                  </a:lnTo>
                  <a:lnTo>
                    <a:pt x="8865" y="4620"/>
                  </a:lnTo>
                  <a:lnTo>
                    <a:pt x="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986" name="Google Shape;986;p65"/>
          <p:cNvGrpSpPr/>
          <p:nvPr/>
        </p:nvGrpSpPr>
        <p:grpSpPr>
          <a:xfrm>
            <a:off x="5124756" y="1783499"/>
            <a:ext cx="519713" cy="482051"/>
            <a:chOff x="-62511900" y="4129100"/>
            <a:chExt cx="304050" cy="282000"/>
          </a:xfrm>
        </p:grpSpPr>
        <p:sp>
          <p:nvSpPr>
            <p:cNvPr id="987" name="Google Shape;987;p65"/>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5"/>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65"/>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65"/>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5"/>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92" name="Google Shape;992;p65"/>
          <p:cNvCxnSpPr>
            <a:stCxn id="956" idx="3"/>
            <a:endCxn id="957" idx="1"/>
          </p:cNvCxnSpPr>
          <p:nvPr/>
        </p:nvCxnSpPr>
        <p:spPr>
          <a:xfrm>
            <a:off x="4239475" y="2024448"/>
            <a:ext cx="625200" cy="0"/>
          </a:xfrm>
          <a:prstGeom prst="straightConnector1">
            <a:avLst/>
          </a:prstGeom>
          <a:noFill/>
          <a:ln w="9525" cap="flat" cmpd="sng">
            <a:solidFill>
              <a:schemeClr val="lt2"/>
            </a:solidFill>
            <a:prstDash val="solid"/>
            <a:round/>
            <a:headEnd type="none" w="med" len="med"/>
            <a:tailEnd type="triangle" w="med" len="med"/>
          </a:ln>
        </p:spPr>
      </p:cxnSp>
      <p:cxnSp>
        <p:nvCxnSpPr>
          <p:cNvPr id="993" name="Google Shape;993;p65"/>
          <p:cNvCxnSpPr>
            <a:stCxn id="957" idx="2"/>
            <a:endCxn id="959" idx="0"/>
          </p:cNvCxnSpPr>
          <p:nvPr/>
        </p:nvCxnSpPr>
        <p:spPr>
          <a:xfrm>
            <a:off x="5384613" y="2524698"/>
            <a:ext cx="0" cy="623700"/>
          </a:xfrm>
          <a:prstGeom prst="straightConnector1">
            <a:avLst/>
          </a:prstGeom>
          <a:noFill/>
          <a:ln w="9525" cap="flat" cmpd="sng">
            <a:solidFill>
              <a:schemeClr val="lt2"/>
            </a:solidFill>
            <a:prstDash val="solid"/>
            <a:round/>
            <a:headEnd type="none" w="med" len="med"/>
            <a:tailEnd type="triangle" w="med" len="med"/>
          </a:ln>
        </p:spPr>
      </p:cxnSp>
      <p:cxnSp>
        <p:nvCxnSpPr>
          <p:cNvPr id="994" name="Google Shape;994;p65"/>
          <p:cNvCxnSpPr>
            <a:stCxn id="959" idx="1"/>
            <a:endCxn id="958" idx="3"/>
          </p:cNvCxnSpPr>
          <p:nvPr/>
        </p:nvCxnSpPr>
        <p:spPr>
          <a:xfrm rot="10800000">
            <a:off x="4239363" y="3648586"/>
            <a:ext cx="625200" cy="0"/>
          </a:xfrm>
          <a:prstGeom prst="straightConnector1">
            <a:avLst/>
          </a:prstGeom>
          <a:noFill/>
          <a:ln w="9525" cap="flat" cmpd="sng">
            <a:solidFill>
              <a:schemeClr val="lt2"/>
            </a:solidFill>
            <a:prstDash val="solid"/>
            <a:round/>
            <a:headEnd type="none" w="med" len="med"/>
            <a:tailEnd type="triangle" w="med" len="med"/>
          </a:ln>
        </p:spPr>
      </p:cxnSp>
      <p:cxnSp>
        <p:nvCxnSpPr>
          <p:cNvPr id="995" name="Google Shape;995;p65"/>
          <p:cNvCxnSpPr>
            <a:stCxn id="958" idx="0"/>
            <a:endCxn id="956" idx="2"/>
          </p:cNvCxnSpPr>
          <p:nvPr/>
        </p:nvCxnSpPr>
        <p:spPr>
          <a:xfrm rot="10800000">
            <a:off x="3719425" y="2524636"/>
            <a:ext cx="0" cy="623700"/>
          </a:xfrm>
          <a:prstGeom prst="straightConnector1">
            <a:avLst/>
          </a:prstGeom>
          <a:noFill/>
          <a:ln w="9525" cap="flat" cmpd="sng">
            <a:solidFill>
              <a:schemeClr val="lt2"/>
            </a:solidFill>
            <a:prstDash val="solid"/>
            <a:round/>
            <a:headEnd type="none" w="med" len="med"/>
            <a:tailEnd type="triangle" w="med" len="med"/>
          </a:ln>
        </p:spPr>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99"/>
        <p:cNvGrpSpPr/>
        <p:nvPr/>
      </p:nvGrpSpPr>
      <p:grpSpPr>
        <a:xfrm>
          <a:off x="0" y="0"/>
          <a:ext cx="0" cy="0"/>
          <a:chOff x="0" y="0"/>
          <a:chExt cx="0" cy="0"/>
        </a:xfrm>
      </p:grpSpPr>
      <p:sp>
        <p:nvSpPr>
          <p:cNvPr id="1000" name="Google Shape;1000;p66"/>
          <p:cNvSpPr/>
          <p:nvPr/>
        </p:nvSpPr>
        <p:spPr>
          <a:xfrm>
            <a:off x="475750" y="2853525"/>
            <a:ext cx="1508400" cy="1835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66"/>
          <p:cNvSpPr/>
          <p:nvPr/>
        </p:nvSpPr>
        <p:spPr>
          <a:xfrm>
            <a:off x="475750" y="1017725"/>
            <a:ext cx="1508400" cy="1835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6"/>
          <p:cNvSpPr/>
          <p:nvPr/>
        </p:nvSpPr>
        <p:spPr>
          <a:xfrm>
            <a:off x="7159325" y="1017725"/>
            <a:ext cx="1508400" cy="1835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66"/>
          <p:cNvSpPr/>
          <p:nvPr/>
        </p:nvSpPr>
        <p:spPr>
          <a:xfrm>
            <a:off x="7159325" y="2853525"/>
            <a:ext cx="1508400" cy="1835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66"/>
          <p:cNvSpPr txBox="1">
            <a:spLocks noGrp="1"/>
          </p:cNvSpPr>
          <p:nvPr>
            <p:ph type="title" idx="8"/>
          </p:nvPr>
        </p:nvSpPr>
        <p:spPr>
          <a:xfrm>
            <a:off x="476100" y="445025"/>
            <a:ext cx="81921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Advertising &amp; promotion</a:t>
            </a:r>
            <a:endParaRPr/>
          </a:p>
        </p:txBody>
      </p:sp>
      <p:sp>
        <p:nvSpPr>
          <p:cNvPr id="1005" name="Google Shape;1005;p66"/>
          <p:cNvSpPr txBox="1">
            <a:spLocks noGrp="1"/>
          </p:cNvSpPr>
          <p:nvPr>
            <p:ph type="subTitle" idx="5"/>
          </p:nvPr>
        </p:nvSpPr>
        <p:spPr>
          <a:xfrm>
            <a:off x="2108775" y="3691113"/>
            <a:ext cx="2344500" cy="61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Despite being red, Mars is a cold place</a:t>
            </a:r>
            <a:endParaRPr/>
          </a:p>
        </p:txBody>
      </p:sp>
      <p:sp>
        <p:nvSpPr>
          <p:cNvPr id="1006" name="Google Shape;1006;p66"/>
          <p:cNvSpPr txBox="1">
            <a:spLocks noGrp="1"/>
          </p:cNvSpPr>
          <p:nvPr>
            <p:ph type="title"/>
          </p:nvPr>
        </p:nvSpPr>
        <p:spPr>
          <a:xfrm>
            <a:off x="2108775" y="1458775"/>
            <a:ext cx="23445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Advertising</a:t>
            </a:r>
            <a:endParaRPr/>
          </a:p>
        </p:txBody>
      </p:sp>
      <p:sp>
        <p:nvSpPr>
          <p:cNvPr id="1007" name="Google Shape;1007;p66"/>
          <p:cNvSpPr txBox="1">
            <a:spLocks noGrp="1"/>
          </p:cNvSpPr>
          <p:nvPr>
            <p:ph type="subTitle" idx="1"/>
          </p:nvPr>
        </p:nvSpPr>
        <p:spPr>
          <a:xfrm>
            <a:off x="2108775" y="1844575"/>
            <a:ext cx="2344500" cy="61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is the second planet from the Sun</a:t>
            </a:r>
            <a:endParaRPr/>
          </a:p>
        </p:txBody>
      </p:sp>
      <p:sp>
        <p:nvSpPr>
          <p:cNvPr id="1008" name="Google Shape;1008;p66"/>
          <p:cNvSpPr txBox="1">
            <a:spLocks noGrp="1"/>
          </p:cNvSpPr>
          <p:nvPr>
            <p:ph type="title" idx="2"/>
          </p:nvPr>
        </p:nvSpPr>
        <p:spPr>
          <a:xfrm>
            <a:off x="4690220" y="1458775"/>
            <a:ext cx="23445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Social media</a:t>
            </a:r>
            <a:endParaRPr/>
          </a:p>
        </p:txBody>
      </p:sp>
      <p:sp>
        <p:nvSpPr>
          <p:cNvPr id="1009" name="Google Shape;1009;p66"/>
          <p:cNvSpPr txBox="1">
            <a:spLocks noGrp="1"/>
          </p:cNvSpPr>
          <p:nvPr>
            <p:ph type="subTitle" idx="3"/>
          </p:nvPr>
        </p:nvSpPr>
        <p:spPr>
          <a:xfrm>
            <a:off x="4690220" y="1844575"/>
            <a:ext cx="2344500" cy="61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Jupiter is the biggest planet in the Solar System</a:t>
            </a:r>
            <a:endParaRPr/>
          </a:p>
        </p:txBody>
      </p:sp>
      <p:sp>
        <p:nvSpPr>
          <p:cNvPr id="1010" name="Google Shape;1010;p66"/>
          <p:cNvSpPr txBox="1">
            <a:spLocks noGrp="1"/>
          </p:cNvSpPr>
          <p:nvPr>
            <p:ph type="title" idx="4"/>
          </p:nvPr>
        </p:nvSpPr>
        <p:spPr>
          <a:xfrm>
            <a:off x="2108775" y="3305237"/>
            <a:ext cx="23445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Public relation</a:t>
            </a:r>
            <a:endParaRPr/>
          </a:p>
        </p:txBody>
      </p:sp>
      <p:sp>
        <p:nvSpPr>
          <p:cNvPr id="1011" name="Google Shape;1011;p66"/>
          <p:cNvSpPr txBox="1">
            <a:spLocks noGrp="1"/>
          </p:cNvSpPr>
          <p:nvPr>
            <p:ph type="title" idx="6"/>
          </p:nvPr>
        </p:nvSpPr>
        <p:spPr>
          <a:xfrm>
            <a:off x="4690220" y="3305237"/>
            <a:ext cx="23445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Television</a:t>
            </a:r>
            <a:endParaRPr/>
          </a:p>
        </p:txBody>
      </p:sp>
      <p:sp>
        <p:nvSpPr>
          <p:cNvPr id="1012" name="Google Shape;1012;p66"/>
          <p:cNvSpPr txBox="1">
            <a:spLocks noGrp="1"/>
          </p:cNvSpPr>
          <p:nvPr>
            <p:ph type="subTitle" idx="7"/>
          </p:nvPr>
        </p:nvSpPr>
        <p:spPr>
          <a:xfrm>
            <a:off x="4690220" y="3691113"/>
            <a:ext cx="2344500" cy="61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Saturn is a gas giant and has several rings</a:t>
            </a:r>
            <a:endParaRPr/>
          </a:p>
        </p:txBody>
      </p:sp>
      <p:grpSp>
        <p:nvGrpSpPr>
          <p:cNvPr id="1013" name="Google Shape;1013;p66"/>
          <p:cNvGrpSpPr/>
          <p:nvPr/>
        </p:nvGrpSpPr>
        <p:grpSpPr>
          <a:xfrm>
            <a:off x="7729041" y="1735614"/>
            <a:ext cx="369005" cy="449832"/>
            <a:chOff x="3907325" y="2620775"/>
            <a:chExt cx="395250" cy="481825"/>
          </a:xfrm>
        </p:grpSpPr>
        <p:sp>
          <p:nvSpPr>
            <p:cNvPr id="1014" name="Google Shape;1014;p66"/>
            <p:cNvSpPr/>
            <p:nvPr/>
          </p:nvSpPr>
          <p:spPr>
            <a:xfrm>
              <a:off x="3907325" y="3016975"/>
              <a:ext cx="74550" cy="56475"/>
            </a:xfrm>
            <a:custGeom>
              <a:avLst/>
              <a:gdLst/>
              <a:ahLst/>
              <a:cxnLst/>
              <a:rect l="l" t="t" r="r" b="b"/>
              <a:pathLst>
                <a:path w="2982" h="2259" extrusionOk="0">
                  <a:moveTo>
                    <a:pt x="1" y="0"/>
                  </a:moveTo>
                  <a:lnTo>
                    <a:pt x="1" y="563"/>
                  </a:lnTo>
                  <a:cubicBezTo>
                    <a:pt x="1" y="1500"/>
                    <a:pt x="756" y="2256"/>
                    <a:pt x="1693" y="2259"/>
                  </a:cubicBezTo>
                  <a:lnTo>
                    <a:pt x="2982" y="2259"/>
                  </a:lnTo>
                  <a:cubicBezTo>
                    <a:pt x="2711" y="1527"/>
                    <a:pt x="2515" y="768"/>
                    <a:pt x="24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5" name="Google Shape;1015;p66"/>
            <p:cNvSpPr/>
            <p:nvPr/>
          </p:nvSpPr>
          <p:spPr>
            <a:xfrm>
              <a:off x="3907325" y="2705450"/>
              <a:ext cx="282325" cy="283325"/>
            </a:xfrm>
            <a:custGeom>
              <a:avLst/>
              <a:gdLst/>
              <a:ahLst/>
              <a:cxnLst/>
              <a:rect l="l" t="t" r="r" b="b"/>
              <a:pathLst>
                <a:path w="11293" h="11333" extrusionOk="0">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6" name="Google Shape;1016;p66"/>
            <p:cNvSpPr/>
            <p:nvPr/>
          </p:nvSpPr>
          <p:spPr>
            <a:xfrm>
              <a:off x="3907325" y="2620775"/>
              <a:ext cx="282325" cy="56475"/>
            </a:xfrm>
            <a:custGeom>
              <a:avLst/>
              <a:gdLst/>
              <a:ahLst/>
              <a:cxnLst/>
              <a:rect l="l" t="t" r="r" b="b"/>
              <a:pathLst>
                <a:path w="11293" h="2259" extrusionOk="0">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7" name="Google Shape;1017;p66"/>
            <p:cNvSpPr/>
            <p:nvPr/>
          </p:nvSpPr>
          <p:spPr>
            <a:xfrm>
              <a:off x="3992025" y="2762900"/>
              <a:ext cx="310550" cy="339700"/>
            </a:xfrm>
            <a:custGeom>
              <a:avLst/>
              <a:gdLst/>
              <a:ahLst/>
              <a:cxnLst/>
              <a:rect l="l" t="t" r="r" b="b"/>
              <a:pathLst>
                <a:path w="12422" h="13588" extrusionOk="0">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18" name="Google Shape;1018;p66"/>
          <p:cNvGrpSpPr/>
          <p:nvPr/>
        </p:nvGrpSpPr>
        <p:grpSpPr>
          <a:xfrm>
            <a:off x="1004951" y="1749677"/>
            <a:ext cx="449832" cy="421707"/>
            <a:chOff x="4456875" y="2635825"/>
            <a:chExt cx="481825" cy="451700"/>
          </a:xfrm>
        </p:grpSpPr>
        <p:sp>
          <p:nvSpPr>
            <p:cNvPr id="1019" name="Google Shape;1019;p66"/>
            <p:cNvSpPr/>
            <p:nvPr/>
          </p:nvSpPr>
          <p:spPr>
            <a:xfrm>
              <a:off x="4542475" y="3031050"/>
              <a:ext cx="189725" cy="56475"/>
            </a:xfrm>
            <a:custGeom>
              <a:avLst/>
              <a:gdLst/>
              <a:ahLst/>
              <a:cxnLst/>
              <a:rect l="l" t="t" r="r" b="b"/>
              <a:pathLst>
                <a:path w="7589" h="2259" extrusionOk="0">
                  <a:moveTo>
                    <a:pt x="2792" y="0"/>
                  </a:moveTo>
                  <a:lnTo>
                    <a:pt x="2415" y="1130"/>
                  </a:lnTo>
                  <a:lnTo>
                    <a:pt x="567" y="1130"/>
                  </a:lnTo>
                  <a:cubicBezTo>
                    <a:pt x="253" y="1130"/>
                    <a:pt x="0" y="1383"/>
                    <a:pt x="0" y="1696"/>
                  </a:cubicBezTo>
                  <a:cubicBezTo>
                    <a:pt x="0" y="2006"/>
                    <a:pt x="253" y="2259"/>
                    <a:pt x="567" y="2259"/>
                  </a:cubicBezTo>
                  <a:lnTo>
                    <a:pt x="7589" y="2259"/>
                  </a:lnTo>
                  <a:cubicBezTo>
                    <a:pt x="7101" y="1831"/>
                    <a:pt x="6821" y="1214"/>
                    <a:pt x="6821" y="567"/>
                  </a:cubicBezTo>
                  <a:lnTo>
                    <a:pt x="68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0" name="Google Shape;1020;p66"/>
            <p:cNvSpPr/>
            <p:nvPr/>
          </p:nvSpPr>
          <p:spPr>
            <a:xfrm>
              <a:off x="4456875" y="2946350"/>
              <a:ext cx="256125" cy="56500"/>
            </a:xfrm>
            <a:custGeom>
              <a:avLst/>
              <a:gdLst/>
              <a:ahLst/>
              <a:cxnLst/>
              <a:rect l="l" t="t" r="r" b="b"/>
              <a:pathLst>
                <a:path w="10245" h="2260" extrusionOk="0">
                  <a:moveTo>
                    <a:pt x="1" y="1"/>
                  </a:moveTo>
                  <a:lnTo>
                    <a:pt x="1" y="567"/>
                  </a:lnTo>
                  <a:cubicBezTo>
                    <a:pt x="1" y="1500"/>
                    <a:pt x="756" y="2259"/>
                    <a:pt x="1693" y="2259"/>
                  </a:cubicBezTo>
                  <a:lnTo>
                    <a:pt x="10245" y="2259"/>
                  </a:lnTo>
                  <a:lnTo>
                    <a:pt x="102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1" name="Google Shape;1021;p66"/>
            <p:cNvSpPr/>
            <p:nvPr/>
          </p:nvSpPr>
          <p:spPr>
            <a:xfrm>
              <a:off x="4741225" y="2861675"/>
              <a:ext cx="169400" cy="141175"/>
            </a:xfrm>
            <a:custGeom>
              <a:avLst/>
              <a:gdLst/>
              <a:ahLst/>
              <a:cxnLst/>
              <a:rect l="l" t="t" r="r" b="b"/>
              <a:pathLst>
                <a:path w="6776" h="5647" extrusionOk="0">
                  <a:moveTo>
                    <a:pt x="0" y="0"/>
                  </a:moveTo>
                  <a:lnTo>
                    <a:pt x="0" y="5646"/>
                  </a:lnTo>
                  <a:lnTo>
                    <a:pt x="6775" y="5646"/>
                  </a:lnTo>
                  <a:lnTo>
                    <a:pt x="67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2" name="Google Shape;1022;p66"/>
            <p:cNvSpPr/>
            <p:nvPr/>
          </p:nvSpPr>
          <p:spPr>
            <a:xfrm>
              <a:off x="4741225" y="3031050"/>
              <a:ext cx="169400" cy="42400"/>
            </a:xfrm>
            <a:custGeom>
              <a:avLst/>
              <a:gdLst/>
              <a:ahLst/>
              <a:cxnLst/>
              <a:rect l="l" t="t" r="r" b="b"/>
              <a:pathLst>
                <a:path w="6776" h="1696" extrusionOk="0">
                  <a:moveTo>
                    <a:pt x="0" y="0"/>
                  </a:moveTo>
                  <a:lnTo>
                    <a:pt x="0" y="567"/>
                  </a:lnTo>
                  <a:cubicBezTo>
                    <a:pt x="0" y="1190"/>
                    <a:pt x="506" y="1696"/>
                    <a:pt x="1129" y="1696"/>
                  </a:cubicBezTo>
                  <a:lnTo>
                    <a:pt x="5646" y="1696"/>
                  </a:lnTo>
                  <a:cubicBezTo>
                    <a:pt x="6270" y="1696"/>
                    <a:pt x="6775" y="1190"/>
                    <a:pt x="6775" y="567"/>
                  </a:cubicBezTo>
                  <a:lnTo>
                    <a:pt x="67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3" name="Google Shape;1023;p66"/>
            <p:cNvSpPr/>
            <p:nvPr/>
          </p:nvSpPr>
          <p:spPr>
            <a:xfrm>
              <a:off x="4456875" y="2635825"/>
              <a:ext cx="481825" cy="282325"/>
            </a:xfrm>
            <a:custGeom>
              <a:avLst/>
              <a:gdLst/>
              <a:ahLst/>
              <a:cxnLst/>
              <a:rect l="l" t="t" r="r" b="b"/>
              <a:pathLst>
                <a:path w="19273" h="11293" extrusionOk="0">
                  <a:moveTo>
                    <a:pt x="1693" y="0"/>
                  </a:moveTo>
                  <a:cubicBezTo>
                    <a:pt x="756" y="0"/>
                    <a:pt x="1" y="759"/>
                    <a:pt x="1" y="1696"/>
                  </a:cubicBezTo>
                  <a:lnTo>
                    <a:pt x="1" y="11293"/>
                  </a:lnTo>
                  <a:lnTo>
                    <a:pt x="10245" y="11293"/>
                  </a:lnTo>
                  <a:lnTo>
                    <a:pt x="10245" y="7342"/>
                  </a:lnTo>
                  <a:cubicBezTo>
                    <a:pt x="10245" y="6092"/>
                    <a:pt x="11257" y="5083"/>
                    <a:pt x="12503" y="5083"/>
                  </a:cubicBezTo>
                  <a:lnTo>
                    <a:pt x="17020" y="5083"/>
                  </a:lnTo>
                  <a:cubicBezTo>
                    <a:pt x="18201" y="5083"/>
                    <a:pt x="19179" y="5993"/>
                    <a:pt x="19273" y="7167"/>
                  </a:cubicBezTo>
                  <a:lnTo>
                    <a:pt x="19273" y="1696"/>
                  </a:lnTo>
                  <a:cubicBezTo>
                    <a:pt x="19270" y="759"/>
                    <a:pt x="18514" y="0"/>
                    <a:pt x="175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4" name="Google Shape;1024;p66"/>
            <p:cNvSpPr/>
            <p:nvPr/>
          </p:nvSpPr>
          <p:spPr>
            <a:xfrm>
              <a:off x="4741225" y="2791125"/>
              <a:ext cx="169400" cy="42325"/>
            </a:xfrm>
            <a:custGeom>
              <a:avLst/>
              <a:gdLst/>
              <a:ahLst/>
              <a:cxnLst/>
              <a:rect l="l" t="t" r="r" b="b"/>
              <a:pathLst>
                <a:path w="6776" h="1693" extrusionOk="0">
                  <a:moveTo>
                    <a:pt x="1129" y="1"/>
                  </a:moveTo>
                  <a:cubicBezTo>
                    <a:pt x="506" y="1"/>
                    <a:pt x="0" y="503"/>
                    <a:pt x="0" y="1130"/>
                  </a:cubicBezTo>
                  <a:lnTo>
                    <a:pt x="0" y="1693"/>
                  </a:lnTo>
                  <a:lnTo>
                    <a:pt x="6775" y="1693"/>
                  </a:lnTo>
                  <a:lnTo>
                    <a:pt x="6775" y="1130"/>
                  </a:lnTo>
                  <a:cubicBezTo>
                    <a:pt x="6775" y="503"/>
                    <a:pt x="6270" y="1"/>
                    <a:pt x="56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25" name="Google Shape;1025;p66"/>
          <p:cNvGrpSpPr/>
          <p:nvPr/>
        </p:nvGrpSpPr>
        <p:grpSpPr>
          <a:xfrm>
            <a:off x="7688605" y="3596138"/>
            <a:ext cx="449832" cy="421707"/>
            <a:chOff x="5049725" y="2635825"/>
            <a:chExt cx="481825" cy="451700"/>
          </a:xfrm>
        </p:grpSpPr>
        <p:sp>
          <p:nvSpPr>
            <p:cNvPr id="1026" name="Google Shape;1026;p66"/>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7" name="Google Shape;1027;p66"/>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8" name="Google Shape;1028;p66"/>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29" name="Google Shape;1029;p66"/>
          <p:cNvGrpSpPr/>
          <p:nvPr/>
        </p:nvGrpSpPr>
        <p:grpSpPr>
          <a:xfrm>
            <a:off x="997852" y="3574923"/>
            <a:ext cx="464195" cy="464195"/>
            <a:chOff x="3497300" y="3227275"/>
            <a:chExt cx="296175" cy="296175"/>
          </a:xfrm>
        </p:grpSpPr>
        <p:sp>
          <p:nvSpPr>
            <p:cNvPr id="1030" name="Google Shape;1030;p66"/>
            <p:cNvSpPr/>
            <p:nvPr/>
          </p:nvSpPr>
          <p:spPr>
            <a:xfrm>
              <a:off x="3609925" y="3339900"/>
              <a:ext cx="69350" cy="68550"/>
            </a:xfrm>
            <a:custGeom>
              <a:avLst/>
              <a:gdLst/>
              <a:ahLst/>
              <a:cxnLst/>
              <a:rect l="l" t="t" r="r" b="b"/>
              <a:pathLst>
                <a:path w="2774" h="2742" extrusionOk="0">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66"/>
            <p:cNvSpPr/>
            <p:nvPr/>
          </p:nvSpPr>
          <p:spPr>
            <a:xfrm>
              <a:off x="3531175" y="3227275"/>
              <a:ext cx="86650" cy="86675"/>
            </a:xfrm>
            <a:custGeom>
              <a:avLst/>
              <a:gdLst/>
              <a:ahLst/>
              <a:cxnLst/>
              <a:rect l="l" t="t" r="r" b="b"/>
              <a:pathLst>
                <a:path w="3466" h="3467" extrusionOk="0">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66"/>
            <p:cNvSpPr/>
            <p:nvPr/>
          </p:nvSpPr>
          <p:spPr>
            <a:xfrm>
              <a:off x="3670575" y="3227275"/>
              <a:ext cx="86675" cy="86675"/>
            </a:xfrm>
            <a:custGeom>
              <a:avLst/>
              <a:gdLst/>
              <a:ahLst/>
              <a:cxnLst/>
              <a:rect l="l" t="t" r="r" b="b"/>
              <a:pathLst>
                <a:path w="3467" h="3467" extrusionOk="0">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66"/>
            <p:cNvSpPr/>
            <p:nvPr/>
          </p:nvSpPr>
          <p:spPr>
            <a:xfrm>
              <a:off x="3622525" y="3421825"/>
              <a:ext cx="41775" cy="25225"/>
            </a:xfrm>
            <a:custGeom>
              <a:avLst/>
              <a:gdLst/>
              <a:ahLst/>
              <a:cxnLst/>
              <a:rect l="l" t="t" r="r" b="b"/>
              <a:pathLst>
                <a:path w="1671" h="1009" extrusionOk="0">
                  <a:moveTo>
                    <a:pt x="1" y="0"/>
                  </a:moveTo>
                  <a:lnTo>
                    <a:pt x="851" y="1008"/>
                  </a:lnTo>
                  <a:lnTo>
                    <a:pt x="1671" y="0"/>
                  </a:lnTo>
                  <a:lnTo>
                    <a:pt x="1671" y="0"/>
                  </a:lnTo>
                  <a:cubicBezTo>
                    <a:pt x="1450" y="126"/>
                    <a:pt x="1167" y="158"/>
                    <a:pt x="851" y="158"/>
                  </a:cubicBezTo>
                  <a:cubicBezTo>
                    <a:pt x="568" y="158"/>
                    <a:pt x="284" y="95"/>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66"/>
            <p:cNvSpPr/>
            <p:nvPr/>
          </p:nvSpPr>
          <p:spPr>
            <a:xfrm>
              <a:off x="3566600" y="3416300"/>
              <a:ext cx="70125" cy="106350"/>
            </a:xfrm>
            <a:custGeom>
              <a:avLst/>
              <a:gdLst/>
              <a:ahLst/>
              <a:cxnLst/>
              <a:rect l="l" t="t" r="r" b="b"/>
              <a:pathLst>
                <a:path w="2805" h="4254" extrusionOk="0">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66"/>
            <p:cNvSpPr/>
            <p:nvPr/>
          </p:nvSpPr>
          <p:spPr>
            <a:xfrm>
              <a:off x="3653250" y="3417100"/>
              <a:ext cx="70125" cy="106350"/>
            </a:xfrm>
            <a:custGeom>
              <a:avLst/>
              <a:gdLst/>
              <a:ahLst/>
              <a:cxnLst/>
              <a:rect l="l" t="t" r="r" b="b"/>
              <a:pathLst>
                <a:path w="2805" h="4254" extrusionOk="0">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66"/>
            <p:cNvSpPr/>
            <p:nvPr/>
          </p:nvSpPr>
          <p:spPr>
            <a:xfrm>
              <a:off x="3655625" y="3310775"/>
              <a:ext cx="137850" cy="108700"/>
            </a:xfrm>
            <a:custGeom>
              <a:avLst/>
              <a:gdLst/>
              <a:ahLst/>
              <a:cxnLst/>
              <a:rect l="l" t="t" r="r" b="b"/>
              <a:pathLst>
                <a:path w="5514" h="4348" extrusionOk="0">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66"/>
            <p:cNvSpPr/>
            <p:nvPr/>
          </p:nvSpPr>
          <p:spPr>
            <a:xfrm>
              <a:off x="3497300" y="3309975"/>
              <a:ext cx="136275" cy="108725"/>
            </a:xfrm>
            <a:custGeom>
              <a:avLst/>
              <a:gdLst/>
              <a:ahLst/>
              <a:cxnLst/>
              <a:rect l="l" t="t" r="r" b="b"/>
              <a:pathLst>
                <a:path w="5451" h="4349" extrusionOk="0">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49"/>
        <p:cNvGrpSpPr/>
        <p:nvPr/>
      </p:nvGrpSpPr>
      <p:grpSpPr>
        <a:xfrm>
          <a:off x="0" y="0"/>
          <a:ext cx="0" cy="0"/>
          <a:chOff x="0" y="0"/>
          <a:chExt cx="0" cy="0"/>
        </a:xfrm>
      </p:grpSpPr>
      <p:sp>
        <p:nvSpPr>
          <p:cNvPr id="1050" name="Google Shape;1050;p68"/>
          <p:cNvSpPr txBox="1">
            <a:spLocks noGrp="1"/>
          </p:cNvSpPr>
          <p:nvPr>
            <p:ph type="title"/>
          </p:nvPr>
        </p:nvSpPr>
        <p:spPr>
          <a:xfrm>
            <a:off x="687600" y="1521600"/>
            <a:ext cx="7768800" cy="173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150,000</a:t>
            </a:r>
            <a:endParaRPr/>
          </a:p>
        </p:txBody>
      </p:sp>
      <p:sp>
        <p:nvSpPr>
          <p:cNvPr id="1051" name="Google Shape;1051;p68"/>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Big numbers catch your audience’s attention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7"/>
          <p:cNvSpPr txBox="1">
            <a:spLocks noGrp="1"/>
          </p:cNvSpPr>
          <p:nvPr>
            <p:ph type="title"/>
          </p:nvPr>
        </p:nvSpPr>
        <p:spPr>
          <a:xfrm>
            <a:off x="476100" y="445025"/>
            <a:ext cx="81921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What application does?</a:t>
            </a:r>
            <a:endParaRPr dirty="0"/>
          </a:p>
        </p:txBody>
      </p:sp>
      <p:sp>
        <p:nvSpPr>
          <p:cNvPr id="337" name="Google Shape;337;p47"/>
          <p:cNvSpPr txBox="1">
            <a:spLocks noGrp="1"/>
          </p:cNvSpPr>
          <p:nvPr>
            <p:ph type="body" idx="1"/>
          </p:nvPr>
        </p:nvSpPr>
        <p:spPr>
          <a:xfrm>
            <a:off x="786450" y="1384342"/>
            <a:ext cx="4051500" cy="222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rPr>
              <a:t>The application uses Python to detect when a driver is close to a package pickup location and updates the package status in real-time.</a:t>
            </a:r>
            <a:endParaRPr dirty="0">
              <a:solidFill>
                <a:schemeClr val="dk1"/>
              </a:solidFill>
            </a:endParaRPr>
          </a:p>
        </p:txBody>
      </p:sp>
      <p:cxnSp>
        <p:nvCxnSpPr>
          <p:cNvPr id="338" name="Google Shape;338;p47"/>
          <p:cNvCxnSpPr/>
          <p:nvPr/>
        </p:nvCxnSpPr>
        <p:spPr>
          <a:xfrm>
            <a:off x="475975" y="3735984"/>
            <a:ext cx="4586100" cy="0"/>
          </a:xfrm>
          <a:prstGeom prst="straightConnector1">
            <a:avLst/>
          </a:prstGeom>
          <a:noFill/>
          <a:ln w="9525" cap="flat" cmpd="sng">
            <a:solidFill>
              <a:schemeClr val="lt2"/>
            </a:solidFill>
            <a:prstDash val="solid"/>
            <a:round/>
            <a:headEnd type="none" w="med" len="med"/>
            <a:tailEnd type="none" w="med" len="med"/>
          </a:ln>
        </p:spPr>
      </p:cxnSp>
      <p:grpSp>
        <p:nvGrpSpPr>
          <p:cNvPr id="339" name="Google Shape;339;p47"/>
          <p:cNvGrpSpPr/>
          <p:nvPr/>
        </p:nvGrpSpPr>
        <p:grpSpPr>
          <a:xfrm>
            <a:off x="839286" y="3899249"/>
            <a:ext cx="1916346" cy="632397"/>
            <a:chOff x="-2476825" y="3203450"/>
            <a:chExt cx="1795340" cy="335400"/>
          </a:xfrm>
        </p:grpSpPr>
        <p:sp>
          <p:nvSpPr>
            <p:cNvPr id="340" name="Google Shape;340;p47"/>
            <p:cNvSpPr/>
            <p:nvPr/>
          </p:nvSpPr>
          <p:spPr>
            <a:xfrm>
              <a:off x="-2476825"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7"/>
            <p:cNvSpPr/>
            <p:nvPr/>
          </p:nvSpPr>
          <p:spPr>
            <a:xfrm>
              <a:off x="-2400120"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7"/>
            <p:cNvSpPr/>
            <p:nvPr/>
          </p:nvSpPr>
          <p:spPr>
            <a:xfrm>
              <a:off x="-2352195"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7"/>
            <p:cNvSpPr/>
            <p:nvPr/>
          </p:nvSpPr>
          <p:spPr>
            <a:xfrm>
              <a:off x="-2275490"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7"/>
            <p:cNvSpPr/>
            <p:nvPr/>
          </p:nvSpPr>
          <p:spPr>
            <a:xfrm>
              <a:off x="-2227420"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7"/>
            <p:cNvSpPr/>
            <p:nvPr/>
          </p:nvSpPr>
          <p:spPr>
            <a:xfrm>
              <a:off x="-2179350"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7"/>
            <p:cNvSpPr/>
            <p:nvPr/>
          </p:nvSpPr>
          <p:spPr>
            <a:xfrm>
              <a:off x="-2102644"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7"/>
            <p:cNvSpPr/>
            <p:nvPr/>
          </p:nvSpPr>
          <p:spPr>
            <a:xfrm>
              <a:off x="-2021447"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7"/>
            <p:cNvSpPr/>
            <p:nvPr/>
          </p:nvSpPr>
          <p:spPr>
            <a:xfrm>
              <a:off x="-1944741"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7"/>
            <p:cNvSpPr/>
            <p:nvPr/>
          </p:nvSpPr>
          <p:spPr>
            <a:xfrm>
              <a:off x="-1896817"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7"/>
            <p:cNvSpPr/>
            <p:nvPr/>
          </p:nvSpPr>
          <p:spPr>
            <a:xfrm>
              <a:off x="-1820112"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7"/>
            <p:cNvSpPr/>
            <p:nvPr/>
          </p:nvSpPr>
          <p:spPr>
            <a:xfrm>
              <a:off x="-1772041"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7"/>
            <p:cNvSpPr/>
            <p:nvPr/>
          </p:nvSpPr>
          <p:spPr>
            <a:xfrm>
              <a:off x="-1723971"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7"/>
            <p:cNvSpPr/>
            <p:nvPr/>
          </p:nvSpPr>
          <p:spPr>
            <a:xfrm>
              <a:off x="-1647266"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7"/>
            <p:cNvSpPr/>
            <p:nvPr/>
          </p:nvSpPr>
          <p:spPr>
            <a:xfrm>
              <a:off x="-1563844"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7"/>
            <p:cNvSpPr/>
            <p:nvPr/>
          </p:nvSpPr>
          <p:spPr>
            <a:xfrm>
              <a:off x="-1487138"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7"/>
            <p:cNvSpPr/>
            <p:nvPr/>
          </p:nvSpPr>
          <p:spPr>
            <a:xfrm>
              <a:off x="-1439214"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7"/>
            <p:cNvSpPr/>
            <p:nvPr/>
          </p:nvSpPr>
          <p:spPr>
            <a:xfrm>
              <a:off x="-1362508"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7"/>
            <p:cNvSpPr/>
            <p:nvPr/>
          </p:nvSpPr>
          <p:spPr>
            <a:xfrm>
              <a:off x="-1314438"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7"/>
            <p:cNvSpPr/>
            <p:nvPr/>
          </p:nvSpPr>
          <p:spPr>
            <a:xfrm>
              <a:off x="-1266368"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7"/>
            <p:cNvSpPr/>
            <p:nvPr/>
          </p:nvSpPr>
          <p:spPr>
            <a:xfrm>
              <a:off x="-1189663"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7"/>
            <p:cNvSpPr/>
            <p:nvPr/>
          </p:nvSpPr>
          <p:spPr>
            <a:xfrm>
              <a:off x="-1108465"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7"/>
            <p:cNvSpPr/>
            <p:nvPr/>
          </p:nvSpPr>
          <p:spPr>
            <a:xfrm>
              <a:off x="-1031760"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7"/>
            <p:cNvSpPr/>
            <p:nvPr/>
          </p:nvSpPr>
          <p:spPr>
            <a:xfrm>
              <a:off x="-983836"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7"/>
            <p:cNvSpPr/>
            <p:nvPr/>
          </p:nvSpPr>
          <p:spPr>
            <a:xfrm>
              <a:off x="-907130"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7"/>
            <p:cNvSpPr/>
            <p:nvPr/>
          </p:nvSpPr>
          <p:spPr>
            <a:xfrm>
              <a:off x="-859060"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7"/>
            <p:cNvSpPr/>
            <p:nvPr/>
          </p:nvSpPr>
          <p:spPr>
            <a:xfrm>
              <a:off x="-810990"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7"/>
            <p:cNvSpPr/>
            <p:nvPr/>
          </p:nvSpPr>
          <p:spPr>
            <a:xfrm>
              <a:off x="-734285"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8" name="Google Shape;368;p47"/>
          <p:cNvCxnSpPr/>
          <p:nvPr/>
        </p:nvCxnSpPr>
        <p:spPr>
          <a:xfrm>
            <a:off x="5057725" y="1030500"/>
            <a:ext cx="0" cy="3668400"/>
          </a:xfrm>
          <a:prstGeom prst="straightConnector1">
            <a:avLst/>
          </a:prstGeom>
          <a:noFill/>
          <a:ln w="9525" cap="flat" cmpd="sng">
            <a:solidFill>
              <a:schemeClr val="lt2"/>
            </a:solidFill>
            <a:prstDash val="solid"/>
            <a:round/>
            <a:headEnd type="none" w="med" len="med"/>
            <a:tailEnd type="none" w="med" len="med"/>
          </a:ln>
        </p:spPr>
      </p:cxnSp>
      <p:pic>
        <p:nvPicPr>
          <p:cNvPr id="369" name="Google Shape;369;p47"/>
          <p:cNvPicPr preferRelativeResize="0"/>
          <p:nvPr/>
        </p:nvPicPr>
        <p:blipFill rotWithShape="1">
          <a:blip r:embed="rId3">
            <a:alphaModFix/>
          </a:blip>
          <a:srcRect l="24386" t="9664" r="16752" b="270"/>
          <a:stretch/>
        </p:blipFill>
        <p:spPr>
          <a:xfrm>
            <a:off x="5064048" y="1024350"/>
            <a:ext cx="3595926" cy="3668400"/>
          </a:xfrm>
          <a:prstGeom prst="rect">
            <a:avLst/>
          </a:prstGeom>
          <a:noFill/>
          <a:ln w="9525" cap="flat" cmpd="sng">
            <a:solidFill>
              <a:schemeClr val="lt2"/>
            </a:solidFill>
            <a:prstDash val="solid"/>
            <a:round/>
            <a:headEnd type="none" w="sm" len="sm"/>
            <a:tailEnd type="none" w="sm" len="sm"/>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Google Shape;1073;p70"/>
          <p:cNvSpPr txBox="1">
            <a:spLocks noGrp="1"/>
          </p:cNvSpPr>
          <p:nvPr>
            <p:ph type="title"/>
          </p:nvPr>
        </p:nvSpPr>
        <p:spPr>
          <a:xfrm>
            <a:off x="476100" y="445025"/>
            <a:ext cx="81921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Organization chart</a:t>
            </a:r>
            <a:endParaRPr/>
          </a:p>
        </p:txBody>
      </p:sp>
      <p:sp>
        <p:nvSpPr>
          <p:cNvPr id="1074" name="Google Shape;1074;p70"/>
          <p:cNvSpPr/>
          <p:nvPr/>
        </p:nvSpPr>
        <p:spPr>
          <a:xfrm>
            <a:off x="4271299" y="1951425"/>
            <a:ext cx="695100" cy="695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70"/>
          <p:cNvSpPr/>
          <p:nvPr/>
        </p:nvSpPr>
        <p:spPr>
          <a:xfrm>
            <a:off x="4271299" y="3150325"/>
            <a:ext cx="695100" cy="695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70"/>
          <p:cNvSpPr/>
          <p:nvPr/>
        </p:nvSpPr>
        <p:spPr>
          <a:xfrm>
            <a:off x="2617886" y="3150325"/>
            <a:ext cx="695100" cy="695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70"/>
          <p:cNvSpPr/>
          <p:nvPr/>
        </p:nvSpPr>
        <p:spPr>
          <a:xfrm>
            <a:off x="5823424" y="3150325"/>
            <a:ext cx="695100" cy="695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70"/>
          <p:cNvSpPr txBox="1"/>
          <p:nvPr/>
        </p:nvSpPr>
        <p:spPr>
          <a:xfrm>
            <a:off x="3832100" y="1539000"/>
            <a:ext cx="1582500" cy="29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100"/>
              </a:spcAft>
              <a:buNone/>
            </a:pPr>
            <a:r>
              <a:rPr lang="en">
                <a:solidFill>
                  <a:schemeClr val="dk1"/>
                </a:solidFill>
                <a:latin typeface="Hind Medium"/>
                <a:ea typeface="Hind Medium"/>
                <a:cs typeface="Hind Medium"/>
                <a:sym typeface="Hind Medium"/>
              </a:rPr>
              <a:t>Your text here</a:t>
            </a:r>
            <a:endParaRPr>
              <a:solidFill>
                <a:schemeClr val="dk1"/>
              </a:solidFill>
              <a:latin typeface="Hind Medium"/>
              <a:ea typeface="Hind Medium"/>
              <a:cs typeface="Hind Medium"/>
              <a:sym typeface="Hind Medium"/>
            </a:endParaRPr>
          </a:p>
        </p:txBody>
      </p:sp>
      <p:sp>
        <p:nvSpPr>
          <p:cNvPr id="1079" name="Google Shape;1079;p70"/>
          <p:cNvSpPr/>
          <p:nvPr/>
        </p:nvSpPr>
        <p:spPr>
          <a:xfrm>
            <a:off x="4057550" y="1262975"/>
            <a:ext cx="1131600" cy="24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100"/>
              </a:spcAft>
              <a:buNone/>
            </a:pPr>
            <a:r>
              <a:rPr lang="en" sz="2000">
                <a:solidFill>
                  <a:schemeClr val="dk1"/>
                </a:solidFill>
                <a:latin typeface="Montserrat ExtraBold"/>
                <a:ea typeface="Montserrat ExtraBold"/>
                <a:cs typeface="Montserrat ExtraBold"/>
                <a:sym typeface="Montserrat ExtraBold"/>
              </a:rPr>
              <a:t>CEO</a:t>
            </a:r>
            <a:endParaRPr sz="2000">
              <a:solidFill>
                <a:schemeClr val="dk1"/>
              </a:solidFill>
              <a:latin typeface="Montserrat ExtraBold"/>
              <a:ea typeface="Montserrat ExtraBold"/>
              <a:cs typeface="Montserrat ExtraBold"/>
              <a:sym typeface="Montserrat ExtraBold"/>
            </a:endParaRPr>
          </a:p>
        </p:txBody>
      </p:sp>
      <p:sp>
        <p:nvSpPr>
          <p:cNvPr id="1080" name="Google Shape;1080;p70"/>
          <p:cNvSpPr txBox="1"/>
          <p:nvPr/>
        </p:nvSpPr>
        <p:spPr>
          <a:xfrm>
            <a:off x="3780900" y="4273850"/>
            <a:ext cx="1582500" cy="29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100"/>
              </a:spcAft>
              <a:buNone/>
            </a:pPr>
            <a:r>
              <a:rPr lang="en">
                <a:solidFill>
                  <a:schemeClr val="dk1"/>
                </a:solidFill>
                <a:latin typeface="Hind Medium"/>
                <a:ea typeface="Hind Medium"/>
                <a:cs typeface="Hind Medium"/>
                <a:sym typeface="Hind Medium"/>
              </a:rPr>
              <a:t>Your text here</a:t>
            </a:r>
            <a:endParaRPr>
              <a:solidFill>
                <a:schemeClr val="dk1"/>
              </a:solidFill>
              <a:latin typeface="Hind Medium"/>
              <a:ea typeface="Hind Medium"/>
              <a:cs typeface="Hind Medium"/>
              <a:sym typeface="Hind Medium"/>
            </a:endParaRPr>
          </a:p>
        </p:txBody>
      </p:sp>
      <p:sp>
        <p:nvSpPr>
          <p:cNvPr id="1081" name="Google Shape;1081;p70"/>
          <p:cNvSpPr/>
          <p:nvPr/>
        </p:nvSpPr>
        <p:spPr>
          <a:xfrm>
            <a:off x="4006350" y="3997825"/>
            <a:ext cx="1131600" cy="24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100"/>
              </a:spcAft>
              <a:buNone/>
            </a:pPr>
            <a:r>
              <a:rPr lang="en" sz="2000">
                <a:solidFill>
                  <a:schemeClr val="dk1"/>
                </a:solidFill>
                <a:latin typeface="Montserrat ExtraBold"/>
                <a:ea typeface="Montserrat ExtraBold"/>
                <a:cs typeface="Montserrat ExtraBold"/>
                <a:sym typeface="Montserrat ExtraBold"/>
              </a:rPr>
              <a:t>COO</a:t>
            </a:r>
            <a:endParaRPr sz="2000">
              <a:solidFill>
                <a:schemeClr val="dk1"/>
              </a:solidFill>
              <a:latin typeface="Montserrat ExtraBold"/>
              <a:ea typeface="Montserrat ExtraBold"/>
              <a:cs typeface="Montserrat ExtraBold"/>
              <a:sym typeface="Montserrat ExtraBold"/>
            </a:endParaRPr>
          </a:p>
        </p:txBody>
      </p:sp>
      <p:sp>
        <p:nvSpPr>
          <p:cNvPr id="1082" name="Google Shape;1082;p70"/>
          <p:cNvSpPr txBox="1"/>
          <p:nvPr/>
        </p:nvSpPr>
        <p:spPr>
          <a:xfrm>
            <a:off x="5414600" y="4273850"/>
            <a:ext cx="1582500" cy="29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100"/>
              </a:spcAft>
              <a:buNone/>
            </a:pPr>
            <a:r>
              <a:rPr lang="en">
                <a:solidFill>
                  <a:schemeClr val="dk1"/>
                </a:solidFill>
                <a:latin typeface="Hind Medium"/>
                <a:ea typeface="Hind Medium"/>
                <a:cs typeface="Hind Medium"/>
                <a:sym typeface="Hind Medium"/>
              </a:rPr>
              <a:t>Your text here</a:t>
            </a:r>
            <a:endParaRPr>
              <a:solidFill>
                <a:schemeClr val="dk1"/>
              </a:solidFill>
              <a:latin typeface="Hind Medium"/>
              <a:ea typeface="Hind Medium"/>
              <a:cs typeface="Hind Medium"/>
              <a:sym typeface="Hind Medium"/>
            </a:endParaRPr>
          </a:p>
        </p:txBody>
      </p:sp>
      <p:sp>
        <p:nvSpPr>
          <p:cNvPr id="1083" name="Google Shape;1083;p70"/>
          <p:cNvSpPr/>
          <p:nvPr/>
        </p:nvSpPr>
        <p:spPr>
          <a:xfrm>
            <a:off x="5640050" y="3997825"/>
            <a:ext cx="1131600" cy="24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100"/>
              </a:spcAft>
              <a:buNone/>
            </a:pPr>
            <a:r>
              <a:rPr lang="en" sz="2000">
                <a:solidFill>
                  <a:schemeClr val="dk1"/>
                </a:solidFill>
                <a:latin typeface="Montserrat ExtraBold"/>
                <a:ea typeface="Montserrat ExtraBold"/>
                <a:cs typeface="Montserrat ExtraBold"/>
                <a:sym typeface="Montserrat ExtraBold"/>
              </a:rPr>
              <a:t>CMO</a:t>
            </a:r>
            <a:endParaRPr sz="2000">
              <a:solidFill>
                <a:schemeClr val="dk1"/>
              </a:solidFill>
              <a:latin typeface="Montserrat ExtraBold"/>
              <a:ea typeface="Montserrat ExtraBold"/>
              <a:cs typeface="Montserrat ExtraBold"/>
              <a:sym typeface="Montserrat ExtraBold"/>
            </a:endParaRPr>
          </a:p>
        </p:txBody>
      </p:sp>
      <p:sp>
        <p:nvSpPr>
          <p:cNvPr id="1084" name="Google Shape;1084;p70"/>
          <p:cNvSpPr txBox="1"/>
          <p:nvPr/>
        </p:nvSpPr>
        <p:spPr>
          <a:xfrm>
            <a:off x="2147200" y="4273850"/>
            <a:ext cx="1582500" cy="29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100"/>
              </a:spcAft>
              <a:buNone/>
            </a:pPr>
            <a:r>
              <a:rPr lang="en">
                <a:solidFill>
                  <a:schemeClr val="dk1"/>
                </a:solidFill>
                <a:latin typeface="Hind Medium"/>
                <a:ea typeface="Hind Medium"/>
                <a:cs typeface="Hind Medium"/>
                <a:sym typeface="Hind Medium"/>
              </a:rPr>
              <a:t>Your text here</a:t>
            </a:r>
            <a:endParaRPr>
              <a:solidFill>
                <a:schemeClr val="dk1"/>
              </a:solidFill>
              <a:latin typeface="Hind Medium"/>
              <a:ea typeface="Hind Medium"/>
              <a:cs typeface="Hind Medium"/>
              <a:sym typeface="Hind Medium"/>
            </a:endParaRPr>
          </a:p>
        </p:txBody>
      </p:sp>
      <p:sp>
        <p:nvSpPr>
          <p:cNvPr id="1085" name="Google Shape;1085;p70"/>
          <p:cNvSpPr/>
          <p:nvPr/>
        </p:nvSpPr>
        <p:spPr>
          <a:xfrm>
            <a:off x="2372650" y="3997825"/>
            <a:ext cx="1131600" cy="24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100"/>
              </a:spcAft>
              <a:buNone/>
            </a:pPr>
            <a:r>
              <a:rPr lang="en" sz="2000">
                <a:solidFill>
                  <a:schemeClr val="dk1"/>
                </a:solidFill>
                <a:latin typeface="Montserrat ExtraBold"/>
                <a:ea typeface="Montserrat ExtraBold"/>
                <a:cs typeface="Montserrat ExtraBold"/>
                <a:sym typeface="Montserrat ExtraBold"/>
              </a:rPr>
              <a:t>CFO</a:t>
            </a:r>
            <a:endParaRPr sz="2000">
              <a:solidFill>
                <a:schemeClr val="dk1"/>
              </a:solidFill>
              <a:latin typeface="Montserrat ExtraBold"/>
              <a:ea typeface="Montserrat ExtraBold"/>
              <a:cs typeface="Montserrat ExtraBold"/>
              <a:sym typeface="Montserrat ExtraBold"/>
            </a:endParaRPr>
          </a:p>
        </p:txBody>
      </p:sp>
      <p:cxnSp>
        <p:nvCxnSpPr>
          <p:cNvPr id="1086" name="Google Shape;1086;p70"/>
          <p:cNvCxnSpPr>
            <a:stCxn id="1074" idx="2"/>
            <a:endCxn id="1075" idx="0"/>
          </p:cNvCxnSpPr>
          <p:nvPr/>
        </p:nvCxnSpPr>
        <p:spPr>
          <a:xfrm>
            <a:off x="4618849" y="2646525"/>
            <a:ext cx="0" cy="503700"/>
          </a:xfrm>
          <a:prstGeom prst="straightConnector1">
            <a:avLst/>
          </a:prstGeom>
          <a:noFill/>
          <a:ln w="9525" cap="flat" cmpd="sng">
            <a:solidFill>
              <a:schemeClr val="dk1"/>
            </a:solidFill>
            <a:prstDash val="solid"/>
            <a:round/>
            <a:headEnd type="diamond" w="med" len="med"/>
            <a:tailEnd type="diamond" w="med" len="med"/>
          </a:ln>
        </p:spPr>
      </p:cxnSp>
      <p:cxnSp>
        <p:nvCxnSpPr>
          <p:cNvPr id="1087" name="Google Shape;1087;p70"/>
          <p:cNvCxnSpPr>
            <a:stCxn id="1076" idx="0"/>
            <a:endCxn id="1076" idx="0"/>
          </p:cNvCxnSpPr>
          <p:nvPr/>
        </p:nvCxnSpPr>
        <p:spPr>
          <a:xfrm>
            <a:off x="2965436" y="3150325"/>
            <a:ext cx="0" cy="0"/>
          </a:xfrm>
          <a:prstGeom prst="straightConnector1">
            <a:avLst/>
          </a:prstGeom>
          <a:noFill/>
          <a:ln w="9525" cap="flat" cmpd="sng">
            <a:solidFill>
              <a:srgbClr val="FFFFFF"/>
            </a:solidFill>
            <a:prstDash val="solid"/>
            <a:round/>
            <a:headEnd type="none" w="med" len="med"/>
            <a:tailEnd type="none" w="med" len="med"/>
          </a:ln>
        </p:spPr>
      </p:cxnSp>
      <p:cxnSp>
        <p:nvCxnSpPr>
          <p:cNvPr id="1088" name="Google Shape;1088;p70"/>
          <p:cNvCxnSpPr>
            <a:stCxn id="1076" idx="0"/>
            <a:endCxn id="1074" idx="2"/>
          </p:cNvCxnSpPr>
          <p:nvPr/>
        </p:nvCxnSpPr>
        <p:spPr>
          <a:xfrm rot="-5400000">
            <a:off x="3540236" y="2071825"/>
            <a:ext cx="503700" cy="1653300"/>
          </a:xfrm>
          <a:prstGeom prst="bentConnector3">
            <a:avLst>
              <a:gd name="adj1" fmla="val 50010"/>
            </a:avLst>
          </a:prstGeom>
          <a:noFill/>
          <a:ln w="9525" cap="flat" cmpd="sng">
            <a:solidFill>
              <a:schemeClr val="dk1"/>
            </a:solidFill>
            <a:prstDash val="solid"/>
            <a:round/>
            <a:headEnd type="diamond" w="med" len="med"/>
            <a:tailEnd type="diamond" w="med" len="med"/>
          </a:ln>
        </p:spPr>
      </p:cxnSp>
      <p:cxnSp>
        <p:nvCxnSpPr>
          <p:cNvPr id="1089" name="Google Shape;1089;p70"/>
          <p:cNvCxnSpPr>
            <a:stCxn id="1077" idx="0"/>
            <a:endCxn id="1074" idx="2"/>
          </p:cNvCxnSpPr>
          <p:nvPr/>
        </p:nvCxnSpPr>
        <p:spPr>
          <a:xfrm rot="5400000" flipH="1">
            <a:off x="5143024" y="2122375"/>
            <a:ext cx="503700" cy="1552200"/>
          </a:xfrm>
          <a:prstGeom prst="bentConnector3">
            <a:avLst>
              <a:gd name="adj1" fmla="val 50010"/>
            </a:avLst>
          </a:prstGeom>
          <a:noFill/>
          <a:ln w="9525" cap="flat" cmpd="sng">
            <a:solidFill>
              <a:schemeClr val="dk1"/>
            </a:solidFill>
            <a:prstDash val="solid"/>
            <a:round/>
            <a:headEnd type="diamond" w="med" len="med"/>
            <a:tailEnd type="diamond" w="med" len="med"/>
          </a:ln>
        </p:spPr>
      </p:cxnSp>
      <p:grpSp>
        <p:nvGrpSpPr>
          <p:cNvPr id="1090" name="Google Shape;1090;p70"/>
          <p:cNvGrpSpPr/>
          <p:nvPr/>
        </p:nvGrpSpPr>
        <p:grpSpPr>
          <a:xfrm>
            <a:off x="2808099" y="3318374"/>
            <a:ext cx="314662" cy="358999"/>
            <a:chOff x="-53224225" y="3976300"/>
            <a:chExt cx="279625" cy="319025"/>
          </a:xfrm>
        </p:grpSpPr>
        <p:sp>
          <p:nvSpPr>
            <p:cNvPr id="1091" name="Google Shape;1091;p70"/>
            <p:cNvSpPr/>
            <p:nvPr/>
          </p:nvSpPr>
          <p:spPr>
            <a:xfrm>
              <a:off x="-53224225" y="4132250"/>
              <a:ext cx="18925" cy="63825"/>
            </a:xfrm>
            <a:custGeom>
              <a:avLst/>
              <a:gdLst/>
              <a:ahLst/>
              <a:cxnLst/>
              <a:rect l="l" t="t" r="r" b="b"/>
              <a:pathLst>
                <a:path w="757" h="2553" extrusionOk="0">
                  <a:moveTo>
                    <a:pt x="756" y="1"/>
                  </a:moveTo>
                  <a:cubicBezTo>
                    <a:pt x="315" y="284"/>
                    <a:pt x="0" y="757"/>
                    <a:pt x="0" y="1292"/>
                  </a:cubicBezTo>
                  <a:cubicBezTo>
                    <a:pt x="0" y="1796"/>
                    <a:pt x="315" y="2269"/>
                    <a:pt x="756" y="2552"/>
                  </a:cubicBezTo>
                  <a:lnTo>
                    <a:pt x="756" y="2395"/>
                  </a:lnTo>
                  <a:lnTo>
                    <a:pt x="7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70"/>
            <p:cNvSpPr/>
            <p:nvPr/>
          </p:nvSpPr>
          <p:spPr>
            <a:xfrm>
              <a:off x="-53185625" y="4014900"/>
              <a:ext cx="204800" cy="117375"/>
            </a:xfrm>
            <a:custGeom>
              <a:avLst/>
              <a:gdLst/>
              <a:ahLst/>
              <a:cxnLst/>
              <a:rect l="l" t="t" r="r" b="b"/>
              <a:pathLst>
                <a:path w="8192" h="4695" extrusionOk="0">
                  <a:moveTo>
                    <a:pt x="4096" y="0"/>
                  </a:moveTo>
                  <a:cubicBezTo>
                    <a:pt x="1859" y="0"/>
                    <a:pt x="0" y="1859"/>
                    <a:pt x="0" y="4096"/>
                  </a:cubicBezTo>
                  <a:lnTo>
                    <a:pt x="0" y="4695"/>
                  </a:lnTo>
                  <a:lnTo>
                    <a:pt x="1638" y="3088"/>
                  </a:lnTo>
                  <a:cubicBezTo>
                    <a:pt x="1675" y="3014"/>
                    <a:pt x="1755" y="2983"/>
                    <a:pt x="1847" y="2983"/>
                  </a:cubicBezTo>
                  <a:cubicBezTo>
                    <a:pt x="1912" y="2983"/>
                    <a:pt x="1983" y="2999"/>
                    <a:pt x="2048" y="3025"/>
                  </a:cubicBezTo>
                  <a:cubicBezTo>
                    <a:pt x="2662" y="3450"/>
                    <a:pt x="3371" y="3663"/>
                    <a:pt x="4080" y="3663"/>
                  </a:cubicBezTo>
                  <a:cubicBezTo>
                    <a:pt x="4789" y="3663"/>
                    <a:pt x="5498" y="3450"/>
                    <a:pt x="6112" y="3025"/>
                  </a:cubicBezTo>
                  <a:cubicBezTo>
                    <a:pt x="6174" y="2987"/>
                    <a:pt x="6241" y="2970"/>
                    <a:pt x="6307" y="2970"/>
                  </a:cubicBezTo>
                  <a:cubicBezTo>
                    <a:pt x="6409" y="2970"/>
                    <a:pt x="6508" y="3011"/>
                    <a:pt x="6585" y="3088"/>
                  </a:cubicBezTo>
                  <a:lnTo>
                    <a:pt x="8191" y="4695"/>
                  </a:lnTo>
                  <a:lnTo>
                    <a:pt x="8191" y="4096"/>
                  </a:lnTo>
                  <a:cubicBezTo>
                    <a:pt x="8191" y="1859"/>
                    <a:pt x="6333" y="0"/>
                    <a:pt x="4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70"/>
            <p:cNvSpPr/>
            <p:nvPr/>
          </p:nvSpPr>
          <p:spPr>
            <a:xfrm>
              <a:off x="-53187200" y="4110200"/>
              <a:ext cx="205575" cy="185125"/>
            </a:xfrm>
            <a:custGeom>
              <a:avLst/>
              <a:gdLst/>
              <a:ahLst/>
              <a:cxnLst/>
              <a:rect l="l" t="t" r="r" b="b"/>
              <a:pathLst>
                <a:path w="8223" h="7405" extrusionOk="0">
                  <a:moveTo>
                    <a:pt x="2615" y="1418"/>
                  </a:moveTo>
                  <a:cubicBezTo>
                    <a:pt x="2836" y="1418"/>
                    <a:pt x="2993" y="1576"/>
                    <a:pt x="2993" y="1796"/>
                  </a:cubicBezTo>
                  <a:cubicBezTo>
                    <a:pt x="2993" y="1985"/>
                    <a:pt x="2836" y="2143"/>
                    <a:pt x="2615" y="2143"/>
                  </a:cubicBezTo>
                  <a:cubicBezTo>
                    <a:pt x="2426" y="2143"/>
                    <a:pt x="2268" y="1985"/>
                    <a:pt x="2268" y="1796"/>
                  </a:cubicBezTo>
                  <a:cubicBezTo>
                    <a:pt x="2268" y="1576"/>
                    <a:pt x="2426" y="1418"/>
                    <a:pt x="2615" y="1418"/>
                  </a:cubicBezTo>
                  <a:close/>
                  <a:moveTo>
                    <a:pt x="5608" y="1418"/>
                  </a:moveTo>
                  <a:cubicBezTo>
                    <a:pt x="5829" y="1418"/>
                    <a:pt x="5986" y="1576"/>
                    <a:pt x="5986" y="1796"/>
                  </a:cubicBezTo>
                  <a:cubicBezTo>
                    <a:pt x="5986" y="1985"/>
                    <a:pt x="5829" y="2143"/>
                    <a:pt x="5608" y="2143"/>
                  </a:cubicBezTo>
                  <a:cubicBezTo>
                    <a:pt x="5419" y="2143"/>
                    <a:pt x="5261" y="1985"/>
                    <a:pt x="5261" y="1796"/>
                  </a:cubicBezTo>
                  <a:cubicBezTo>
                    <a:pt x="5261" y="1576"/>
                    <a:pt x="5419" y="1418"/>
                    <a:pt x="5608" y="1418"/>
                  </a:cubicBezTo>
                  <a:close/>
                  <a:moveTo>
                    <a:pt x="5179" y="3978"/>
                  </a:moveTo>
                  <a:cubicBezTo>
                    <a:pt x="5269" y="3978"/>
                    <a:pt x="5356" y="4017"/>
                    <a:pt x="5419" y="4096"/>
                  </a:cubicBezTo>
                  <a:cubicBezTo>
                    <a:pt x="5576" y="4222"/>
                    <a:pt x="5576" y="4474"/>
                    <a:pt x="5450" y="4632"/>
                  </a:cubicBezTo>
                  <a:cubicBezTo>
                    <a:pt x="5104" y="4978"/>
                    <a:pt x="4631" y="5167"/>
                    <a:pt x="4159" y="5167"/>
                  </a:cubicBezTo>
                  <a:cubicBezTo>
                    <a:pt x="3655" y="5167"/>
                    <a:pt x="3182" y="4978"/>
                    <a:pt x="2836" y="4632"/>
                  </a:cubicBezTo>
                  <a:cubicBezTo>
                    <a:pt x="2678" y="4474"/>
                    <a:pt x="2678" y="4222"/>
                    <a:pt x="2836" y="4096"/>
                  </a:cubicBezTo>
                  <a:cubicBezTo>
                    <a:pt x="2914" y="4017"/>
                    <a:pt x="3009" y="3978"/>
                    <a:pt x="3099" y="3978"/>
                  </a:cubicBezTo>
                  <a:cubicBezTo>
                    <a:pt x="3190" y="3978"/>
                    <a:pt x="3277" y="4017"/>
                    <a:pt x="3340" y="4096"/>
                  </a:cubicBezTo>
                  <a:cubicBezTo>
                    <a:pt x="3560" y="4317"/>
                    <a:pt x="3844" y="4427"/>
                    <a:pt x="4127" y="4427"/>
                  </a:cubicBezTo>
                  <a:cubicBezTo>
                    <a:pt x="4411" y="4427"/>
                    <a:pt x="4694" y="4317"/>
                    <a:pt x="4915" y="4096"/>
                  </a:cubicBezTo>
                  <a:cubicBezTo>
                    <a:pt x="4994" y="4017"/>
                    <a:pt x="5088" y="3978"/>
                    <a:pt x="5179" y="3978"/>
                  </a:cubicBezTo>
                  <a:close/>
                  <a:moveTo>
                    <a:pt x="1922" y="0"/>
                  </a:moveTo>
                  <a:lnTo>
                    <a:pt x="0" y="1954"/>
                  </a:lnTo>
                  <a:lnTo>
                    <a:pt x="0" y="3277"/>
                  </a:lnTo>
                  <a:cubicBezTo>
                    <a:pt x="0" y="5514"/>
                    <a:pt x="1827" y="7404"/>
                    <a:pt x="4096" y="7404"/>
                  </a:cubicBezTo>
                  <a:cubicBezTo>
                    <a:pt x="6396" y="7404"/>
                    <a:pt x="8223" y="5514"/>
                    <a:pt x="8223" y="3277"/>
                  </a:cubicBezTo>
                  <a:lnTo>
                    <a:pt x="8223" y="1954"/>
                  </a:lnTo>
                  <a:lnTo>
                    <a:pt x="6301" y="0"/>
                  </a:lnTo>
                  <a:cubicBezTo>
                    <a:pt x="5624" y="394"/>
                    <a:pt x="4875" y="591"/>
                    <a:pt x="4123" y="591"/>
                  </a:cubicBezTo>
                  <a:cubicBezTo>
                    <a:pt x="3371" y="591"/>
                    <a:pt x="2615" y="394"/>
                    <a:pt x="1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70"/>
            <p:cNvSpPr/>
            <p:nvPr/>
          </p:nvSpPr>
          <p:spPr>
            <a:xfrm>
              <a:off x="-53020225" y="4211800"/>
              <a:ext cx="74825" cy="83525"/>
            </a:xfrm>
            <a:custGeom>
              <a:avLst/>
              <a:gdLst/>
              <a:ahLst/>
              <a:cxnLst/>
              <a:rect l="l" t="t" r="r" b="b"/>
              <a:pathLst>
                <a:path w="2993" h="3341" extrusionOk="0">
                  <a:moveTo>
                    <a:pt x="2174" y="1"/>
                  </a:moveTo>
                  <a:cubicBezTo>
                    <a:pt x="2016" y="1387"/>
                    <a:pt x="1197" y="2615"/>
                    <a:pt x="0" y="3340"/>
                  </a:cubicBezTo>
                  <a:lnTo>
                    <a:pt x="2647" y="3340"/>
                  </a:lnTo>
                  <a:cubicBezTo>
                    <a:pt x="2836" y="3340"/>
                    <a:pt x="2993" y="3183"/>
                    <a:pt x="2993" y="2993"/>
                  </a:cubicBezTo>
                  <a:lnTo>
                    <a:pt x="2993" y="2867"/>
                  </a:lnTo>
                  <a:cubicBezTo>
                    <a:pt x="2993" y="1859"/>
                    <a:pt x="2710" y="883"/>
                    <a:pt x="2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70"/>
            <p:cNvSpPr/>
            <p:nvPr/>
          </p:nvSpPr>
          <p:spPr>
            <a:xfrm>
              <a:off x="-53224225" y="4211025"/>
              <a:ext cx="74850" cy="83500"/>
            </a:xfrm>
            <a:custGeom>
              <a:avLst/>
              <a:gdLst/>
              <a:ahLst/>
              <a:cxnLst/>
              <a:rect l="l" t="t" r="r" b="b"/>
              <a:pathLst>
                <a:path w="2994" h="3340" extrusionOk="0">
                  <a:moveTo>
                    <a:pt x="851" y="0"/>
                  </a:moveTo>
                  <a:cubicBezTo>
                    <a:pt x="315" y="851"/>
                    <a:pt x="0" y="1796"/>
                    <a:pt x="0" y="2867"/>
                  </a:cubicBezTo>
                  <a:lnTo>
                    <a:pt x="0" y="2993"/>
                  </a:lnTo>
                  <a:cubicBezTo>
                    <a:pt x="0" y="3182"/>
                    <a:pt x="158" y="3340"/>
                    <a:pt x="378" y="3340"/>
                  </a:cubicBezTo>
                  <a:lnTo>
                    <a:pt x="2993" y="3340"/>
                  </a:lnTo>
                  <a:cubicBezTo>
                    <a:pt x="1859" y="2646"/>
                    <a:pt x="1040" y="1418"/>
                    <a:pt x="8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70"/>
            <p:cNvSpPr/>
            <p:nvPr/>
          </p:nvSpPr>
          <p:spPr>
            <a:xfrm>
              <a:off x="-52962725" y="4131475"/>
              <a:ext cx="18125" cy="63800"/>
            </a:xfrm>
            <a:custGeom>
              <a:avLst/>
              <a:gdLst/>
              <a:ahLst/>
              <a:cxnLst/>
              <a:rect l="l" t="t" r="r" b="b"/>
              <a:pathLst>
                <a:path w="725" h="2552" extrusionOk="0">
                  <a:moveTo>
                    <a:pt x="0" y="0"/>
                  </a:moveTo>
                  <a:lnTo>
                    <a:pt x="0" y="2394"/>
                  </a:lnTo>
                  <a:lnTo>
                    <a:pt x="0" y="2552"/>
                  </a:lnTo>
                  <a:cubicBezTo>
                    <a:pt x="410" y="2300"/>
                    <a:pt x="725" y="1827"/>
                    <a:pt x="725" y="1292"/>
                  </a:cubicBezTo>
                  <a:cubicBezTo>
                    <a:pt x="725" y="725"/>
                    <a:pt x="410" y="252"/>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70"/>
            <p:cNvSpPr/>
            <p:nvPr/>
          </p:nvSpPr>
          <p:spPr>
            <a:xfrm>
              <a:off x="-53125775" y="3976300"/>
              <a:ext cx="82725" cy="26800"/>
            </a:xfrm>
            <a:custGeom>
              <a:avLst/>
              <a:gdLst/>
              <a:ahLst/>
              <a:cxnLst/>
              <a:rect l="l" t="t" r="r" b="b"/>
              <a:pathLst>
                <a:path w="3309" h="1072" extrusionOk="0">
                  <a:moveTo>
                    <a:pt x="1670" y="1"/>
                  </a:moveTo>
                  <a:cubicBezTo>
                    <a:pt x="914" y="1"/>
                    <a:pt x="284" y="442"/>
                    <a:pt x="0" y="1072"/>
                  </a:cubicBezTo>
                  <a:cubicBezTo>
                    <a:pt x="536" y="883"/>
                    <a:pt x="1072" y="757"/>
                    <a:pt x="1670" y="757"/>
                  </a:cubicBezTo>
                  <a:cubicBezTo>
                    <a:pt x="2269" y="757"/>
                    <a:pt x="2804" y="883"/>
                    <a:pt x="3308" y="1072"/>
                  </a:cubicBezTo>
                  <a:cubicBezTo>
                    <a:pt x="2993" y="442"/>
                    <a:pt x="2363" y="1"/>
                    <a:pt x="16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8" name="Google Shape;1098;p70"/>
          <p:cNvGrpSpPr/>
          <p:nvPr/>
        </p:nvGrpSpPr>
        <p:grpSpPr>
          <a:xfrm>
            <a:off x="4461592" y="3318479"/>
            <a:ext cx="323524" cy="358774"/>
            <a:chOff x="-57162350" y="3982000"/>
            <a:chExt cx="287500" cy="318825"/>
          </a:xfrm>
        </p:grpSpPr>
        <p:sp>
          <p:nvSpPr>
            <p:cNvPr id="1099" name="Google Shape;1099;p70"/>
            <p:cNvSpPr/>
            <p:nvPr/>
          </p:nvSpPr>
          <p:spPr>
            <a:xfrm>
              <a:off x="-56989850" y="4151150"/>
              <a:ext cx="55150" cy="55150"/>
            </a:xfrm>
            <a:custGeom>
              <a:avLst/>
              <a:gdLst/>
              <a:ahLst/>
              <a:cxnLst/>
              <a:rect l="l" t="t" r="r" b="b"/>
              <a:pathLst>
                <a:path w="2206" h="2206" extrusionOk="0">
                  <a:moveTo>
                    <a:pt x="1103" y="1"/>
                  </a:moveTo>
                  <a:cubicBezTo>
                    <a:pt x="504" y="1"/>
                    <a:pt x="0" y="473"/>
                    <a:pt x="0" y="1103"/>
                  </a:cubicBezTo>
                  <a:cubicBezTo>
                    <a:pt x="0" y="1702"/>
                    <a:pt x="504" y="2206"/>
                    <a:pt x="1103" y="2206"/>
                  </a:cubicBezTo>
                  <a:cubicBezTo>
                    <a:pt x="1733" y="2206"/>
                    <a:pt x="2205" y="1702"/>
                    <a:pt x="2205" y="1103"/>
                  </a:cubicBezTo>
                  <a:cubicBezTo>
                    <a:pt x="2205" y="473"/>
                    <a:pt x="1733" y="1"/>
                    <a:pt x="1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70"/>
            <p:cNvSpPr/>
            <p:nvPr/>
          </p:nvSpPr>
          <p:spPr>
            <a:xfrm>
              <a:off x="-57162350" y="3982000"/>
              <a:ext cx="287500" cy="161300"/>
            </a:xfrm>
            <a:custGeom>
              <a:avLst/>
              <a:gdLst/>
              <a:ahLst/>
              <a:cxnLst/>
              <a:rect l="l" t="t" r="r" b="b"/>
              <a:pathLst>
                <a:path w="11500" h="6452" extrusionOk="0">
                  <a:moveTo>
                    <a:pt x="5778" y="1"/>
                  </a:moveTo>
                  <a:cubicBezTo>
                    <a:pt x="5286" y="1"/>
                    <a:pt x="4789" y="166"/>
                    <a:pt x="4380" y="497"/>
                  </a:cubicBezTo>
                  <a:cubicBezTo>
                    <a:pt x="4263" y="479"/>
                    <a:pt x="4146" y="470"/>
                    <a:pt x="4031" y="470"/>
                  </a:cubicBezTo>
                  <a:cubicBezTo>
                    <a:pt x="3147" y="470"/>
                    <a:pt x="2323" y="992"/>
                    <a:pt x="2017" y="1883"/>
                  </a:cubicBezTo>
                  <a:cubicBezTo>
                    <a:pt x="1072" y="2230"/>
                    <a:pt x="473" y="3238"/>
                    <a:pt x="631" y="4246"/>
                  </a:cubicBezTo>
                  <a:cubicBezTo>
                    <a:pt x="127" y="4876"/>
                    <a:pt x="1" y="5695"/>
                    <a:pt x="316" y="6452"/>
                  </a:cubicBezTo>
                  <a:cubicBezTo>
                    <a:pt x="536" y="6294"/>
                    <a:pt x="757" y="6168"/>
                    <a:pt x="1040" y="6074"/>
                  </a:cubicBezTo>
                  <a:cubicBezTo>
                    <a:pt x="1355" y="4498"/>
                    <a:pt x="2458" y="3175"/>
                    <a:pt x="4002" y="2577"/>
                  </a:cubicBezTo>
                  <a:cubicBezTo>
                    <a:pt x="4096" y="2545"/>
                    <a:pt x="4096" y="2545"/>
                    <a:pt x="4191" y="2513"/>
                  </a:cubicBezTo>
                  <a:cubicBezTo>
                    <a:pt x="4224" y="2504"/>
                    <a:pt x="4257" y="2499"/>
                    <a:pt x="4290" y="2499"/>
                  </a:cubicBezTo>
                  <a:cubicBezTo>
                    <a:pt x="4474" y="2499"/>
                    <a:pt x="4637" y="2641"/>
                    <a:pt x="4663" y="2829"/>
                  </a:cubicBezTo>
                  <a:cubicBezTo>
                    <a:pt x="4789" y="4593"/>
                    <a:pt x="6239" y="5979"/>
                    <a:pt x="8003" y="5979"/>
                  </a:cubicBezTo>
                  <a:lnTo>
                    <a:pt x="9862" y="5979"/>
                  </a:lnTo>
                  <a:cubicBezTo>
                    <a:pt x="10366" y="5979"/>
                    <a:pt x="10807" y="6137"/>
                    <a:pt x="11185" y="6389"/>
                  </a:cubicBezTo>
                  <a:cubicBezTo>
                    <a:pt x="11500" y="5695"/>
                    <a:pt x="11405" y="4876"/>
                    <a:pt x="10870" y="4246"/>
                  </a:cubicBezTo>
                  <a:cubicBezTo>
                    <a:pt x="11027" y="3207"/>
                    <a:pt x="10492" y="2230"/>
                    <a:pt x="9515" y="1883"/>
                  </a:cubicBezTo>
                  <a:cubicBezTo>
                    <a:pt x="9178" y="1040"/>
                    <a:pt x="8363" y="472"/>
                    <a:pt x="7475" y="472"/>
                  </a:cubicBezTo>
                  <a:cubicBezTo>
                    <a:pt x="7368" y="472"/>
                    <a:pt x="7260" y="480"/>
                    <a:pt x="7152" y="497"/>
                  </a:cubicBezTo>
                  <a:cubicBezTo>
                    <a:pt x="6758" y="166"/>
                    <a:pt x="6270" y="1"/>
                    <a:pt x="57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70"/>
            <p:cNvSpPr/>
            <p:nvPr/>
          </p:nvSpPr>
          <p:spPr>
            <a:xfrm>
              <a:off x="-57119850" y="4066875"/>
              <a:ext cx="126075" cy="111875"/>
            </a:xfrm>
            <a:custGeom>
              <a:avLst/>
              <a:gdLst/>
              <a:ahLst/>
              <a:cxnLst/>
              <a:rect l="l" t="t" r="r" b="b"/>
              <a:pathLst>
                <a:path w="5043" h="4475" extrusionOk="0">
                  <a:moveTo>
                    <a:pt x="2333" y="1"/>
                  </a:moveTo>
                  <a:cubicBezTo>
                    <a:pt x="915" y="694"/>
                    <a:pt x="2" y="2111"/>
                    <a:pt x="2" y="3718"/>
                  </a:cubicBezTo>
                  <a:lnTo>
                    <a:pt x="2" y="4191"/>
                  </a:lnTo>
                  <a:lnTo>
                    <a:pt x="2" y="4359"/>
                  </a:lnTo>
                  <a:lnTo>
                    <a:pt x="2" y="4359"/>
                  </a:lnTo>
                  <a:cubicBezTo>
                    <a:pt x="32" y="3375"/>
                    <a:pt x="829" y="2616"/>
                    <a:pt x="1861" y="2616"/>
                  </a:cubicBezTo>
                  <a:cubicBezTo>
                    <a:pt x="2774" y="2616"/>
                    <a:pt x="3499" y="3246"/>
                    <a:pt x="3656" y="4096"/>
                  </a:cubicBezTo>
                  <a:lnTo>
                    <a:pt x="4507" y="4096"/>
                  </a:lnTo>
                  <a:cubicBezTo>
                    <a:pt x="4570" y="3718"/>
                    <a:pt x="4791" y="3403"/>
                    <a:pt x="5043" y="3120"/>
                  </a:cubicBezTo>
                  <a:cubicBezTo>
                    <a:pt x="3656" y="2647"/>
                    <a:pt x="2617" y="1481"/>
                    <a:pt x="2333" y="1"/>
                  </a:cubicBezTo>
                  <a:close/>
                  <a:moveTo>
                    <a:pt x="2" y="4359"/>
                  </a:moveTo>
                  <a:cubicBezTo>
                    <a:pt x="1" y="4397"/>
                    <a:pt x="1" y="4435"/>
                    <a:pt x="2" y="4474"/>
                  </a:cubicBezTo>
                  <a:lnTo>
                    <a:pt x="2" y="435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70"/>
            <p:cNvSpPr/>
            <p:nvPr/>
          </p:nvSpPr>
          <p:spPr>
            <a:xfrm>
              <a:off x="-57100925" y="4151150"/>
              <a:ext cx="55175" cy="55150"/>
            </a:xfrm>
            <a:custGeom>
              <a:avLst/>
              <a:gdLst/>
              <a:ahLst/>
              <a:cxnLst/>
              <a:rect l="l" t="t" r="r" b="b"/>
              <a:pathLst>
                <a:path w="2207" h="2206" extrusionOk="0">
                  <a:moveTo>
                    <a:pt x="1104" y="1"/>
                  </a:moveTo>
                  <a:cubicBezTo>
                    <a:pt x="505" y="1"/>
                    <a:pt x="1" y="473"/>
                    <a:pt x="1" y="1103"/>
                  </a:cubicBezTo>
                  <a:cubicBezTo>
                    <a:pt x="1" y="1702"/>
                    <a:pt x="505" y="2206"/>
                    <a:pt x="1104" y="2206"/>
                  </a:cubicBezTo>
                  <a:cubicBezTo>
                    <a:pt x="1702" y="2206"/>
                    <a:pt x="2206" y="1702"/>
                    <a:pt x="2206" y="1103"/>
                  </a:cubicBezTo>
                  <a:cubicBezTo>
                    <a:pt x="2206" y="473"/>
                    <a:pt x="1702" y="1"/>
                    <a:pt x="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70"/>
            <p:cNvSpPr/>
            <p:nvPr/>
          </p:nvSpPr>
          <p:spPr>
            <a:xfrm>
              <a:off x="-57119825" y="4179500"/>
              <a:ext cx="204800" cy="121325"/>
            </a:xfrm>
            <a:custGeom>
              <a:avLst/>
              <a:gdLst/>
              <a:ahLst/>
              <a:cxnLst/>
              <a:rect l="l" t="t" r="r" b="b"/>
              <a:pathLst>
                <a:path w="8192" h="4853" extrusionOk="0">
                  <a:moveTo>
                    <a:pt x="5160" y="2151"/>
                  </a:moveTo>
                  <a:cubicBezTo>
                    <a:pt x="5254" y="2151"/>
                    <a:pt x="5341" y="2190"/>
                    <a:pt x="5388" y="2269"/>
                  </a:cubicBezTo>
                  <a:cubicBezTo>
                    <a:pt x="5546" y="2427"/>
                    <a:pt x="5546" y="2679"/>
                    <a:pt x="5388" y="2805"/>
                  </a:cubicBezTo>
                  <a:cubicBezTo>
                    <a:pt x="5042" y="3151"/>
                    <a:pt x="4569" y="3340"/>
                    <a:pt x="4096" y="3340"/>
                  </a:cubicBezTo>
                  <a:cubicBezTo>
                    <a:pt x="3624" y="3340"/>
                    <a:pt x="3120" y="3151"/>
                    <a:pt x="2805" y="2805"/>
                  </a:cubicBezTo>
                  <a:cubicBezTo>
                    <a:pt x="2647" y="2647"/>
                    <a:pt x="2647" y="2395"/>
                    <a:pt x="2805" y="2269"/>
                  </a:cubicBezTo>
                  <a:cubicBezTo>
                    <a:pt x="2884" y="2190"/>
                    <a:pt x="2978" y="2151"/>
                    <a:pt x="3069" y="2151"/>
                  </a:cubicBezTo>
                  <a:cubicBezTo>
                    <a:pt x="3159" y="2151"/>
                    <a:pt x="3246" y="2190"/>
                    <a:pt x="3309" y="2269"/>
                  </a:cubicBezTo>
                  <a:cubicBezTo>
                    <a:pt x="3529" y="2490"/>
                    <a:pt x="3813" y="2600"/>
                    <a:pt x="4096" y="2600"/>
                  </a:cubicBezTo>
                  <a:cubicBezTo>
                    <a:pt x="4380" y="2600"/>
                    <a:pt x="4664" y="2490"/>
                    <a:pt x="4884" y="2269"/>
                  </a:cubicBezTo>
                  <a:cubicBezTo>
                    <a:pt x="4963" y="2190"/>
                    <a:pt x="5065" y="2151"/>
                    <a:pt x="5160" y="2151"/>
                  </a:cubicBezTo>
                  <a:close/>
                  <a:moveTo>
                    <a:pt x="1" y="1"/>
                  </a:moveTo>
                  <a:lnTo>
                    <a:pt x="1" y="2238"/>
                  </a:lnTo>
                  <a:cubicBezTo>
                    <a:pt x="1" y="3687"/>
                    <a:pt x="1198" y="4853"/>
                    <a:pt x="2616" y="4853"/>
                  </a:cubicBezTo>
                  <a:lnTo>
                    <a:pt x="5609" y="4853"/>
                  </a:lnTo>
                  <a:cubicBezTo>
                    <a:pt x="7058" y="4853"/>
                    <a:pt x="8192" y="3655"/>
                    <a:pt x="8192" y="2238"/>
                  </a:cubicBezTo>
                  <a:lnTo>
                    <a:pt x="8192" y="1"/>
                  </a:lnTo>
                  <a:cubicBezTo>
                    <a:pt x="8192" y="977"/>
                    <a:pt x="7341" y="1860"/>
                    <a:pt x="6302" y="1860"/>
                  </a:cubicBezTo>
                  <a:cubicBezTo>
                    <a:pt x="5388" y="1860"/>
                    <a:pt x="4664" y="1230"/>
                    <a:pt x="4506" y="347"/>
                  </a:cubicBezTo>
                  <a:lnTo>
                    <a:pt x="3655" y="347"/>
                  </a:lnTo>
                  <a:cubicBezTo>
                    <a:pt x="3498" y="1230"/>
                    <a:pt x="2710" y="1860"/>
                    <a:pt x="1860" y="1860"/>
                  </a:cubicBezTo>
                  <a:cubicBezTo>
                    <a:pt x="820" y="1860"/>
                    <a:pt x="1" y="1009"/>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70"/>
            <p:cNvSpPr/>
            <p:nvPr/>
          </p:nvSpPr>
          <p:spPr>
            <a:xfrm>
              <a:off x="-57158400" y="4156675"/>
              <a:ext cx="18900" cy="63825"/>
            </a:xfrm>
            <a:custGeom>
              <a:avLst/>
              <a:gdLst/>
              <a:ahLst/>
              <a:cxnLst/>
              <a:rect l="l" t="t" r="r" b="b"/>
              <a:pathLst>
                <a:path w="756" h="2553" extrusionOk="0">
                  <a:moveTo>
                    <a:pt x="756" y="0"/>
                  </a:moveTo>
                  <a:cubicBezTo>
                    <a:pt x="315" y="252"/>
                    <a:pt x="0" y="725"/>
                    <a:pt x="0" y="1260"/>
                  </a:cubicBezTo>
                  <a:cubicBezTo>
                    <a:pt x="0" y="1827"/>
                    <a:pt x="315" y="2300"/>
                    <a:pt x="756" y="2552"/>
                  </a:cubicBezTo>
                  <a:lnTo>
                    <a:pt x="7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70"/>
            <p:cNvSpPr/>
            <p:nvPr/>
          </p:nvSpPr>
          <p:spPr>
            <a:xfrm>
              <a:off x="-56896125" y="4155875"/>
              <a:ext cx="18925" cy="63825"/>
            </a:xfrm>
            <a:custGeom>
              <a:avLst/>
              <a:gdLst/>
              <a:ahLst/>
              <a:cxnLst/>
              <a:rect l="l" t="t" r="r" b="b"/>
              <a:pathLst>
                <a:path w="757" h="2553" extrusionOk="0">
                  <a:moveTo>
                    <a:pt x="0" y="1"/>
                  </a:moveTo>
                  <a:lnTo>
                    <a:pt x="0" y="2553"/>
                  </a:lnTo>
                  <a:cubicBezTo>
                    <a:pt x="441" y="2269"/>
                    <a:pt x="756" y="1796"/>
                    <a:pt x="756" y="1261"/>
                  </a:cubicBezTo>
                  <a:cubicBezTo>
                    <a:pt x="756" y="757"/>
                    <a:pt x="441" y="28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70"/>
            <p:cNvSpPr/>
            <p:nvPr/>
          </p:nvSpPr>
          <p:spPr>
            <a:xfrm>
              <a:off x="-56924475" y="4149575"/>
              <a:ext cx="9450" cy="29175"/>
            </a:xfrm>
            <a:custGeom>
              <a:avLst/>
              <a:gdLst/>
              <a:ahLst/>
              <a:cxnLst/>
              <a:rect l="l" t="t" r="r" b="b"/>
              <a:pathLst>
                <a:path w="378" h="1167" extrusionOk="0">
                  <a:moveTo>
                    <a:pt x="0" y="1"/>
                  </a:moveTo>
                  <a:cubicBezTo>
                    <a:pt x="221" y="379"/>
                    <a:pt x="378" y="757"/>
                    <a:pt x="378" y="1166"/>
                  </a:cubicBezTo>
                  <a:lnTo>
                    <a:pt x="378" y="883"/>
                  </a:lnTo>
                  <a:lnTo>
                    <a:pt x="3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70"/>
          <p:cNvGrpSpPr/>
          <p:nvPr/>
        </p:nvGrpSpPr>
        <p:grpSpPr>
          <a:xfrm>
            <a:off x="6013647" y="3318374"/>
            <a:ext cx="314662" cy="358999"/>
            <a:chOff x="-52832000" y="3976300"/>
            <a:chExt cx="279625" cy="319025"/>
          </a:xfrm>
        </p:grpSpPr>
        <p:sp>
          <p:nvSpPr>
            <p:cNvPr id="1108" name="Google Shape;1108;p70"/>
            <p:cNvSpPr/>
            <p:nvPr/>
          </p:nvSpPr>
          <p:spPr>
            <a:xfrm>
              <a:off x="-52794975" y="3976300"/>
              <a:ext cx="204800" cy="112650"/>
            </a:xfrm>
            <a:custGeom>
              <a:avLst/>
              <a:gdLst/>
              <a:ahLst/>
              <a:cxnLst/>
              <a:rect l="l" t="t" r="r" b="b"/>
              <a:pathLst>
                <a:path w="8192" h="4506" extrusionOk="0">
                  <a:moveTo>
                    <a:pt x="4096" y="1"/>
                  </a:moveTo>
                  <a:cubicBezTo>
                    <a:pt x="1859" y="1"/>
                    <a:pt x="1" y="1859"/>
                    <a:pt x="1" y="4096"/>
                  </a:cubicBezTo>
                  <a:lnTo>
                    <a:pt x="1" y="4506"/>
                  </a:lnTo>
                  <a:cubicBezTo>
                    <a:pt x="883" y="3120"/>
                    <a:pt x="2363" y="2206"/>
                    <a:pt x="4096" y="2206"/>
                  </a:cubicBezTo>
                  <a:cubicBezTo>
                    <a:pt x="5829" y="2206"/>
                    <a:pt x="7341" y="3120"/>
                    <a:pt x="8192" y="4506"/>
                  </a:cubicBezTo>
                  <a:lnTo>
                    <a:pt x="8192" y="4096"/>
                  </a:lnTo>
                  <a:cubicBezTo>
                    <a:pt x="8192" y="1859"/>
                    <a:pt x="6365" y="1"/>
                    <a:pt x="4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70"/>
            <p:cNvSpPr/>
            <p:nvPr/>
          </p:nvSpPr>
          <p:spPr>
            <a:xfrm>
              <a:off x="-52757175" y="4051125"/>
              <a:ext cx="167000" cy="94550"/>
            </a:xfrm>
            <a:custGeom>
              <a:avLst/>
              <a:gdLst/>
              <a:ahLst/>
              <a:cxnLst/>
              <a:rect l="l" t="t" r="r" b="b"/>
              <a:pathLst>
                <a:path w="6680" h="3782" extrusionOk="0">
                  <a:moveTo>
                    <a:pt x="2584" y="1"/>
                  </a:moveTo>
                  <a:cubicBezTo>
                    <a:pt x="1608" y="1"/>
                    <a:pt x="694" y="379"/>
                    <a:pt x="1" y="946"/>
                  </a:cubicBezTo>
                  <a:cubicBezTo>
                    <a:pt x="473" y="820"/>
                    <a:pt x="977" y="757"/>
                    <a:pt x="1482" y="757"/>
                  </a:cubicBezTo>
                  <a:cubicBezTo>
                    <a:pt x="3750" y="757"/>
                    <a:pt x="5672" y="1985"/>
                    <a:pt x="6680" y="3781"/>
                  </a:cubicBezTo>
                  <a:cubicBezTo>
                    <a:pt x="6522" y="1670"/>
                    <a:pt x="4758" y="1"/>
                    <a:pt x="2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70"/>
            <p:cNvSpPr/>
            <p:nvPr/>
          </p:nvSpPr>
          <p:spPr>
            <a:xfrm>
              <a:off x="-52794975" y="4088925"/>
              <a:ext cx="204025" cy="206400"/>
            </a:xfrm>
            <a:custGeom>
              <a:avLst/>
              <a:gdLst/>
              <a:ahLst/>
              <a:cxnLst/>
              <a:rect l="l" t="t" r="r" b="b"/>
              <a:pathLst>
                <a:path w="8161" h="8256" extrusionOk="0">
                  <a:moveTo>
                    <a:pt x="2615" y="2238"/>
                  </a:moveTo>
                  <a:cubicBezTo>
                    <a:pt x="2804" y="2238"/>
                    <a:pt x="2962" y="2395"/>
                    <a:pt x="2962" y="2584"/>
                  </a:cubicBezTo>
                  <a:cubicBezTo>
                    <a:pt x="2962" y="2805"/>
                    <a:pt x="2804" y="2962"/>
                    <a:pt x="2615" y="2962"/>
                  </a:cubicBezTo>
                  <a:cubicBezTo>
                    <a:pt x="2602" y="2965"/>
                    <a:pt x="2588" y="2966"/>
                    <a:pt x="2574" y="2966"/>
                  </a:cubicBezTo>
                  <a:cubicBezTo>
                    <a:pt x="2404" y="2966"/>
                    <a:pt x="2269" y="2788"/>
                    <a:pt x="2269" y="2584"/>
                  </a:cubicBezTo>
                  <a:cubicBezTo>
                    <a:pt x="2269" y="2395"/>
                    <a:pt x="2426" y="2238"/>
                    <a:pt x="2615" y="2238"/>
                  </a:cubicBezTo>
                  <a:close/>
                  <a:moveTo>
                    <a:pt x="5608" y="2269"/>
                  </a:moveTo>
                  <a:cubicBezTo>
                    <a:pt x="5797" y="2269"/>
                    <a:pt x="5955" y="2427"/>
                    <a:pt x="5955" y="2647"/>
                  </a:cubicBezTo>
                  <a:cubicBezTo>
                    <a:pt x="5955" y="2805"/>
                    <a:pt x="5797" y="2994"/>
                    <a:pt x="5608" y="2994"/>
                  </a:cubicBezTo>
                  <a:cubicBezTo>
                    <a:pt x="5419" y="2994"/>
                    <a:pt x="5262" y="2836"/>
                    <a:pt x="5262" y="2647"/>
                  </a:cubicBezTo>
                  <a:cubicBezTo>
                    <a:pt x="5262" y="2427"/>
                    <a:pt x="5419" y="2269"/>
                    <a:pt x="5608" y="2269"/>
                  </a:cubicBezTo>
                  <a:close/>
                  <a:moveTo>
                    <a:pt x="5132" y="4797"/>
                  </a:moveTo>
                  <a:cubicBezTo>
                    <a:pt x="5230" y="4797"/>
                    <a:pt x="5325" y="4837"/>
                    <a:pt x="5388" y="4916"/>
                  </a:cubicBezTo>
                  <a:cubicBezTo>
                    <a:pt x="5577" y="5042"/>
                    <a:pt x="5577" y="5262"/>
                    <a:pt x="5419" y="5420"/>
                  </a:cubicBezTo>
                  <a:cubicBezTo>
                    <a:pt x="5073" y="5766"/>
                    <a:pt x="4569" y="5987"/>
                    <a:pt x="4096" y="5987"/>
                  </a:cubicBezTo>
                  <a:cubicBezTo>
                    <a:pt x="3592" y="5987"/>
                    <a:pt x="3120" y="5766"/>
                    <a:pt x="2773" y="5420"/>
                  </a:cubicBezTo>
                  <a:cubicBezTo>
                    <a:pt x="2615" y="5262"/>
                    <a:pt x="2615" y="5042"/>
                    <a:pt x="2773" y="4916"/>
                  </a:cubicBezTo>
                  <a:cubicBezTo>
                    <a:pt x="2852" y="4837"/>
                    <a:pt x="2946" y="4797"/>
                    <a:pt x="3037" y="4797"/>
                  </a:cubicBezTo>
                  <a:cubicBezTo>
                    <a:pt x="3127" y="4797"/>
                    <a:pt x="3214" y="4837"/>
                    <a:pt x="3277" y="4916"/>
                  </a:cubicBezTo>
                  <a:cubicBezTo>
                    <a:pt x="3498" y="5136"/>
                    <a:pt x="3781" y="5246"/>
                    <a:pt x="4065" y="5246"/>
                  </a:cubicBezTo>
                  <a:cubicBezTo>
                    <a:pt x="4348" y="5246"/>
                    <a:pt x="4632" y="5136"/>
                    <a:pt x="4852" y="4916"/>
                  </a:cubicBezTo>
                  <a:cubicBezTo>
                    <a:pt x="4931" y="4837"/>
                    <a:pt x="5033" y="4797"/>
                    <a:pt x="5132" y="4797"/>
                  </a:cubicBezTo>
                  <a:close/>
                  <a:moveTo>
                    <a:pt x="2994" y="1"/>
                  </a:moveTo>
                  <a:cubicBezTo>
                    <a:pt x="2174" y="1"/>
                    <a:pt x="1387" y="190"/>
                    <a:pt x="631" y="536"/>
                  </a:cubicBezTo>
                  <a:cubicBezTo>
                    <a:pt x="599" y="536"/>
                    <a:pt x="599" y="536"/>
                    <a:pt x="568" y="599"/>
                  </a:cubicBezTo>
                  <a:cubicBezTo>
                    <a:pt x="221" y="1166"/>
                    <a:pt x="1" y="1891"/>
                    <a:pt x="1" y="2584"/>
                  </a:cubicBezTo>
                  <a:lnTo>
                    <a:pt x="1" y="4128"/>
                  </a:lnTo>
                  <a:cubicBezTo>
                    <a:pt x="1" y="6365"/>
                    <a:pt x="1859" y="8255"/>
                    <a:pt x="4096" y="8255"/>
                  </a:cubicBezTo>
                  <a:cubicBezTo>
                    <a:pt x="6207" y="8255"/>
                    <a:pt x="7940" y="6680"/>
                    <a:pt x="8160" y="4695"/>
                  </a:cubicBezTo>
                  <a:cubicBezTo>
                    <a:pt x="7877" y="2017"/>
                    <a:pt x="5671" y="1"/>
                    <a:pt x="29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70"/>
            <p:cNvSpPr/>
            <p:nvPr/>
          </p:nvSpPr>
          <p:spPr>
            <a:xfrm>
              <a:off x="-52832000" y="4132250"/>
              <a:ext cx="18925" cy="63825"/>
            </a:xfrm>
            <a:custGeom>
              <a:avLst/>
              <a:gdLst/>
              <a:ahLst/>
              <a:cxnLst/>
              <a:rect l="l" t="t" r="r" b="b"/>
              <a:pathLst>
                <a:path w="757" h="2553" extrusionOk="0">
                  <a:moveTo>
                    <a:pt x="757" y="1"/>
                  </a:moveTo>
                  <a:cubicBezTo>
                    <a:pt x="316" y="221"/>
                    <a:pt x="1" y="694"/>
                    <a:pt x="1" y="1261"/>
                  </a:cubicBezTo>
                  <a:cubicBezTo>
                    <a:pt x="1" y="1796"/>
                    <a:pt x="316" y="2269"/>
                    <a:pt x="757" y="2552"/>
                  </a:cubicBezTo>
                  <a:lnTo>
                    <a:pt x="7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70"/>
            <p:cNvSpPr/>
            <p:nvPr/>
          </p:nvSpPr>
          <p:spPr>
            <a:xfrm>
              <a:off x="-52571300" y="4132250"/>
              <a:ext cx="18925" cy="63825"/>
            </a:xfrm>
            <a:custGeom>
              <a:avLst/>
              <a:gdLst/>
              <a:ahLst/>
              <a:cxnLst/>
              <a:rect l="l" t="t" r="r" b="b"/>
              <a:pathLst>
                <a:path w="757" h="2553" extrusionOk="0">
                  <a:moveTo>
                    <a:pt x="1" y="1"/>
                  </a:moveTo>
                  <a:lnTo>
                    <a:pt x="1" y="2552"/>
                  </a:lnTo>
                  <a:cubicBezTo>
                    <a:pt x="442" y="2269"/>
                    <a:pt x="757" y="1796"/>
                    <a:pt x="757" y="1261"/>
                  </a:cubicBezTo>
                  <a:cubicBezTo>
                    <a:pt x="757" y="694"/>
                    <a:pt x="442" y="22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3" name="Google Shape;1113;p70"/>
          <p:cNvSpPr/>
          <p:nvPr/>
        </p:nvSpPr>
        <p:spPr>
          <a:xfrm>
            <a:off x="7457124" y="3150325"/>
            <a:ext cx="695100" cy="695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70"/>
          <p:cNvSpPr txBox="1"/>
          <p:nvPr/>
        </p:nvSpPr>
        <p:spPr>
          <a:xfrm>
            <a:off x="7048300" y="4273850"/>
            <a:ext cx="1582500" cy="29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100"/>
              </a:spcAft>
              <a:buNone/>
            </a:pPr>
            <a:r>
              <a:rPr lang="en">
                <a:solidFill>
                  <a:schemeClr val="dk1"/>
                </a:solidFill>
                <a:latin typeface="Hind Medium"/>
                <a:ea typeface="Hind Medium"/>
                <a:cs typeface="Hind Medium"/>
                <a:sym typeface="Hind Medium"/>
              </a:rPr>
              <a:t>Your text here</a:t>
            </a:r>
            <a:endParaRPr>
              <a:solidFill>
                <a:schemeClr val="dk1"/>
              </a:solidFill>
              <a:latin typeface="Hind Medium"/>
              <a:ea typeface="Hind Medium"/>
              <a:cs typeface="Hind Medium"/>
              <a:sym typeface="Hind Medium"/>
            </a:endParaRPr>
          </a:p>
        </p:txBody>
      </p:sp>
      <p:sp>
        <p:nvSpPr>
          <p:cNvPr id="1115" name="Google Shape;1115;p70"/>
          <p:cNvSpPr/>
          <p:nvPr/>
        </p:nvSpPr>
        <p:spPr>
          <a:xfrm>
            <a:off x="7273750" y="3997825"/>
            <a:ext cx="1131600" cy="24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100"/>
              </a:spcAft>
              <a:buNone/>
            </a:pPr>
            <a:r>
              <a:rPr lang="en" sz="2000">
                <a:solidFill>
                  <a:schemeClr val="dk1"/>
                </a:solidFill>
                <a:latin typeface="Montserrat ExtraBold"/>
                <a:ea typeface="Montserrat ExtraBold"/>
                <a:cs typeface="Montserrat ExtraBold"/>
                <a:sym typeface="Montserrat ExtraBold"/>
              </a:rPr>
              <a:t>CPO</a:t>
            </a:r>
            <a:endParaRPr sz="2000">
              <a:solidFill>
                <a:schemeClr val="dk1"/>
              </a:solidFill>
              <a:latin typeface="Montserrat ExtraBold"/>
              <a:ea typeface="Montserrat ExtraBold"/>
              <a:cs typeface="Montserrat ExtraBold"/>
              <a:sym typeface="Montserrat ExtraBold"/>
            </a:endParaRPr>
          </a:p>
        </p:txBody>
      </p:sp>
      <p:sp>
        <p:nvSpPr>
          <p:cNvPr id="1116" name="Google Shape;1116;p70"/>
          <p:cNvSpPr/>
          <p:nvPr/>
        </p:nvSpPr>
        <p:spPr>
          <a:xfrm>
            <a:off x="922324" y="3150325"/>
            <a:ext cx="695100" cy="695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70"/>
          <p:cNvSpPr txBox="1"/>
          <p:nvPr/>
        </p:nvSpPr>
        <p:spPr>
          <a:xfrm>
            <a:off x="513500" y="4273850"/>
            <a:ext cx="1582500" cy="29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100"/>
              </a:spcAft>
              <a:buNone/>
            </a:pPr>
            <a:r>
              <a:rPr lang="en">
                <a:solidFill>
                  <a:schemeClr val="dk1"/>
                </a:solidFill>
                <a:latin typeface="Hind Medium"/>
                <a:ea typeface="Hind Medium"/>
                <a:cs typeface="Hind Medium"/>
                <a:sym typeface="Hind Medium"/>
              </a:rPr>
              <a:t>Your text here</a:t>
            </a:r>
            <a:endParaRPr>
              <a:solidFill>
                <a:schemeClr val="dk1"/>
              </a:solidFill>
              <a:latin typeface="Hind Medium"/>
              <a:ea typeface="Hind Medium"/>
              <a:cs typeface="Hind Medium"/>
              <a:sym typeface="Hind Medium"/>
            </a:endParaRPr>
          </a:p>
        </p:txBody>
      </p:sp>
      <p:sp>
        <p:nvSpPr>
          <p:cNvPr id="1118" name="Google Shape;1118;p70"/>
          <p:cNvSpPr/>
          <p:nvPr/>
        </p:nvSpPr>
        <p:spPr>
          <a:xfrm>
            <a:off x="738950" y="3997825"/>
            <a:ext cx="1131600" cy="24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100"/>
              </a:spcAft>
              <a:buNone/>
            </a:pPr>
            <a:r>
              <a:rPr lang="en" sz="2000">
                <a:solidFill>
                  <a:schemeClr val="dk1"/>
                </a:solidFill>
                <a:latin typeface="Montserrat ExtraBold"/>
                <a:ea typeface="Montserrat ExtraBold"/>
                <a:cs typeface="Montserrat ExtraBold"/>
                <a:sym typeface="Montserrat ExtraBold"/>
              </a:rPr>
              <a:t>CBO</a:t>
            </a:r>
            <a:endParaRPr sz="2000">
              <a:solidFill>
                <a:schemeClr val="dk1"/>
              </a:solidFill>
              <a:latin typeface="Montserrat ExtraBold"/>
              <a:ea typeface="Montserrat ExtraBold"/>
              <a:cs typeface="Montserrat ExtraBold"/>
              <a:sym typeface="Montserrat ExtraBold"/>
            </a:endParaRPr>
          </a:p>
        </p:txBody>
      </p:sp>
      <p:cxnSp>
        <p:nvCxnSpPr>
          <p:cNvPr id="1119" name="Google Shape;1119;p70"/>
          <p:cNvCxnSpPr>
            <a:stCxn id="1074" idx="2"/>
            <a:endCxn id="1113" idx="0"/>
          </p:cNvCxnSpPr>
          <p:nvPr/>
        </p:nvCxnSpPr>
        <p:spPr>
          <a:xfrm rot="-5400000" flipH="1">
            <a:off x="5959849" y="1305525"/>
            <a:ext cx="503700" cy="3185700"/>
          </a:xfrm>
          <a:prstGeom prst="bentConnector3">
            <a:avLst>
              <a:gd name="adj1" fmla="val 50010"/>
            </a:avLst>
          </a:prstGeom>
          <a:noFill/>
          <a:ln w="9525" cap="flat" cmpd="sng">
            <a:solidFill>
              <a:schemeClr val="dk1"/>
            </a:solidFill>
            <a:prstDash val="solid"/>
            <a:round/>
            <a:headEnd type="diamond" w="med" len="med"/>
            <a:tailEnd type="diamond" w="med" len="med"/>
          </a:ln>
        </p:spPr>
      </p:cxnSp>
      <p:cxnSp>
        <p:nvCxnSpPr>
          <p:cNvPr id="1120" name="Google Shape;1120;p70"/>
          <p:cNvCxnSpPr>
            <a:stCxn id="1074" idx="2"/>
            <a:endCxn id="1116" idx="0"/>
          </p:cNvCxnSpPr>
          <p:nvPr/>
        </p:nvCxnSpPr>
        <p:spPr>
          <a:xfrm rot="5400000">
            <a:off x="2692549" y="1223925"/>
            <a:ext cx="503700" cy="3348900"/>
          </a:xfrm>
          <a:prstGeom prst="bentConnector3">
            <a:avLst>
              <a:gd name="adj1" fmla="val 50010"/>
            </a:avLst>
          </a:prstGeom>
          <a:noFill/>
          <a:ln w="9525" cap="flat" cmpd="sng">
            <a:solidFill>
              <a:schemeClr val="dk1"/>
            </a:solidFill>
            <a:prstDash val="solid"/>
            <a:round/>
            <a:headEnd type="diamond" w="med" len="med"/>
            <a:tailEnd type="diamond" w="med" len="med"/>
          </a:ln>
        </p:spPr>
      </p:cxnSp>
      <p:grpSp>
        <p:nvGrpSpPr>
          <p:cNvPr id="1121" name="Google Shape;1121;p70"/>
          <p:cNvGrpSpPr/>
          <p:nvPr/>
        </p:nvGrpSpPr>
        <p:grpSpPr>
          <a:xfrm>
            <a:off x="4466016" y="2119271"/>
            <a:ext cx="314662" cy="358999"/>
            <a:chOff x="-55576850" y="3198125"/>
            <a:chExt cx="279625" cy="319025"/>
          </a:xfrm>
        </p:grpSpPr>
        <p:sp>
          <p:nvSpPr>
            <p:cNvPr id="1122" name="Google Shape;1122;p70"/>
            <p:cNvSpPr/>
            <p:nvPr/>
          </p:nvSpPr>
          <p:spPr>
            <a:xfrm>
              <a:off x="-55576850" y="3335975"/>
              <a:ext cx="18900" cy="63825"/>
            </a:xfrm>
            <a:custGeom>
              <a:avLst/>
              <a:gdLst/>
              <a:ahLst/>
              <a:cxnLst/>
              <a:rect l="l" t="t" r="r" b="b"/>
              <a:pathLst>
                <a:path w="756" h="2553" extrusionOk="0">
                  <a:moveTo>
                    <a:pt x="756" y="0"/>
                  </a:moveTo>
                  <a:cubicBezTo>
                    <a:pt x="315" y="221"/>
                    <a:pt x="0" y="693"/>
                    <a:pt x="0" y="1260"/>
                  </a:cubicBezTo>
                  <a:cubicBezTo>
                    <a:pt x="0" y="1796"/>
                    <a:pt x="315" y="2269"/>
                    <a:pt x="756" y="2552"/>
                  </a:cubicBezTo>
                  <a:lnTo>
                    <a:pt x="7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70"/>
            <p:cNvSpPr/>
            <p:nvPr/>
          </p:nvSpPr>
          <p:spPr>
            <a:xfrm>
              <a:off x="-55539850" y="3198125"/>
              <a:ext cx="206375" cy="99275"/>
            </a:xfrm>
            <a:custGeom>
              <a:avLst/>
              <a:gdLst/>
              <a:ahLst/>
              <a:cxnLst/>
              <a:rect l="l" t="t" r="r" b="b"/>
              <a:pathLst>
                <a:path w="8255" h="3971" extrusionOk="0">
                  <a:moveTo>
                    <a:pt x="2616" y="1"/>
                  </a:moveTo>
                  <a:cubicBezTo>
                    <a:pt x="2348" y="1"/>
                    <a:pt x="2080" y="95"/>
                    <a:pt x="1860" y="284"/>
                  </a:cubicBezTo>
                  <a:cubicBezTo>
                    <a:pt x="1671" y="95"/>
                    <a:pt x="1387" y="32"/>
                    <a:pt x="1103" y="32"/>
                  </a:cubicBezTo>
                  <a:cubicBezTo>
                    <a:pt x="473" y="32"/>
                    <a:pt x="1" y="536"/>
                    <a:pt x="1" y="1135"/>
                  </a:cubicBezTo>
                  <a:lnTo>
                    <a:pt x="1" y="3970"/>
                  </a:lnTo>
                  <a:lnTo>
                    <a:pt x="1639" y="2364"/>
                  </a:lnTo>
                  <a:cubicBezTo>
                    <a:pt x="1715" y="2287"/>
                    <a:pt x="1815" y="2246"/>
                    <a:pt x="1916" y="2246"/>
                  </a:cubicBezTo>
                  <a:cubicBezTo>
                    <a:pt x="1982" y="2246"/>
                    <a:pt x="2049" y="2263"/>
                    <a:pt x="2112" y="2301"/>
                  </a:cubicBezTo>
                  <a:cubicBezTo>
                    <a:pt x="2726" y="2726"/>
                    <a:pt x="3435" y="2939"/>
                    <a:pt x="4144" y="2939"/>
                  </a:cubicBezTo>
                  <a:cubicBezTo>
                    <a:pt x="4853" y="2939"/>
                    <a:pt x="5561" y="2726"/>
                    <a:pt x="6176" y="2301"/>
                  </a:cubicBezTo>
                  <a:cubicBezTo>
                    <a:pt x="6225" y="2263"/>
                    <a:pt x="6290" y="2246"/>
                    <a:pt x="6355" y="2246"/>
                  </a:cubicBezTo>
                  <a:cubicBezTo>
                    <a:pt x="6456" y="2246"/>
                    <a:pt x="6560" y="2287"/>
                    <a:pt x="6617" y="2364"/>
                  </a:cubicBezTo>
                  <a:lnTo>
                    <a:pt x="8255" y="3970"/>
                  </a:lnTo>
                  <a:lnTo>
                    <a:pt x="8255" y="1135"/>
                  </a:lnTo>
                  <a:cubicBezTo>
                    <a:pt x="8192" y="536"/>
                    <a:pt x="7719" y="32"/>
                    <a:pt x="7089" y="32"/>
                  </a:cubicBezTo>
                  <a:cubicBezTo>
                    <a:pt x="6837" y="32"/>
                    <a:pt x="6554" y="158"/>
                    <a:pt x="6365" y="284"/>
                  </a:cubicBezTo>
                  <a:cubicBezTo>
                    <a:pt x="6144" y="95"/>
                    <a:pt x="5876" y="1"/>
                    <a:pt x="5609" y="1"/>
                  </a:cubicBezTo>
                  <a:cubicBezTo>
                    <a:pt x="5341" y="1"/>
                    <a:pt x="5073" y="95"/>
                    <a:pt x="4853" y="284"/>
                  </a:cubicBezTo>
                  <a:cubicBezTo>
                    <a:pt x="4632" y="95"/>
                    <a:pt x="4372" y="1"/>
                    <a:pt x="4112" y="1"/>
                  </a:cubicBezTo>
                  <a:cubicBezTo>
                    <a:pt x="3852" y="1"/>
                    <a:pt x="3592" y="95"/>
                    <a:pt x="3372" y="284"/>
                  </a:cubicBezTo>
                  <a:cubicBezTo>
                    <a:pt x="3151" y="95"/>
                    <a:pt x="2883" y="1"/>
                    <a:pt x="26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70"/>
            <p:cNvSpPr/>
            <p:nvPr/>
          </p:nvSpPr>
          <p:spPr>
            <a:xfrm>
              <a:off x="-55539850" y="3275325"/>
              <a:ext cx="204800" cy="241825"/>
            </a:xfrm>
            <a:custGeom>
              <a:avLst/>
              <a:gdLst/>
              <a:ahLst/>
              <a:cxnLst/>
              <a:rect l="l" t="t" r="r" b="b"/>
              <a:pathLst>
                <a:path w="8192" h="9673" extrusionOk="0">
                  <a:moveTo>
                    <a:pt x="2616" y="2962"/>
                  </a:moveTo>
                  <a:cubicBezTo>
                    <a:pt x="2805" y="2962"/>
                    <a:pt x="2962" y="3119"/>
                    <a:pt x="2962" y="3308"/>
                  </a:cubicBezTo>
                  <a:cubicBezTo>
                    <a:pt x="2962" y="3529"/>
                    <a:pt x="2805" y="3686"/>
                    <a:pt x="2616" y="3686"/>
                  </a:cubicBezTo>
                  <a:cubicBezTo>
                    <a:pt x="2427" y="3686"/>
                    <a:pt x="2269" y="3560"/>
                    <a:pt x="2269" y="3308"/>
                  </a:cubicBezTo>
                  <a:cubicBezTo>
                    <a:pt x="2269" y="3119"/>
                    <a:pt x="2427" y="2962"/>
                    <a:pt x="2616" y="2962"/>
                  </a:cubicBezTo>
                  <a:close/>
                  <a:moveTo>
                    <a:pt x="5609" y="2993"/>
                  </a:moveTo>
                  <a:cubicBezTo>
                    <a:pt x="5798" y="2993"/>
                    <a:pt x="5955" y="3151"/>
                    <a:pt x="5955" y="3371"/>
                  </a:cubicBezTo>
                  <a:cubicBezTo>
                    <a:pt x="5987" y="3560"/>
                    <a:pt x="5798" y="3718"/>
                    <a:pt x="5609" y="3718"/>
                  </a:cubicBezTo>
                  <a:cubicBezTo>
                    <a:pt x="5420" y="3718"/>
                    <a:pt x="5262" y="3560"/>
                    <a:pt x="5262" y="3371"/>
                  </a:cubicBezTo>
                  <a:cubicBezTo>
                    <a:pt x="5262" y="3151"/>
                    <a:pt x="5420" y="2993"/>
                    <a:pt x="5609" y="2993"/>
                  </a:cubicBezTo>
                  <a:close/>
                  <a:moveTo>
                    <a:pt x="5164" y="6278"/>
                  </a:moveTo>
                  <a:cubicBezTo>
                    <a:pt x="5262" y="6278"/>
                    <a:pt x="5357" y="6317"/>
                    <a:pt x="5420" y="6396"/>
                  </a:cubicBezTo>
                  <a:cubicBezTo>
                    <a:pt x="5577" y="6522"/>
                    <a:pt x="5577" y="6742"/>
                    <a:pt x="5451" y="6900"/>
                  </a:cubicBezTo>
                  <a:cubicBezTo>
                    <a:pt x="5105" y="7246"/>
                    <a:pt x="4632" y="7435"/>
                    <a:pt x="4096" y="7435"/>
                  </a:cubicBezTo>
                  <a:cubicBezTo>
                    <a:pt x="3592" y="7435"/>
                    <a:pt x="3120" y="7246"/>
                    <a:pt x="2805" y="6900"/>
                  </a:cubicBezTo>
                  <a:cubicBezTo>
                    <a:pt x="2647" y="6742"/>
                    <a:pt x="2647" y="6522"/>
                    <a:pt x="2805" y="6396"/>
                  </a:cubicBezTo>
                  <a:cubicBezTo>
                    <a:pt x="2883" y="6317"/>
                    <a:pt x="2986" y="6278"/>
                    <a:pt x="3080" y="6278"/>
                  </a:cubicBezTo>
                  <a:cubicBezTo>
                    <a:pt x="3175" y="6278"/>
                    <a:pt x="3262" y="6317"/>
                    <a:pt x="3309" y="6396"/>
                  </a:cubicBezTo>
                  <a:cubicBezTo>
                    <a:pt x="3529" y="6616"/>
                    <a:pt x="3821" y="6727"/>
                    <a:pt x="4108" y="6727"/>
                  </a:cubicBezTo>
                  <a:cubicBezTo>
                    <a:pt x="4396" y="6727"/>
                    <a:pt x="4679" y="6616"/>
                    <a:pt x="4884" y="6396"/>
                  </a:cubicBezTo>
                  <a:cubicBezTo>
                    <a:pt x="4963" y="6317"/>
                    <a:pt x="5065" y="6278"/>
                    <a:pt x="5164" y="6278"/>
                  </a:cubicBezTo>
                  <a:close/>
                  <a:moveTo>
                    <a:pt x="1954" y="0"/>
                  </a:moveTo>
                  <a:lnTo>
                    <a:pt x="1" y="1954"/>
                  </a:lnTo>
                  <a:lnTo>
                    <a:pt x="1" y="5577"/>
                  </a:lnTo>
                  <a:cubicBezTo>
                    <a:pt x="1" y="7813"/>
                    <a:pt x="1860" y="9672"/>
                    <a:pt x="4096" y="9672"/>
                  </a:cubicBezTo>
                  <a:cubicBezTo>
                    <a:pt x="6365" y="9672"/>
                    <a:pt x="8192" y="7813"/>
                    <a:pt x="8192" y="5577"/>
                  </a:cubicBezTo>
                  <a:lnTo>
                    <a:pt x="8192" y="1954"/>
                  </a:lnTo>
                  <a:lnTo>
                    <a:pt x="6270" y="0"/>
                  </a:lnTo>
                  <a:cubicBezTo>
                    <a:pt x="5609" y="394"/>
                    <a:pt x="4860" y="591"/>
                    <a:pt x="4112" y="591"/>
                  </a:cubicBezTo>
                  <a:cubicBezTo>
                    <a:pt x="3364" y="591"/>
                    <a:pt x="2616" y="394"/>
                    <a:pt x="19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70"/>
            <p:cNvSpPr/>
            <p:nvPr/>
          </p:nvSpPr>
          <p:spPr>
            <a:xfrm>
              <a:off x="-55316150" y="3335975"/>
              <a:ext cx="18925" cy="63825"/>
            </a:xfrm>
            <a:custGeom>
              <a:avLst/>
              <a:gdLst/>
              <a:ahLst/>
              <a:cxnLst/>
              <a:rect l="l" t="t" r="r" b="b"/>
              <a:pathLst>
                <a:path w="757" h="2553" extrusionOk="0">
                  <a:moveTo>
                    <a:pt x="0" y="0"/>
                  </a:moveTo>
                  <a:lnTo>
                    <a:pt x="0" y="2552"/>
                  </a:lnTo>
                  <a:cubicBezTo>
                    <a:pt x="441" y="2269"/>
                    <a:pt x="756" y="1796"/>
                    <a:pt x="756" y="1260"/>
                  </a:cubicBezTo>
                  <a:cubicBezTo>
                    <a:pt x="756" y="693"/>
                    <a:pt x="473" y="221"/>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6" name="Google Shape;1126;p70"/>
          <p:cNvGrpSpPr/>
          <p:nvPr/>
        </p:nvGrpSpPr>
        <p:grpSpPr>
          <a:xfrm>
            <a:off x="1090380" y="3319261"/>
            <a:ext cx="358971" cy="357198"/>
            <a:chOff x="-52851675" y="3585650"/>
            <a:chExt cx="319000" cy="317425"/>
          </a:xfrm>
        </p:grpSpPr>
        <p:sp>
          <p:nvSpPr>
            <p:cNvPr id="1127" name="Google Shape;1127;p70"/>
            <p:cNvSpPr/>
            <p:nvPr/>
          </p:nvSpPr>
          <p:spPr>
            <a:xfrm>
              <a:off x="-52851675" y="3641575"/>
              <a:ext cx="319000" cy="106350"/>
            </a:xfrm>
            <a:custGeom>
              <a:avLst/>
              <a:gdLst/>
              <a:ahLst/>
              <a:cxnLst/>
              <a:rect l="l" t="t" r="r" b="b"/>
              <a:pathLst>
                <a:path w="12760" h="4254" extrusionOk="0">
                  <a:moveTo>
                    <a:pt x="6364" y="0"/>
                  </a:moveTo>
                  <a:cubicBezTo>
                    <a:pt x="2836" y="0"/>
                    <a:pt x="0" y="1449"/>
                    <a:pt x="0" y="3371"/>
                  </a:cubicBezTo>
                  <a:cubicBezTo>
                    <a:pt x="0" y="3686"/>
                    <a:pt x="63" y="4001"/>
                    <a:pt x="252" y="4253"/>
                  </a:cubicBezTo>
                  <a:cubicBezTo>
                    <a:pt x="473" y="3749"/>
                    <a:pt x="945" y="3308"/>
                    <a:pt x="1481" y="3119"/>
                  </a:cubicBezTo>
                  <a:lnTo>
                    <a:pt x="1481" y="2898"/>
                  </a:lnTo>
                  <a:cubicBezTo>
                    <a:pt x="1481" y="2741"/>
                    <a:pt x="1575" y="2615"/>
                    <a:pt x="1733" y="2520"/>
                  </a:cubicBezTo>
                  <a:cubicBezTo>
                    <a:pt x="3403" y="1796"/>
                    <a:pt x="4915" y="1512"/>
                    <a:pt x="6396" y="1512"/>
                  </a:cubicBezTo>
                  <a:cubicBezTo>
                    <a:pt x="7845" y="1512"/>
                    <a:pt x="9389" y="1827"/>
                    <a:pt x="11027" y="2520"/>
                  </a:cubicBezTo>
                  <a:cubicBezTo>
                    <a:pt x="11153" y="2615"/>
                    <a:pt x="11279" y="2741"/>
                    <a:pt x="11279" y="2898"/>
                  </a:cubicBezTo>
                  <a:lnTo>
                    <a:pt x="11279" y="3119"/>
                  </a:lnTo>
                  <a:cubicBezTo>
                    <a:pt x="11815" y="3308"/>
                    <a:pt x="12287" y="3718"/>
                    <a:pt x="12539" y="4253"/>
                  </a:cubicBezTo>
                  <a:cubicBezTo>
                    <a:pt x="12697" y="4001"/>
                    <a:pt x="12760" y="3686"/>
                    <a:pt x="12760" y="3371"/>
                  </a:cubicBezTo>
                  <a:cubicBezTo>
                    <a:pt x="12760" y="1449"/>
                    <a:pt x="9924" y="0"/>
                    <a:pt x="63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70"/>
            <p:cNvSpPr/>
            <p:nvPr/>
          </p:nvSpPr>
          <p:spPr>
            <a:xfrm>
              <a:off x="-52787100" y="3585650"/>
              <a:ext cx="189050" cy="52000"/>
            </a:xfrm>
            <a:custGeom>
              <a:avLst/>
              <a:gdLst/>
              <a:ahLst/>
              <a:cxnLst/>
              <a:rect l="l" t="t" r="r" b="b"/>
              <a:pathLst>
                <a:path w="7562" h="2080" extrusionOk="0">
                  <a:moveTo>
                    <a:pt x="3781" y="0"/>
                  </a:moveTo>
                  <a:cubicBezTo>
                    <a:pt x="2048" y="0"/>
                    <a:pt x="599" y="882"/>
                    <a:pt x="1" y="2080"/>
                  </a:cubicBezTo>
                  <a:cubicBezTo>
                    <a:pt x="1103" y="1701"/>
                    <a:pt x="2363" y="1512"/>
                    <a:pt x="3781" y="1512"/>
                  </a:cubicBezTo>
                  <a:cubicBezTo>
                    <a:pt x="3928" y="1506"/>
                    <a:pt x="4073" y="1503"/>
                    <a:pt x="4217" y="1503"/>
                  </a:cubicBezTo>
                  <a:cubicBezTo>
                    <a:pt x="5469" y="1503"/>
                    <a:pt x="6629" y="1740"/>
                    <a:pt x="7562" y="2080"/>
                  </a:cubicBezTo>
                  <a:cubicBezTo>
                    <a:pt x="6995" y="882"/>
                    <a:pt x="5514" y="0"/>
                    <a:pt x="37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70"/>
            <p:cNvSpPr/>
            <p:nvPr/>
          </p:nvSpPr>
          <p:spPr>
            <a:xfrm>
              <a:off x="-52794975" y="3696700"/>
              <a:ext cx="127625" cy="74850"/>
            </a:xfrm>
            <a:custGeom>
              <a:avLst/>
              <a:gdLst/>
              <a:ahLst/>
              <a:cxnLst/>
              <a:rect l="l" t="t" r="r" b="b"/>
              <a:pathLst>
                <a:path w="5105" h="2994" extrusionOk="0">
                  <a:moveTo>
                    <a:pt x="4096" y="0"/>
                  </a:moveTo>
                  <a:cubicBezTo>
                    <a:pt x="2804" y="0"/>
                    <a:pt x="1324" y="284"/>
                    <a:pt x="1" y="883"/>
                  </a:cubicBezTo>
                  <a:lnTo>
                    <a:pt x="1" y="2993"/>
                  </a:lnTo>
                  <a:lnTo>
                    <a:pt x="1072" y="2993"/>
                  </a:lnTo>
                  <a:cubicBezTo>
                    <a:pt x="2741" y="2993"/>
                    <a:pt x="4317" y="2143"/>
                    <a:pt x="5104" y="95"/>
                  </a:cubicBezTo>
                  <a:cubicBezTo>
                    <a:pt x="4789" y="32"/>
                    <a:pt x="4411" y="0"/>
                    <a:pt x="4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70"/>
            <p:cNvSpPr/>
            <p:nvPr/>
          </p:nvSpPr>
          <p:spPr>
            <a:xfrm>
              <a:off x="-52795750" y="3700625"/>
              <a:ext cx="204800" cy="202450"/>
            </a:xfrm>
            <a:custGeom>
              <a:avLst/>
              <a:gdLst/>
              <a:ahLst/>
              <a:cxnLst/>
              <a:rect l="l" t="t" r="r" b="b"/>
              <a:pathLst>
                <a:path w="8192" h="8098" extrusionOk="0">
                  <a:moveTo>
                    <a:pt x="5639" y="2143"/>
                  </a:moveTo>
                  <a:cubicBezTo>
                    <a:pt x="5828" y="2143"/>
                    <a:pt x="5986" y="2301"/>
                    <a:pt x="5986" y="2490"/>
                  </a:cubicBezTo>
                  <a:cubicBezTo>
                    <a:pt x="5986" y="2679"/>
                    <a:pt x="5828" y="2836"/>
                    <a:pt x="5639" y="2836"/>
                  </a:cubicBezTo>
                  <a:cubicBezTo>
                    <a:pt x="5450" y="2836"/>
                    <a:pt x="5293" y="2679"/>
                    <a:pt x="5293" y="2490"/>
                  </a:cubicBezTo>
                  <a:cubicBezTo>
                    <a:pt x="5293" y="2301"/>
                    <a:pt x="5450" y="2143"/>
                    <a:pt x="5639" y="2143"/>
                  </a:cubicBezTo>
                  <a:close/>
                  <a:moveTo>
                    <a:pt x="5163" y="4671"/>
                  </a:moveTo>
                  <a:cubicBezTo>
                    <a:pt x="5261" y="4671"/>
                    <a:pt x="5356" y="4711"/>
                    <a:pt x="5419" y="4790"/>
                  </a:cubicBezTo>
                  <a:cubicBezTo>
                    <a:pt x="5608" y="4947"/>
                    <a:pt x="5608" y="5168"/>
                    <a:pt x="5450" y="5294"/>
                  </a:cubicBezTo>
                  <a:cubicBezTo>
                    <a:pt x="5104" y="5640"/>
                    <a:pt x="4600" y="5829"/>
                    <a:pt x="4127" y="5829"/>
                  </a:cubicBezTo>
                  <a:cubicBezTo>
                    <a:pt x="3623" y="5829"/>
                    <a:pt x="3151" y="5640"/>
                    <a:pt x="2804" y="5294"/>
                  </a:cubicBezTo>
                  <a:cubicBezTo>
                    <a:pt x="2646" y="5136"/>
                    <a:pt x="2646" y="4884"/>
                    <a:pt x="2804" y="4790"/>
                  </a:cubicBezTo>
                  <a:cubicBezTo>
                    <a:pt x="2883" y="4711"/>
                    <a:pt x="2977" y="4671"/>
                    <a:pt x="3068" y="4671"/>
                  </a:cubicBezTo>
                  <a:cubicBezTo>
                    <a:pt x="3158" y="4671"/>
                    <a:pt x="3245" y="4711"/>
                    <a:pt x="3308" y="4790"/>
                  </a:cubicBezTo>
                  <a:cubicBezTo>
                    <a:pt x="3529" y="4994"/>
                    <a:pt x="3812" y="5097"/>
                    <a:pt x="4096" y="5097"/>
                  </a:cubicBezTo>
                  <a:cubicBezTo>
                    <a:pt x="4379" y="5097"/>
                    <a:pt x="4663" y="4994"/>
                    <a:pt x="4883" y="4790"/>
                  </a:cubicBezTo>
                  <a:cubicBezTo>
                    <a:pt x="4962" y="4711"/>
                    <a:pt x="5064" y="4671"/>
                    <a:pt x="5163" y="4671"/>
                  </a:cubicBezTo>
                  <a:close/>
                  <a:moveTo>
                    <a:pt x="5860" y="1"/>
                  </a:moveTo>
                  <a:cubicBezTo>
                    <a:pt x="4883" y="2521"/>
                    <a:pt x="3119" y="3592"/>
                    <a:pt x="1071" y="3592"/>
                  </a:cubicBezTo>
                  <a:lnTo>
                    <a:pt x="0" y="3592"/>
                  </a:lnTo>
                  <a:lnTo>
                    <a:pt x="0" y="3939"/>
                  </a:lnTo>
                  <a:cubicBezTo>
                    <a:pt x="0" y="6176"/>
                    <a:pt x="1859" y="8098"/>
                    <a:pt x="4096" y="8098"/>
                  </a:cubicBezTo>
                  <a:cubicBezTo>
                    <a:pt x="6333" y="8098"/>
                    <a:pt x="8191" y="6239"/>
                    <a:pt x="8191" y="3939"/>
                  </a:cubicBezTo>
                  <a:lnTo>
                    <a:pt x="8191" y="2931"/>
                  </a:lnTo>
                  <a:lnTo>
                    <a:pt x="8191" y="2868"/>
                  </a:lnTo>
                  <a:lnTo>
                    <a:pt x="8191" y="726"/>
                  </a:lnTo>
                  <a:cubicBezTo>
                    <a:pt x="7435" y="347"/>
                    <a:pt x="6648" y="158"/>
                    <a:pt x="58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70"/>
            <p:cNvSpPr/>
            <p:nvPr/>
          </p:nvSpPr>
          <p:spPr>
            <a:xfrm>
              <a:off x="-52832775" y="3740025"/>
              <a:ext cx="18125" cy="64600"/>
            </a:xfrm>
            <a:custGeom>
              <a:avLst/>
              <a:gdLst/>
              <a:ahLst/>
              <a:cxnLst/>
              <a:rect l="l" t="t" r="r" b="b"/>
              <a:pathLst>
                <a:path w="725" h="2584" extrusionOk="0">
                  <a:moveTo>
                    <a:pt x="725" y="0"/>
                  </a:moveTo>
                  <a:cubicBezTo>
                    <a:pt x="315" y="252"/>
                    <a:pt x="0" y="725"/>
                    <a:pt x="0" y="1260"/>
                  </a:cubicBezTo>
                  <a:cubicBezTo>
                    <a:pt x="0" y="1827"/>
                    <a:pt x="315" y="2300"/>
                    <a:pt x="725" y="2584"/>
                  </a:cubicBezTo>
                  <a:lnTo>
                    <a:pt x="7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70"/>
            <p:cNvSpPr/>
            <p:nvPr/>
          </p:nvSpPr>
          <p:spPr>
            <a:xfrm>
              <a:off x="-52570500" y="3740025"/>
              <a:ext cx="18925" cy="64600"/>
            </a:xfrm>
            <a:custGeom>
              <a:avLst/>
              <a:gdLst/>
              <a:ahLst/>
              <a:cxnLst/>
              <a:rect l="l" t="t" r="r" b="b"/>
              <a:pathLst>
                <a:path w="757" h="2584" extrusionOk="0">
                  <a:moveTo>
                    <a:pt x="0" y="0"/>
                  </a:moveTo>
                  <a:lnTo>
                    <a:pt x="0" y="2584"/>
                  </a:lnTo>
                  <a:cubicBezTo>
                    <a:pt x="442" y="2300"/>
                    <a:pt x="757" y="1827"/>
                    <a:pt x="757" y="1260"/>
                  </a:cubicBezTo>
                  <a:cubicBezTo>
                    <a:pt x="757" y="725"/>
                    <a:pt x="442" y="252"/>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 name="Google Shape;1133;p70"/>
          <p:cNvGrpSpPr/>
          <p:nvPr/>
        </p:nvGrpSpPr>
        <p:grpSpPr>
          <a:xfrm>
            <a:off x="7620286" y="3318948"/>
            <a:ext cx="337703" cy="357845"/>
            <a:chOff x="-52450000" y="3584850"/>
            <a:chExt cx="300100" cy="318000"/>
          </a:xfrm>
        </p:grpSpPr>
        <p:sp>
          <p:nvSpPr>
            <p:cNvPr id="1134" name="Google Shape;1134;p70"/>
            <p:cNvSpPr/>
            <p:nvPr/>
          </p:nvSpPr>
          <p:spPr>
            <a:xfrm>
              <a:off x="-52206625" y="3601400"/>
              <a:ext cx="55150" cy="55950"/>
            </a:xfrm>
            <a:custGeom>
              <a:avLst/>
              <a:gdLst/>
              <a:ahLst/>
              <a:cxnLst/>
              <a:rect l="l" t="t" r="r" b="b"/>
              <a:pathLst>
                <a:path w="2206" h="2238" extrusionOk="0">
                  <a:moveTo>
                    <a:pt x="1986" y="0"/>
                  </a:moveTo>
                  <a:cubicBezTo>
                    <a:pt x="1513" y="32"/>
                    <a:pt x="1103" y="252"/>
                    <a:pt x="694" y="599"/>
                  </a:cubicBezTo>
                  <a:cubicBezTo>
                    <a:pt x="347" y="914"/>
                    <a:pt x="64" y="1387"/>
                    <a:pt x="1" y="1859"/>
                  </a:cubicBezTo>
                  <a:cubicBezTo>
                    <a:pt x="64" y="1985"/>
                    <a:pt x="158" y="2143"/>
                    <a:pt x="221" y="2237"/>
                  </a:cubicBezTo>
                  <a:cubicBezTo>
                    <a:pt x="725" y="2174"/>
                    <a:pt x="1166" y="1985"/>
                    <a:pt x="1513" y="1607"/>
                  </a:cubicBezTo>
                  <a:cubicBezTo>
                    <a:pt x="1923" y="1197"/>
                    <a:pt x="2143" y="693"/>
                    <a:pt x="2206" y="189"/>
                  </a:cubicBezTo>
                  <a:cubicBezTo>
                    <a:pt x="2206" y="158"/>
                    <a:pt x="2206" y="95"/>
                    <a:pt x="2143" y="32"/>
                  </a:cubicBezTo>
                  <a:cubicBezTo>
                    <a:pt x="2112" y="0"/>
                    <a:pt x="2080" y="0"/>
                    <a:pt x="19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70"/>
            <p:cNvSpPr/>
            <p:nvPr/>
          </p:nvSpPr>
          <p:spPr>
            <a:xfrm>
              <a:off x="-52271200" y="3601700"/>
              <a:ext cx="29950" cy="11525"/>
            </a:xfrm>
            <a:custGeom>
              <a:avLst/>
              <a:gdLst/>
              <a:ahLst/>
              <a:cxnLst/>
              <a:rect l="l" t="t" r="r" b="b"/>
              <a:pathLst>
                <a:path w="1198" h="461" extrusionOk="0">
                  <a:moveTo>
                    <a:pt x="757" y="1"/>
                  </a:moveTo>
                  <a:cubicBezTo>
                    <a:pt x="507" y="1"/>
                    <a:pt x="260" y="23"/>
                    <a:pt x="0" y="83"/>
                  </a:cubicBezTo>
                  <a:cubicBezTo>
                    <a:pt x="410" y="146"/>
                    <a:pt x="756" y="272"/>
                    <a:pt x="1103" y="461"/>
                  </a:cubicBezTo>
                  <a:cubicBezTo>
                    <a:pt x="1103" y="303"/>
                    <a:pt x="1166" y="146"/>
                    <a:pt x="1197" y="20"/>
                  </a:cubicBezTo>
                  <a:cubicBezTo>
                    <a:pt x="1048" y="8"/>
                    <a:pt x="902" y="1"/>
                    <a:pt x="7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70"/>
            <p:cNvSpPr/>
            <p:nvPr/>
          </p:nvSpPr>
          <p:spPr>
            <a:xfrm>
              <a:off x="-52225525" y="3584850"/>
              <a:ext cx="30750" cy="44925"/>
            </a:xfrm>
            <a:custGeom>
              <a:avLst/>
              <a:gdLst/>
              <a:ahLst/>
              <a:cxnLst/>
              <a:rect l="l" t="t" r="r" b="b"/>
              <a:pathLst>
                <a:path w="1230" h="1797" extrusionOk="0">
                  <a:moveTo>
                    <a:pt x="757" y="1"/>
                  </a:moveTo>
                  <a:cubicBezTo>
                    <a:pt x="694" y="1"/>
                    <a:pt x="662" y="32"/>
                    <a:pt x="631" y="64"/>
                  </a:cubicBezTo>
                  <a:cubicBezTo>
                    <a:pt x="442" y="316"/>
                    <a:pt x="1" y="820"/>
                    <a:pt x="1" y="1418"/>
                  </a:cubicBezTo>
                  <a:lnTo>
                    <a:pt x="1" y="1607"/>
                  </a:lnTo>
                  <a:cubicBezTo>
                    <a:pt x="64" y="1702"/>
                    <a:pt x="158" y="1733"/>
                    <a:pt x="190" y="1796"/>
                  </a:cubicBezTo>
                  <a:cubicBezTo>
                    <a:pt x="347" y="1355"/>
                    <a:pt x="631" y="977"/>
                    <a:pt x="977" y="662"/>
                  </a:cubicBezTo>
                  <a:cubicBezTo>
                    <a:pt x="1072" y="599"/>
                    <a:pt x="1135" y="536"/>
                    <a:pt x="1229" y="505"/>
                  </a:cubicBezTo>
                  <a:cubicBezTo>
                    <a:pt x="1103" y="316"/>
                    <a:pt x="977" y="190"/>
                    <a:pt x="851" y="64"/>
                  </a:cubicBezTo>
                  <a:cubicBezTo>
                    <a:pt x="820" y="32"/>
                    <a:pt x="788" y="1"/>
                    <a:pt x="7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70"/>
            <p:cNvSpPr/>
            <p:nvPr/>
          </p:nvSpPr>
          <p:spPr>
            <a:xfrm>
              <a:off x="-52412200" y="3694325"/>
              <a:ext cx="205600" cy="208525"/>
            </a:xfrm>
            <a:custGeom>
              <a:avLst/>
              <a:gdLst/>
              <a:ahLst/>
              <a:cxnLst/>
              <a:rect l="l" t="t" r="r" b="b"/>
              <a:pathLst>
                <a:path w="8224" h="8341" extrusionOk="0">
                  <a:moveTo>
                    <a:pt x="2584" y="2269"/>
                  </a:moveTo>
                  <a:cubicBezTo>
                    <a:pt x="2773" y="2269"/>
                    <a:pt x="2931" y="2427"/>
                    <a:pt x="2931" y="2616"/>
                  </a:cubicBezTo>
                  <a:cubicBezTo>
                    <a:pt x="2931" y="2836"/>
                    <a:pt x="2773" y="2962"/>
                    <a:pt x="2584" y="2962"/>
                  </a:cubicBezTo>
                  <a:cubicBezTo>
                    <a:pt x="2568" y="2965"/>
                    <a:pt x="2552" y="2966"/>
                    <a:pt x="2536" y="2966"/>
                  </a:cubicBezTo>
                  <a:cubicBezTo>
                    <a:pt x="2369" y="2966"/>
                    <a:pt x="2238" y="2817"/>
                    <a:pt x="2238" y="2616"/>
                  </a:cubicBezTo>
                  <a:cubicBezTo>
                    <a:pt x="2238" y="2427"/>
                    <a:pt x="2395" y="2269"/>
                    <a:pt x="2584" y="2269"/>
                  </a:cubicBezTo>
                  <a:close/>
                  <a:moveTo>
                    <a:pt x="5577" y="2269"/>
                  </a:moveTo>
                  <a:cubicBezTo>
                    <a:pt x="5766" y="2269"/>
                    <a:pt x="5924" y="2427"/>
                    <a:pt x="5924" y="2616"/>
                  </a:cubicBezTo>
                  <a:cubicBezTo>
                    <a:pt x="5955" y="2836"/>
                    <a:pt x="5766" y="2994"/>
                    <a:pt x="5577" y="2994"/>
                  </a:cubicBezTo>
                  <a:cubicBezTo>
                    <a:pt x="5388" y="2994"/>
                    <a:pt x="5231" y="2836"/>
                    <a:pt x="5231" y="2616"/>
                  </a:cubicBezTo>
                  <a:cubicBezTo>
                    <a:pt x="5231" y="2427"/>
                    <a:pt x="5388" y="2269"/>
                    <a:pt x="5577" y="2269"/>
                  </a:cubicBezTo>
                  <a:close/>
                  <a:moveTo>
                    <a:pt x="5132" y="4923"/>
                  </a:moveTo>
                  <a:cubicBezTo>
                    <a:pt x="5231" y="4923"/>
                    <a:pt x="5325" y="4963"/>
                    <a:pt x="5388" y="5042"/>
                  </a:cubicBezTo>
                  <a:cubicBezTo>
                    <a:pt x="5577" y="5199"/>
                    <a:pt x="5577" y="5420"/>
                    <a:pt x="5420" y="5546"/>
                  </a:cubicBezTo>
                  <a:cubicBezTo>
                    <a:pt x="5073" y="5892"/>
                    <a:pt x="4601" y="6081"/>
                    <a:pt x="4128" y="6081"/>
                  </a:cubicBezTo>
                  <a:cubicBezTo>
                    <a:pt x="3592" y="6081"/>
                    <a:pt x="3120" y="5892"/>
                    <a:pt x="2773" y="5546"/>
                  </a:cubicBezTo>
                  <a:cubicBezTo>
                    <a:pt x="2616" y="5388"/>
                    <a:pt x="2616" y="5136"/>
                    <a:pt x="2773" y="5042"/>
                  </a:cubicBezTo>
                  <a:cubicBezTo>
                    <a:pt x="2852" y="4963"/>
                    <a:pt x="2954" y="4923"/>
                    <a:pt x="3049" y="4923"/>
                  </a:cubicBezTo>
                  <a:cubicBezTo>
                    <a:pt x="3144" y="4923"/>
                    <a:pt x="3230" y="4963"/>
                    <a:pt x="3277" y="5042"/>
                  </a:cubicBezTo>
                  <a:cubicBezTo>
                    <a:pt x="3498" y="5246"/>
                    <a:pt x="3789" y="5349"/>
                    <a:pt x="4077" y="5349"/>
                  </a:cubicBezTo>
                  <a:cubicBezTo>
                    <a:pt x="4364" y="5349"/>
                    <a:pt x="4648" y="5246"/>
                    <a:pt x="4853" y="5042"/>
                  </a:cubicBezTo>
                  <a:cubicBezTo>
                    <a:pt x="4931" y="4963"/>
                    <a:pt x="5034" y="4923"/>
                    <a:pt x="5132" y="4923"/>
                  </a:cubicBezTo>
                  <a:close/>
                  <a:moveTo>
                    <a:pt x="7468" y="1"/>
                  </a:moveTo>
                  <a:cubicBezTo>
                    <a:pt x="7027" y="1"/>
                    <a:pt x="6711" y="347"/>
                    <a:pt x="6711" y="725"/>
                  </a:cubicBezTo>
                  <a:cubicBezTo>
                    <a:pt x="6711" y="1135"/>
                    <a:pt x="6365" y="1482"/>
                    <a:pt x="5955" y="1482"/>
                  </a:cubicBezTo>
                  <a:lnTo>
                    <a:pt x="726" y="1482"/>
                  </a:lnTo>
                  <a:cubicBezTo>
                    <a:pt x="442" y="1482"/>
                    <a:pt x="221" y="1450"/>
                    <a:pt x="1" y="1356"/>
                  </a:cubicBezTo>
                  <a:lnTo>
                    <a:pt x="1" y="4033"/>
                  </a:lnTo>
                  <a:cubicBezTo>
                    <a:pt x="1" y="6176"/>
                    <a:pt x="1576" y="8129"/>
                    <a:pt x="3687" y="8318"/>
                  </a:cubicBezTo>
                  <a:cubicBezTo>
                    <a:pt x="3831" y="8333"/>
                    <a:pt x="3974" y="8340"/>
                    <a:pt x="4115" y="8340"/>
                  </a:cubicBezTo>
                  <a:cubicBezTo>
                    <a:pt x="6356" y="8340"/>
                    <a:pt x="8224" y="6504"/>
                    <a:pt x="8224" y="4223"/>
                  </a:cubicBezTo>
                  <a:lnTo>
                    <a:pt x="8224" y="757"/>
                  </a:lnTo>
                  <a:cubicBezTo>
                    <a:pt x="8224" y="347"/>
                    <a:pt x="7846" y="1"/>
                    <a:pt x="7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70"/>
            <p:cNvSpPr/>
            <p:nvPr/>
          </p:nvSpPr>
          <p:spPr>
            <a:xfrm>
              <a:off x="-52430300" y="3619500"/>
              <a:ext cx="219775" cy="92975"/>
            </a:xfrm>
            <a:custGeom>
              <a:avLst/>
              <a:gdLst/>
              <a:ahLst/>
              <a:cxnLst/>
              <a:rect l="l" t="t" r="r" b="b"/>
              <a:pathLst>
                <a:path w="8791" h="3719" extrusionOk="0">
                  <a:moveTo>
                    <a:pt x="2237" y="1"/>
                  </a:moveTo>
                  <a:cubicBezTo>
                    <a:pt x="1008" y="1"/>
                    <a:pt x="0" y="978"/>
                    <a:pt x="0" y="2238"/>
                  </a:cubicBezTo>
                  <a:cubicBezTo>
                    <a:pt x="0" y="2364"/>
                    <a:pt x="0" y="2427"/>
                    <a:pt x="32" y="2553"/>
                  </a:cubicBezTo>
                  <a:cubicBezTo>
                    <a:pt x="189" y="3214"/>
                    <a:pt x="788" y="3718"/>
                    <a:pt x="1481" y="3718"/>
                  </a:cubicBezTo>
                  <a:lnTo>
                    <a:pt x="6490" y="3718"/>
                  </a:lnTo>
                  <a:cubicBezTo>
                    <a:pt x="6585" y="3718"/>
                    <a:pt x="6648" y="3655"/>
                    <a:pt x="6679" y="3561"/>
                  </a:cubicBezTo>
                  <a:cubicBezTo>
                    <a:pt x="6774" y="2836"/>
                    <a:pt x="7404" y="2238"/>
                    <a:pt x="8192" y="2238"/>
                  </a:cubicBezTo>
                  <a:cubicBezTo>
                    <a:pt x="8381" y="2238"/>
                    <a:pt x="8570" y="2269"/>
                    <a:pt x="8790" y="2364"/>
                  </a:cubicBezTo>
                  <a:cubicBezTo>
                    <a:pt x="8349" y="978"/>
                    <a:pt x="7089" y="1"/>
                    <a:pt x="55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70"/>
            <p:cNvSpPr/>
            <p:nvPr/>
          </p:nvSpPr>
          <p:spPr>
            <a:xfrm>
              <a:off x="-52192450" y="3666775"/>
              <a:ext cx="42550" cy="120525"/>
            </a:xfrm>
            <a:custGeom>
              <a:avLst/>
              <a:gdLst/>
              <a:ahLst/>
              <a:cxnLst/>
              <a:rect l="l" t="t" r="r" b="b"/>
              <a:pathLst>
                <a:path w="1702" h="4821" extrusionOk="0">
                  <a:moveTo>
                    <a:pt x="851" y="0"/>
                  </a:moveTo>
                  <a:cubicBezTo>
                    <a:pt x="568" y="126"/>
                    <a:pt x="284" y="221"/>
                    <a:pt x="1" y="315"/>
                  </a:cubicBezTo>
                  <a:cubicBezTo>
                    <a:pt x="127" y="662"/>
                    <a:pt x="221" y="1040"/>
                    <a:pt x="221" y="1481"/>
                  </a:cubicBezTo>
                  <a:lnTo>
                    <a:pt x="221" y="4820"/>
                  </a:lnTo>
                  <a:cubicBezTo>
                    <a:pt x="1040" y="4820"/>
                    <a:pt x="1702" y="4159"/>
                    <a:pt x="1702" y="3340"/>
                  </a:cubicBezTo>
                  <a:cubicBezTo>
                    <a:pt x="1639" y="2710"/>
                    <a:pt x="1229" y="2143"/>
                    <a:pt x="694" y="1953"/>
                  </a:cubicBezTo>
                  <a:cubicBezTo>
                    <a:pt x="851" y="1575"/>
                    <a:pt x="914" y="1166"/>
                    <a:pt x="914" y="725"/>
                  </a:cubicBezTo>
                  <a:cubicBezTo>
                    <a:pt x="914" y="504"/>
                    <a:pt x="883" y="221"/>
                    <a:pt x="8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70"/>
            <p:cNvSpPr/>
            <p:nvPr/>
          </p:nvSpPr>
          <p:spPr>
            <a:xfrm>
              <a:off x="-52450000" y="3740025"/>
              <a:ext cx="18925" cy="64600"/>
            </a:xfrm>
            <a:custGeom>
              <a:avLst/>
              <a:gdLst/>
              <a:ahLst/>
              <a:cxnLst/>
              <a:rect l="l" t="t" r="r" b="b"/>
              <a:pathLst>
                <a:path w="757" h="2584" extrusionOk="0">
                  <a:moveTo>
                    <a:pt x="757" y="0"/>
                  </a:moveTo>
                  <a:cubicBezTo>
                    <a:pt x="316" y="252"/>
                    <a:pt x="1" y="725"/>
                    <a:pt x="1" y="1260"/>
                  </a:cubicBezTo>
                  <a:cubicBezTo>
                    <a:pt x="1" y="1827"/>
                    <a:pt x="316" y="2300"/>
                    <a:pt x="757" y="2584"/>
                  </a:cubicBezTo>
                  <a:lnTo>
                    <a:pt x="7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71"/>
          <p:cNvSpPr txBox="1">
            <a:spLocks noGrp="1"/>
          </p:cNvSpPr>
          <p:nvPr>
            <p:ph type="title" idx="8"/>
          </p:nvPr>
        </p:nvSpPr>
        <p:spPr>
          <a:xfrm>
            <a:off x="476100" y="445025"/>
            <a:ext cx="81921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r>
              <a:rPr lang="en"/>
              <a:t>Our partners</a:t>
            </a:r>
            <a:endParaRPr/>
          </a:p>
        </p:txBody>
      </p:sp>
      <p:sp>
        <p:nvSpPr>
          <p:cNvPr id="1146" name="Google Shape;1146;p71"/>
          <p:cNvSpPr txBox="1">
            <a:spLocks noGrp="1"/>
          </p:cNvSpPr>
          <p:nvPr>
            <p:ph type="title"/>
          </p:nvPr>
        </p:nvSpPr>
        <p:spPr>
          <a:xfrm>
            <a:off x="2328994" y="1493727"/>
            <a:ext cx="1750200" cy="475500"/>
          </a:xfrm>
          <a:prstGeom prst="rect">
            <a:avLst/>
          </a:prstGeom>
        </p:spPr>
        <p:txBody>
          <a:bodyPr spcFirstLastPara="1" wrap="square" lIns="91425" tIns="91425" rIns="91425" bIns="91425" anchor="ctr" anchorCtr="0">
            <a:noAutofit/>
          </a:bodyPr>
          <a:lstStyle/>
          <a:p>
            <a:pPr marL="0" lvl="0" indent="0" algn="l" rtl="0">
              <a:spcBef>
                <a:spcPts val="0"/>
              </a:spcBef>
              <a:spcAft>
                <a:spcPts val="100"/>
              </a:spcAft>
              <a:buNone/>
            </a:pPr>
            <a:r>
              <a:rPr lang="en"/>
              <a:t>Travel</a:t>
            </a:r>
            <a:endParaRPr/>
          </a:p>
        </p:txBody>
      </p:sp>
      <p:sp>
        <p:nvSpPr>
          <p:cNvPr id="1147" name="Google Shape;1147;p71"/>
          <p:cNvSpPr txBox="1">
            <a:spLocks noGrp="1"/>
          </p:cNvSpPr>
          <p:nvPr>
            <p:ph type="title" idx="2"/>
          </p:nvPr>
        </p:nvSpPr>
        <p:spPr>
          <a:xfrm>
            <a:off x="6538894" y="1493727"/>
            <a:ext cx="1750200" cy="475500"/>
          </a:xfrm>
          <a:prstGeom prst="rect">
            <a:avLst/>
          </a:prstGeom>
        </p:spPr>
        <p:txBody>
          <a:bodyPr spcFirstLastPara="1" wrap="square" lIns="91425" tIns="91425" rIns="91425" bIns="91425" anchor="ctr" anchorCtr="0">
            <a:noAutofit/>
          </a:bodyPr>
          <a:lstStyle/>
          <a:p>
            <a:pPr marL="0" lvl="0" indent="0" algn="l" rtl="0">
              <a:spcBef>
                <a:spcPts val="0"/>
              </a:spcBef>
              <a:spcAft>
                <a:spcPts val="100"/>
              </a:spcAft>
              <a:buNone/>
            </a:pPr>
            <a:r>
              <a:rPr lang="en"/>
              <a:t>Delivery</a:t>
            </a:r>
            <a:endParaRPr/>
          </a:p>
        </p:txBody>
      </p:sp>
      <p:sp>
        <p:nvSpPr>
          <p:cNvPr id="1148" name="Google Shape;1148;p71"/>
          <p:cNvSpPr txBox="1">
            <a:spLocks noGrp="1"/>
          </p:cNvSpPr>
          <p:nvPr>
            <p:ph type="subTitle" idx="1"/>
          </p:nvPr>
        </p:nvSpPr>
        <p:spPr>
          <a:xfrm>
            <a:off x="6538899" y="1919027"/>
            <a:ext cx="1750200" cy="475500"/>
          </a:xfrm>
          <a:prstGeom prst="rect">
            <a:avLst/>
          </a:prstGeom>
        </p:spPr>
        <p:txBody>
          <a:bodyPr spcFirstLastPara="1" wrap="square" lIns="91425" tIns="91425" rIns="91425" bIns="91425" anchor="t" anchorCtr="0">
            <a:noAutofit/>
          </a:bodyPr>
          <a:lstStyle/>
          <a:p>
            <a:pPr marL="0" lvl="0" indent="0" algn="l" rtl="0">
              <a:spcBef>
                <a:spcPts val="0"/>
              </a:spcBef>
              <a:spcAft>
                <a:spcPts val="100"/>
              </a:spcAft>
              <a:buNone/>
            </a:pPr>
            <a:r>
              <a:rPr lang="en"/>
              <a:t>Mars is actually a cold place planet</a:t>
            </a:r>
            <a:endParaRPr/>
          </a:p>
        </p:txBody>
      </p:sp>
      <p:sp>
        <p:nvSpPr>
          <p:cNvPr id="1149" name="Google Shape;1149;p71"/>
          <p:cNvSpPr txBox="1">
            <a:spLocks noGrp="1"/>
          </p:cNvSpPr>
          <p:nvPr>
            <p:ph type="subTitle" idx="3"/>
          </p:nvPr>
        </p:nvSpPr>
        <p:spPr>
          <a:xfrm>
            <a:off x="2328999" y="1919027"/>
            <a:ext cx="1750200" cy="475500"/>
          </a:xfrm>
          <a:prstGeom prst="rect">
            <a:avLst/>
          </a:prstGeom>
        </p:spPr>
        <p:txBody>
          <a:bodyPr spcFirstLastPara="1" wrap="square" lIns="91425" tIns="91425" rIns="91425" bIns="91425" anchor="t" anchorCtr="0">
            <a:noAutofit/>
          </a:bodyPr>
          <a:lstStyle/>
          <a:p>
            <a:pPr marL="0" lvl="0" indent="0" algn="l" rtl="0">
              <a:spcBef>
                <a:spcPts val="0"/>
              </a:spcBef>
              <a:spcAft>
                <a:spcPts val="100"/>
              </a:spcAft>
              <a:buNone/>
            </a:pPr>
            <a:r>
              <a:rPr lang="en"/>
              <a:t>Mercury is a very small planet</a:t>
            </a:r>
            <a:endParaRPr/>
          </a:p>
        </p:txBody>
      </p:sp>
      <p:sp>
        <p:nvSpPr>
          <p:cNvPr id="1150" name="Google Shape;1150;p71"/>
          <p:cNvSpPr txBox="1">
            <a:spLocks noGrp="1"/>
          </p:cNvSpPr>
          <p:nvPr>
            <p:ph type="title" idx="4"/>
          </p:nvPr>
        </p:nvSpPr>
        <p:spPr>
          <a:xfrm>
            <a:off x="2328994" y="3291765"/>
            <a:ext cx="1750200" cy="475500"/>
          </a:xfrm>
          <a:prstGeom prst="rect">
            <a:avLst/>
          </a:prstGeom>
        </p:spPr>
        <p:txBody>
          <a:bodyPr spcFirstLastPara="1" wrap="square" lIns="91425" tIns="91425" rIns="91425" bIns="91425" anchor="ctr" anchorCtr="0">
            <a:noAutofit/>
          </a:bodyPr>
          <a:lstStyle/>
          <a:p>
            <a:pPr marL="0" lvl="0" indent="0" algn="l" rtl="0">
              <a:spcBef>
                <a:spcPts val="0"/>
              </a:spcBef>
              <a:spcAft>
                <a:spcPts val="100"/>
              </a:spcAft>
              <a:buNone/>
            </a:pPr>
            <a:r>
              <a:rPr lang="en"/>
              <a:t>Hospitality</a:t>
            </a:r>
            <a:endParaRPr/>
          </a:p>
        </p:txBody>
      </p:sp>
      <p:sp>
        <p:nvSpPr>
          <p:cNvPr id="1151" name="Google Shape;1151;p71"/>
          <p:cNvSpPr txBox="1">
            <a:spLocks noGrp="1"/>
          </p:cNvSpPr>
          <p:nvPr>
            <p:ph type="title" idx="5"/>
          </p:nvPr>
        </p:nvSpPr>
        <p:spPr>
          <a:xfrm>
            <a:off x="6538894" y="3291765"/>
            <a:ext cx="1750200" cy="475500"/>
          </a:xfrm>
          <a:prstGeom prst="rect">
            <a:avLst/>
          </a:prstGeom>
        </p:spPr>
        <p:txBody>
          <a:bodyPr spcFirstLastPara="1" wrap="square" lIns="91425" tIns="91425" rIns="91425" bIns="91425" anchor="ctr" anchorCtr="0">
            <a:noAutofit/>
          </a:bodyPr>
          <a:lstStyle/>
          <a:p>
            <a:pPr marL="0" lvl="0" indent="0" algn="l" rtl="0">
              <a:spcBef>
                <a:spcPts val="0"/>
              </a:spcBef>
              <a:spcAft>
                <a:spcPts val="100"/>
              </a:spcAft>
              <a:buNone/>
            </a:pPr>
            <a:r>
              <a:rPr lang="en"/>
              <a:t>Restaurant</a:t>
            </a:r>
            <a:endParaRPr/>
          </a:p>
        </p:txBody>
      </p:sp>
      <p:sp>
        <p:nvSpPr>
          <p:cNvPr id="1152" name="Google Shape;1152;p71"/>
          <p:cNvSpPr txBox="1">
            <a:spLocks noGrp="1"/>
          </p:cNvSpPr>
          <p:nvPr>
            <p:ph type="subTitle" idx="6"/>
          </p:nvPr>
        </p:nvSpPr>
        <p:spPr>
          <a:xfrm>
            <a:off x="6538899" y="3720668"/>
            <a:ext cx="1750200" cy="475500"/>
          </a:xfrm>
          <a:prstGeom prst="rect">
            <a:avLst/>
          </a:prstGeom>
        </p:spPr>
        <p:txBody>
          <a:bodyPr spcFirstLastPara="1" wrap="square" lIns="91425" tIns="91425" rIns="91425" bIns="91425" anchor="t" anchorCtr="0">
            <a:noAutofit/>
          </a:bodyPr>
          <a:lstStyle/>
          <a:p>
            <a:pPr marL="0" lvl="0" indent="0" algn="l" rtl="0">
              <a:spcBef>
                <a:spcPts val="0"/>
              </a:spcBef>
              <a:spcAft>
                <a:spcPts val="100"/>
              </a:spcAft>
              <a:buNone/>
            </a:pPr>
            <a:r>
              <a:rPr lang="en"/>
              <a:t>Venus has a beautiful name</a:t>
            </a:r>
            <a:endParaRPr/>
          </a:p>
        </p:txBody>
      </p:sp>
      <p:sp>
        <p:nvSpPr>
          <p:cNvPr id="1153" name="Google Shape;1153;p71"/>
          <p:cNvSpPr txBox="1">
            <a:spLocks noGrp="1"/>
          </p:cNvSpPr>
          <p:nvPr>
            <p:ph type="subTitle" idx="7"/>
          </p:nvPr>
        </p:nvSpPr>
        <p:spPr>
          <a:xfrm>
            <a:off x="2329010" y="3720667"/>
            <a:ext cx="1750200" cy="475500"/>
          </a:xfrm>
          <a:prstGeom prst="rect">
            <a:avLst/>
          </a:prstGeom>
        </p:spPr>
        <p:txBody>
          <a:bodyPr spcFirstLastPara="1" wrap="square" lIns="91425" tIns="91425" rIns="91425" bIns="91425" anchor="t" anchorCtr="0">
            <a:noAutofit/>
          </a:bodyPr>
          <a:lstStyle/>
          <a:p>
            <a:pPr marL="0" lvl="0" indent="0" algn="l" rtl="0">
              <a:spcBef>
                <a:spcPts val="0"/>
              </a:spcBef>
              <a:spcAft>
                <a:spcPts val="100"/>
              </a:spcAft>
              <a:buNone/>
            </a:pPr>
            <a:r>
              <a:rPr lang="en"/>
              <a:t>Jupiter is a gas giant and it’s big</a:t>
            </a:r>
            <a:endParaRPr/>
          </a:p>
        </p:txBody>
      </p:sp>
      <p:grpSp>
        <p:nvGrpSpPr>
          <p:cNvPr id="1154" name="Google Shape;1154;p71"/>
          <p:cNvGrpSpPr/>
          <p:nvPr/>
        </p:nvGrpSpPr>
        <p:grpSpPr>
          <a:xfrm>
            <a:off x="1018577" y="1714592"/>
            <a:ext cx="557051" cy="549466"/>
            <a:chOff x="2084100" y="4400250"/>
            <a:chExt cx="486550" cy="479925"/>
          </a:xfrm>
        </p:grpSpPr>
        <p:sp>
          <p:nvSpPr>
            <p:cNvPr id="1155" name="Google Shape;1155;p71"/>
            <p:cNvSpPr/>
            <p:nvPr/>
          </p:nvSpPr>
          <p:spPr>
            <a:xfrm>
              <a:off x="2084100" y="4652250"/>
              <a:ext cx="105325" cy="90050"/>
            </a:xfrm>
            <a:custGeom>
              <a:avLst/>
              <a:gdLst/>
              <a:ahLst/>
              <a:cxnLst/>
              <a:rect l="l" t="t" r="r" b="b"/>
              <a:pathLst>
                <a:path w="4213" h="3602" extrusionOk="0">
                  <a:moveTo>
                    <a:pt x="2260" y="1"/>
                  </a:moveTo>
                  <a:cubicBezTo>
                    <a:pt x="2109" y="1"/>
                    <a:pt x="1966" y="60"/>
                    <a:pt x="1858" y="168"/>
                  </a:cubicBezTo>
                  <a:lnTo>
                    <a:pt x="259" y="1764"/>
                  </a:lnTo>
                  <a:cubicBezTo>
                    <a:pt x="0" y="2023"/>
                    <a:pt x="54" y="2457"/>
                    <a:pt x="367" y="2647"/>
                  </a:cubicBezTo>
                  <a:lnTo>
                    <a:pt x="1957" y="3601"/>
                  </a:lnTo>
                  <a:cubicBezTo>
                    <a:pt x="2078" y="3228"/>
                    <a:pt x="2274" y="2885"/>
                    <a:pt x="2533" y="2592"/>
                  </a:cubicBezTo>
                  <a:lnTo>
                    <a:pt x="4213" y="274"/>
                  </a:lnTo>
                  <a:lnTo>
                    <a:pt x="2337" y="6"/>
                  </a:lnTo>
                  <a:cubicBezTo>
                    <a:pt x="2311" y="2"/>
                    <a:pt x="2285" y="1"/>
                    <a:pt x="2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56" name="Google Shape;1156;p71"/>
            <p:cNvSpPr/>
            <p:nvPr/>
          </p:nvSpPr>
          <p:spPr>
            <a:xfrm>
              <a:off x="2372575" y="4644175"/>
              <a:ext cx="175875" cy="226275"/>
            </a:xfrm>
            <a:custGeom>
              <a:avLst/>
              <a:gdLst/>
              <a:ahLst/>
              <a:cxnLst/>
              <a:rect l="l" t="t" r="r" b="b"/>
              <a:pathLst>
                <a:path w="7035" h="9051" extrusionOk="0">
                  <a:moveTo>
                    <a:pt x="4469" y="1"/>
                  </a:moveTo>
                  <a:cubicBezTo>
                    <a:pt x="3981" y="467"/>
                    <a:pt x="3466" y="901"/>
                    <a:pt x="2927" y="1304"/>
                  </a:cubicBezTo>
                  <a:lnTo>
                    <a:pt x="0" y="3436"/>
                  </a:lnTo>
                  <a:lnTo>
                    <a:pt x="3406" y="8787"/>
                  </a:lnTo>
                  <a:cubicBezTo>
                    <a:pt x="3514" y="8960"/>
                    <a:pt x="3697" y="9050"/>
                    <a:pt x="3882" y="9050"/>
                  </a:cubicBezTo>
                  <a:cubicBezTo>
                    <a:pt x="4025" y="9050"/>
                    <a:pt x="4170" y="8996"/>
                    <a:pt x="4282" y="8884"/>
                  </a:cubicBezTo>
                  <a:cubicBezTo>
                    <a:pt x="5818" y="7348"/>
                    <a:pt x="5990" y="7173"/>
                    <a:pt x="6821" y="6345"/>
                  </a:cubicBezTo>
                  <a:cubicBezTo>
                    <a:pt x="7034" y="6125"/>
                    <a:pt x="7031" y="5773"/>
                    <a:pt x="6812" y="5553"/>
                  </a:cubicBezTo>
                  <a:cubicBezTo>
                    <a:pt x="6702" y="5444"/>
                    <a:pt x="6558" y="5389"/>
                    <a:pt x="6413" y="5389"/>
                  </a:cubicBezTo>
                  <a:cubicBezTo>
                    <a:pt x="6272" y="5389"/>
                    <a:pt x="6130" y="5441"/>
                    <a:pt x="6020" y="5547"/>
                  </a:cubicBezTo>
                  <a:lnTo>
                    <a:pt x="5800" y="5767"/>
                  </a:lnTo>
                  <a:lnTo>
                    <a:pt x="5201" y="3174"/>
                  </a:lnTo>
                  <a:lnTo>
                    <a:pt x="5920" y="2455"/>
                  </a:lnTo>
                  <a:cubicBezTo>
                    <a:pt x="6134" y="2232"/>
                    <a:pt x="6131" y="1880"/>
                    <a:pt x="5914" y="1663"/>
                  </a:cubicBezTo>
                  <a:cubicBezTo>
                    <a:pt x="5804" y="1551"/>
                    <a:pt x="5660" y="1496"/>
                    <a:pt x="5515" y="1496"/>
                  </a:cubicBezTo>
                  <a:cubicBezTo>
                    <a:pt x="5374" y="1496"/>
                    <a:pt x="5232" y="1548"/>
                    <a:pt x="5122" y="1654"/>
                  </a:cubicBezTo>
                  <a:lnTo>
                    <a:pt x="4903" y="1877"/>
                  </a:lnTo>
                  <a:lnTo>
                    <a:pt x="44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57" name="Google Shape;1157;p71"/>
            <p:cNvSpPr/>
            <p:nvPr/>
          </p:nvSpPr>
          <p:spPr>
            <a:xfrm>
              <a:off x="2093950" y="4419400"/>
              <a:ext cx="228500" cy="174750"/>
            </a:xfrm>
            <a:custGeom>
              <a:avLst/>
              <a:gdLst/>
              <a:ahLst/>
              <a:cxnLst/>
              <a:rect l="l" t="t" r="r" b="b"/>
              <a:pathLst>
                <a:path w="9140" h="6990" extrusionOk="0">
                  <a:moveTo>
                    <a:pt x="3194" y="1"/>
                  </a:moveTo>
                  <a:cubicBezTo>
                    <a:pt x="3049" y="1"/>
                    <a:pt x="2905" y="56"/>
                    <a:pt x="2795" y="166"/>
                  </a:cubicBezTo>
                  <a:lnTo>
                    <a:pt x="257" y="2704"/>
                  </a:lnTo>
                  <a:cubicBezTo>
                    <a:pt x="1" y="2960"/>
                    <a:pt x="46" y="3385"/>
                    <a:pt x="350" y="3580"/>
                  </a:cubicBezTo>
                  <a:lnTo>
                    <a:pt x="5707" y="6989"/>
                  </a:lnTo>
                  <a:lnTo>
                    <a:pt x="7824" y="4071"/>
                  </a:lnTo>
                  <a:cubicBezTo>
                    <a:pt x="8230" y="3526"/>
                    <a:pt x="8670" y="3008"/>
                    <a:pt x="9140" y="2517"/>
                  </a:cubicBezTo>
                  <a:lnTo>
                    <a:pt x="7264" y="2084"/>
                  </a:lnTo>
                  <a:lnTo>
                    <a:pt x="7484" y="1864"/>
                  </a:lnTo>
                  <a:cubicBezTo>
                    <a:pt x="7697" y="1641"/>
                    <a:pt x="7694" y="1289"/>
                    <a:pt x="7478" y="1072"/>
                  </a:cubicBezTo>
                  <a:cubicBezTo>
                    <a:pt x="7368" y="961"/>
                    <a:pt x="7223" y="905"/>
                    <a:pt x="7078" y="905"/>
                  </a:cubicBezTo>
                  <a:cubicBezTo>
                    <a:pt x="6937" y="905"/>
                    <a:pt x="6795" y="958"/>
                    <a:pt x="6686" y="1063"/>
                  </a:cubicBezTo>
                  <a:lnTo>
                    <a:pt x="5966" y="1786"/>
                  </a:lnTo>
                  <a:lnTo>
                    <a:pt x="3370" y="1186"/>
                  </a:lnTo>
                  <a:lnTo>
                    <a:pt x="3593" y="964"/>
                  </a:lnTo>
                  <a:cubicBezTo>
                    <a:pt x="3813" y="744"/>
                    <a:pt x="3813" y="385"/>
                    <a:pt x="3593" y="166"/>
                  </a:cubicBezTo>
                  <a:cubicBezTo>
                    <a:pt x="3483" y="56"/>
                    <a:pt x="3339" y="1"/>
                    <a:pt x="31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58" name="Google Shape;1158;p71"/>
            <p:cNvSpPr/>
            <p:nvPr/>
          </p:nvSpPr>
          <p:spPr>
            <a:xfrm>
              <a:off x="2224425" y="4777500"/>
              <a:ext cx="90425" cy="102675"/>
            </a:xfrm>
            <a:custGeom>
              <a:avLst/>
              <a:gdLst/>
              <a:ahLst/>
              <a:cxnLst/>
              <a:rect l="l" t="t" r="r" b="b"/>
              <a:pathLst>
                <a:path w="3617" h="4107" extrusionOk="0">
                  <a:moveTo>
                    <a:pt x="3324" y="0"/>
                  </a:moveTo>
                  <a:lnTo>
                    <a:pt x="846" y="1804"/>
                  </a:lnTo>
                  <a:cubicBezTo>
                    <a:pt x="638" y="1994"/>
                    <a:pt x="340" y="2144"/>
                    <a:pt x="0" y="2250"/>
                  </a:cubicBezTo>
                  <a:lnTo>
                    <a:pt x="949" y="3831"/>
                  </a:lnTo>
                  <a:cubicBezTo>
                    <a:pt x="1057" y="4011"/>
                    <a:pt x="1245" y="4106"/>
                    <a:pt x="1435" y="4106"/>
                  </a:cubicBezTo>
                  <a:cubicBezTo>
                    <a:pt x="1578" y="4106"/>
                    <a:pt x="1723" y="4052"/>
                    <a:pt x="1834" y="3939"/>
                  </a:cubicBezTo>
                  <a:lnTo>
                    <a:pt x="3430" y="2343"/>
                  </a:lnTo>
                  <a:cubicBezTo>
                    <a:pt x="3556" y="2217"/>
                    <a:pt x="3617" y="2039"/>
                    <a:pt x="3589" y="1864"/>
                  </a:cubicBezTo>
                  <a:lnTo>
                    <a:pt x="33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59" name="Google Shape;1159;p71"/>
            <p:cNvSpPr/>
            <p:nvPr/>
          </p:nvSpPr>
          <p:spPr>
            <a:xfrm>
              <a:off x="2454100" y="4400250"/>
              <a:ext cx="116550" cy="107300"/>
            </a:xfrm>
            <a:custGeom>
              <a:avLst/>
              <a:gdLst/>
              <a:ahLst/>
              <a:cxnLst/>
              <a:rect l="l" t="t" r="r" b="b"/>
              <a:pathLst>
                <a:path w="4662" h="4292" extrusionOk="0">
                  <a:moveTo>
                    <a:pt x="2188" y="0"/>
                  </a:moveTo>
                  <a:cubicBezTo>
                    <a:pt x="1911" y="0"/>
                    <a:pt x="1630" y="51"/>
                    <a:pt x="1361" y="155"/>
                  </a:cubicBezTo>
                  <a:cubicBezTo>
                    <a:pt x="1015" y="287"/>
                    <a:pt x="675" y="432"/>
                    <a:pt x="341" y="588"/>
                  </a:cubicBezTo>
                  <a:cubicBezTo>
                    <a:pt x="0" y="1600"/>
                    <a:pt x="265" y="2717"/>
                    <a:pt x="1021" y="3470"/>
                  </a:cubicBezTo>
                  <a:cubicBezTo>
                    <a:pt x="1558" y="4004"/>
                    <a:pt x="2275" y="4291"/>
                    <a:pt x="3007" y="4291"/>
                  </a:cubicBezTo>
                  <a:cubicBezTo>
                    <a:pt x="3307" y="4291"/>
                    <a:pt x="3609" y="4243"/>
                    <a:pt x="3903" y="4145"/>
                  </a:cubicBezTo>
                  <a:cubicBezTo>
                    <a:pt x="4060" y="3813"/>
                    <a:pt x="4204" y="3473"/>
                    <a:pt x="4337" y="3130"/>
                  </a:cubicBezTo>
                  <a:cubicBezTo>
                    <a:pt x="4662" y="2281"/>
                    <a:pt x="4457" y="1320"/>
                    <a:pt x="3816" y="676"/>
                  </a:cubicBezTo>
                  <a:cubicBezTo>
                    <a:pt x="3375" y="235"/>
                    <a:pt x="2787" y="0"/>
                    <a:pt x="21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60" name="Google Shape;1160;p71"/>
            <p:cNvSpPr/>
            <p:nvPr/>
          </p:nvSpPr>
          <p:spPr>
            <a:xfrm>
              <a:off x="2152975" y="4431500"/>
              <a:ext cx="381925" cy="377725"/>
            </a:xfrm>
            <a:custGeom>
              <a:avLst/>
              <a:gdLst/>
              <a:ahLst/>
              <a:cxnLst/>
              <a:rect l="l" t="t" r="r" b="b"/>
              <a:pathLst>
                <a:path w="15277" h="15109" extrusionOk="0">
                  <a:moveTo>
                    <a:pt x="11062" y="3658"/>
                  </a:moveTo>
                  <a:cubicBezTo>
                    <a:pt x="11207" y="3658"/>
                    <a:pt x="11353" y="3714"/>
                    <a:pt x="11464" y="3825"/>
                  </a:cubicBezTo>
                  <a:cubicBezTo>
                    <a:pt x="11681" y="4042"/>
                    <a:pt x="11684" y="4394"/>
                    <a:pt x="11470" y="4617"/>
                  </a:cubicBezTo>
                  <a:lnTo>
                    <a:pt x="9076" y="7011"/>
                  </a:lnTo>
                  <a:cubicBezTo>
                    <a:pt x="8965" y="7122"/>
                    <a:pt x="8820" y="7178"/>
                    <a:pt x="8675" y="7178"/>
                  </a:cubicBezTo>
                  <a:cubicBezTo>
                    <a:pt x="8530" y="7178"/>
                    <a:pt x="8385" y="7122"/>
                    <a:pt x="8275" y="7011"/>
                  </a:cubicBezTo>
                  <a:cubicBezTo>
                    <a:pt x="8055" y="6791"/>
                    <a:pt x="8055" y="6433"/>
                    <a:pt x="8275" y="6213"/>
                  </a:cubicBezTo>
                  <a:lnTo>
                    <a:pt x="10672" y="3816"/>
                  </a:lnTo>
                  <a:cubicBezTo>
                    <a:pt x="10781" y="3711"/>
                    <a:pt x="10921" y="3658"/>
                    <a:pt x="11062" y="3658"/>
                  </a:cubicBezTo>
                  <a:close/>
                  <a:moveTo>
                    <a:pt x="11136" y="1"/>
                  </a:moveTo>
                  <a:lnTo>
                    <a:pt x="11136" y="1"/>
                  </a:lnTo>
                  <a:cubicBezTo>
                    <a:pt x="9278" y="1079"/>
                    <a:pt x="7658" y="2524"/>
                    <a:pt x="6378" y="4253"/>
                  </a:cubicBezTo>
                  <a:lnTo>
                    <a:pt x="624" y="12169"/>
                  </a:lnTo>
                  <a:cubicBezTo>
                    <a:pt x="0" y="12877"/>
                    <a:pt x="15" y="13979"/>
                    <a:pt x="660" y="14623"/>
                  </a:cubicBezTo>
                  <a:cubicBezTo>
                    <a:pt x="992" y="14957"/>
                    <a:pt x="1464" y="15108"/>
                    <a:pt x="1921" y="15108"/>
                  </a:cubicBezTo>
                  <a:cubicBezTo>
                    <a:pt x="2351" y="15108"/>
                    <a:pt x="2767" y="14974"/>
                    <a:pt x="3039" y="14732"/>
                  </a:cubicBezTo>
                  <a:lnTo>
                    <a:pt x="11037" y="8905"/>
                  </a:lnTo>
                  <a:cubicBezTo>
                    <a:pt x="12759" y="7628"/>
                    <a:pt x="14201" y="6014"/>
                    <a:pt x="15276" y="4162"/>
                  </a:cubicBezTo>
                  <a:lnTo>
                    <a:pt x="15276" y="4162"/>
                  </a:lnTo>
                  <a:cubicBezTo>
                    <a:pt x="15201" y="4166"/>
                    <a:pt x="15126" y="4168"/>
                    <a:pt x="15052" y="4168"/>
                  </a:cubicBezTo>
                  <a:cubicBezTo>
                    <a:pt x="13942" y="4168"/>
                    <a:pt x="12979" y="3729"/>
                    <a:pt x="12265" y="3018"/>
                  </a:cubicBezTo>
                  <a:cubicBezTo>
                    <a:pt x="11446" y="2199"/>
                    <a:pt x="11076" y="1091"/>
                    <a:pt x="1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61" name="Google Shape;1161;p71"/>
          <p:cNvGrpSpPr/>
          <p:nvPr/>
        </p:nvGrpSpPr>
        <p:grpSpPr>
          <a:xfrm>
            <a:off x="1073473" y="3513319"/>
            <a:ext cx="447255" cy="551670"/>
            <a:chOff x="3330525" y="4399275"/>
            <a:chExt cx="390650" cy="481850"/>
          </a:xfrm>
        </p:grpSpPr>
        <p:sp>
          <p:nvSpPr>
            <p:cNvPr id="1162" name="Google Shape;1162;p71"/>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63" name="Google Shape;1163;p71"/>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64" name="Google Shape;1164;p71"/>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65" name="Google Shape;1165;p71"/>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66" name="Google Shape;1166;p71"/>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67" name="Google Shape;1167;p71"/>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68" name="Google Shape;1168;p71"/>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69" name="Google Shape;1169;p71"/>
          <p:cNvGrpSpPr/>
          <p:nvPr/>
        </p:nvGrpSpPr>
        <p:grpSpPr>
          <a:xfrm>
            <a:off x="5205131" y="3513334"/>
            <a:ext cx="551641" cy="551641"/>
            <a:chOff x="2678350" y="4992125"/>
            <a:chExt cx="481825" cy="481825"/>
          </a:xfrm>
        </p:grpSpPr>
        <p:sp>
          <p:nvSpPr>
            <p:cNvPr id="1170" name="Google Shape;1170;p71"/>
            <p:cNvSpPr/>
            <p:nvPr/>
          </p:nvSpPr>
          <p:spPr>
            <a:xfrm>
              <a:off x="2975725" y="5079150"/>
              <a:ext cx="56475" cy="309125"/>
            </a:xfrm>
            <a:custGeom>
              <a:avLst/>
              <a:gdLst/>
              <a:ahLst/>
              <a:cxnLst/>
              <a:rect l="l" t="t" r="r" b="b"/>
              <a:pathLst>
                <a:path w="2259" h="12365" extrusionOk="0">
                  <a:moveTo>
                    <a:pt x="2259" y="1"/>
                  </a:moveTo>
                  <a:cubicBezTo>
                    <a:pt x="943" y="272"/>
                    <a:pt x="0" y="1428"/>
                    <a:pt x="0" y="2768"/>
                  </a:cubicBezTo>
                  <a:lnTo>
                    <a:pt x="0" y="6722"/>
                  </a:lnTo>
                  <a:lnTo>
                    <a:pt x="563" y="6722"/>
                  </a:lnTo>
                  <a:cubicBezTo>
                    <a:pt x="877" y="6722"/>
                    <a:pt x="1130" y="6972"/>
                    <a:pt x="1130" y="7285"/>
                  </a:cubicBezTo>
                  <a:lnTo>
                    <a:pt x="1130" y="11802"/>
                  </a:lnTo>
                  <a:cubicBezTo>
                    <a:pt x="1130" y="12115"/>
                    <a:pt x="1379" y="12365"/>
                    <a:pt x="1693" y="12365"/>
                  </a:cubicBezTo>
                  <a:cubicBezTo>
                    <a:pt x="2006" y="12365"/>
                    <a:pt x="2259" y="12115"/>
                    <a:pt x="2259" y="11802"/>
                  </a:cubicBezTo>
                  <a:lnTo>
                    <a:pt x="22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71" name="Google Shape;1171;p71"/>
            <p:cNvSpPr/>
            <p:nvPr/>
          </p:nvSpPr>
          <p:spPr>
            <a:xfrm>
              <a:off x="2806350" y="5162500"/>
              <a:ext cx="84700" cy="225775"/>
            </a:xfrm>
            <a:custGeom>
              <a:avLst/>
              <a:gdLst/>
              <a:ahLst/>
              <a:cxnLst/>
              <a:rect l="l" t="t" r="r" b="b"/>
              <a:pathLst>
                <a:path w="3388" h="9031" extrusionOk="0">
                  <a:moveTo>
                    <a:pt x="0" y="0"/>
                  </a:moveTo>
                  <a:lnTo>
                    <a:pt x="0" y="563"/>
                  </a:lnTo>
                  <a:cubicBezTo>
                    <a:pt x="0" y="876"/>
                    <a:pt x="250" y="1129"/>
                    <a:pt x="563" y="1129"/>
                  </a:cubicBezTo>
                  <a:cubicBezTo>
                    <a:pt x="876" y="1129"/>
                    <a:pt x="1129" y="1379"/>
                    <a:pt x="1129" y="1692"/>
                  </a:cubicBezTo>
                  <a:lnTo>
                    <a:pt x="1129" y="8468"/>
                  </a:lnTo>
                  <a:cubicBezTo>
                    <a:pt x="1129" y="8781"/>
                    <a:pt x="1379" y="9031"/>
                    <a:pt x="1692" y="9031"/>
                  </a:cubicBezTo>
                  <a:cubicBezTo>
                    <a:pt x="2006" y="9031"/>
                    <a:pt x="2258" y="8781"/>
                    <a:pt x="2258" y="8468"/>
                  </a:cubicBezTo>
                  <a:lnTo>
                    <a:pt x="2258" y="1692"/>
                  </a:lnTo>
                  <a:cubicBezTo>
                    <a:pt x="2258" y="1379"/>
                    <a:pt x="2508" y="1129"/>
                    <a:pt x="2822" y="1129"/>
                  </a:cubicBezTo>
                  <a:cubicBezTo>
                    <a:pt x="3135" y="1129"/>
                    <a:pt x="3388" y="876"/>
                    <a:pt x="3388" y="563"/>
                  </a:cubicBezTo>
                  <a:lnTo>
                    <a:pt x="33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72" name="Google Shape;1172;p71"/>
            <p:cNvSpPr/>
            <p:nvPr/>
          </p:nvSpPr>
          <p:spPr>
            <a:xfrm>
              <a:off x="2678350" y="4992125"/>
              <a:ext cx="481825" cy="481825"/>
            </a:xfrm>
            <a:custGeom>
              <a:avLst/>
              <a:gdLst/>
              <a:ahLst/>
              <a:cxnLst/>
              <a:rect l="l" t="t" r="r" b="b"/>
              <a:pathLst>
                <a:path w="19273" h="19273" extrusionOk="0">
                  <a:moveTo>
                    <a:pt x="9071" y="2298"/>
                  </a:moveTo>
                  <a:cubicBezTo>
                    <a:pt x="9384" y="2298"/>
                    <a:pt x="9637" y="2548"/>
                    <a:pt x="9637" y="2861"/>
                  </a:cubicBezTo>
                  <a:lnTo>
                    <a:pt x="9637" y="6249"/>
                  </a:lnTo>
                  <a:lnTo>
                    <a:pt x="9637" y="7378"/>
                  </a:lnTo>
                  <a:cubicBezTo>
                    <a:pt x="9634" y="8095"/>
                    <a:pt x="9182" y="8736"/>
                    <a:pt x="8508" y="8977"/>
                  </a:cubicBezTo>
                  <a:lnTo>
                    <a:pt x="8508" y="15283"/>
                  </a:lnTo>
                  <a:cubicBezTo>
                    <a:pt x="8508" y="16219"/>
                    <a:pt x="7749" y="16975"/>
                    <a:pt x="6812" y="16975"/>
                  </a:cubicBezTo>
                  <a:cubicBezTo>
                    <a:pt x="5876" y="16975"/>
                    <a:pt x="5120" y="16219"/>
                    <a:pt x="5120" y="15283"/>
                  </a:cubicBezTo>
                  <a:lnTo>
                    <a:pt x="5120" y="8977"/>
                  </a:lnTo>
                  <a:cubicBezTo>
                    <a:pt x="4443" y="8736"/>
                    <a:pt x="3991" y="8095"/>
                    <a:pt x="3991" y="7378"/>
                  </a:cubicBezTo>
                  <a:lnTo>
                    <a:pt x="3991" y="2861"/>
                  </a:lnTo>
                  <a:cubicBezTo>
                    <a:pt x="3991" y="2548"/>
                    <a:pt x="4241" y="2298"/>
                    <a:pt x="4554" y="2298"/>
                  </a:cubicBezTo>
                  <a:cubicBezTo>
                    <a:pt x="4867" y="2298"/>
                    <a:pt x="5120" y="2548"/>
                    <a:pt x="5120" y="2861"/>
                  </a:cubicBezTo>
                  <a:lnTo>
                    <a:pt x="5120" y="5686"/>
                  </a:lnTo>
                  <a:lnTo>
                    <a:pt x="6249" y="5686"/>
                  </a:lnTo>
                  <a:lnTo>
                    <a:pt x="6249" y="2861"/>
                  </a:lnTo>
                  <a:cubicBezTo>
                    <a:pt x="6249" y="2548"/>
                    <a:pt x="6499" y="2298"/>
                    <a:pt x="6812" y="2298"/>
                  </a:cubicBezTo>
                  <a:cubicBezTo>
                    <a:pt x="7126" y="2298"/>
                    <a:pt x="7378" y="2548"/>
                    <a:pt x="7378" y="2861"/>
                  </a:cubicBezTo>
                  <a:lnTo>
                    <a:pt x="7378" y="5686"/>
                  </a:lnTo>
                  <a:lnTo>
                    <a:pt x="8508" y="5686"/>
                  </a:lnTo>
                  <a:lnTo>
                    <a:pt x="8508" y="2861"/>
                  </a:lnTo>
                  <a:cubicBezTo>
                    <a:pt x="8508" y="2548"/>
                    <a:pt x="8758" y="2298"/>
                    <a:pt x="9071" y="2298"/>
                  </a:cubicBezTo>
                  <a:close/>
                  <a:moveTo>
                    <a:pt x="14717" y="2298"/>
                  </a:moveTo>
                  <a:cubicBezTo>
                    <a:pt x="15030" y="2298"/>
                    <a:pt x="15283" y="2548"/>
                    <a:pt x="15283" y="2861"/>
                  </a:cubicBezTo>
                  <a:lnTo>
                    <a:pt x="15283" y="15283"/>
                  </a:lnTo>
                  <a:cubicBezTo>
                    <a:pt x="15283" y="16219"/>
                    <a:pt x="14524" y="16975"/>
                    <a:pt x="13588" y="16975"/>
                  </a:cubicBezTo>
                  <a:cubicBezTo>
                    <a:pt x="12651" y="16975"/>
                    <a:pt x="11895" y="16219"/>
                    <a:pt x="11895" y="15283"/>
                  </a:cubicBezTo>
                  <a:lnTo>
                    <a:pt x="11895" y="11332"/>
                  </a:lnTo>
                  <a:lnTo>
                    <a:pt x="11329" y="11332"/>
                  </a:lnTo>
                  <a:cubicBezTo>
                    <a:pt x="11016" y="11332"/>
                    <a:pt x="10766" y="11079"/>
                    <a:pt x="10766" y="10766"/>
                  </a:cubicBezTo>
                  <a:lnTo>
                    <a:pt x="10766" y="6249"/>
                  </a:lnTo>
                  <a:cubicBezTo>
                    <a:pt x="10766" y="4066"/>
                    <a:pt x="12534" y="2298"/>
                    <a:pt x="14717" y="2298"/>
                  </a:cubicBezTo>
                  <a:close/>
                  <a:moveTo>
                    <a:pt x="1693" y="1"/>
                  </a:moveTo>
                  <a:cubicBezTo>
                    <a:pt x="757" y="1"/>
                    <a:pt x="1" y="759"/>
                    <a:pt x="1" y="1696"/>
                  </a:cubicBezTo>
                  <a:lnTo>
                    <a:pt x="1" y="17580"/>
                  </a:lnTo>
                  <a:cubicBezTo>
                    <a:pt x="1" y="18514"/>
                    <a:pt x="757" y="19273"/>
                    <a:pt x="1693" y="19273"/>
                  </a:cubicBezTo>
                  <a:lnTo>
                    <a:pt x="17578" y="19273"/>
                  </a:lnTo>
                  <a:cubicBezTo>
                    <a:pt x="18514" y="19273"/>
                    <a:pt x="19270" y="18514"/>
                    <a:pt x="19273" y="17580"/>
                  </a:cubicBezTo>
                  <a:lnTo>
                    <a:pt x="19273" y="1696"/>
                  </a:lnTo>
                  <a:cubicBezTo>
                    <a:pt x="19270" y="759"/>
                    <a:pt x="18514" y="1"/>
                    <a:pt x="17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73" name="Google Shape;1173;p71"/>
          <p:cNvGrpSpPr/>
          <p:nvPr/>
        </p:nvGrpSpPr>
        <p:grpSpPr>
          <a:xfrm>
            <a:off x="5204998" y="1715179"/>
            <a:ext cx="551899" cy="548293"/>
            <a:chOff x="3863900" y="4993625"/>
            <a:chExt cx="482050" cy="478900"/>
          </a:xfrm>
        </p:grpSpPr>
        <p:sp>
          <p:nvSpPr>
            <p:cNvPr id="1174" name="Google Shape;1174;p71"/>
            <p:cNvSpPr/>
            <p:nvPr/>
          </p:nvSpPr>
          <p:spPr>
            <a:xfrm>
              <a:off x="3877525" y="5058825"/>
              <a:ext cx="315450" cy="164750"/>
            </a:xfrm>
            <a:custGeom>
              <a:avLst/>
              <a:gdLst/>
              <a:ahLst/>
              <a:cxnLst/>
              <a:rect l="l" t="t" r="r" b="b"/>
              <a:pathLst>
                <a:path w="12618" h="6590" extrusionOk="0">
                  <a:moveTo>
                    <a:pt x="3647" y="1"/>
                  </a:moveTo>
                  <a:lnTo>
                    <a:pt x="169" y="1846"/>
                  </a:lnTo>
                  <a:cubicBezTo>
                    <a:pt x="109" y="1877"/>
                    <a:pt x="51" y="1913"/>
                    <a:pt x="0" y="1952"/>
                  </a:cubicBezTo>
                  <a:lnTo>
                    <a:pt x="8892" y="6589"/>
                  </a:lnTo>
                  <a:lnTo>
                    <a:pt x="12617" y="4746"/>
                  </a:lnTo>
                  <a:lnTo>
                    <a:pt x="3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75" name="Google Shape;1175;p71"/>
            <p:cNvSpPr/>
            <p:nvPr/>
          </p:nvSpPr>
          <p:spPr>
            <a:xfrm>
              <a:off x="4113750" y="5133350"/>
              <a:ext cx="232200" cy="339175"/>
            </a:xfrm>
            <a:custGeom>
              <a:avLst/>
              <a:gdLst/>
              <a:ahLst/>
              <a:cxnLst/>
              <a:rect l="l" t="t" r="r" b="b"/>
              <a:pathLst>
                <a:path w="9288" h="13567" extrusionOk="0">
                  <a:moveTo>
                    <a:pt x="9284" y="1"/>
                  </a:moveTo>
                  <a:lnTo>
                    <a:pt x="4836" y="2202"/>
                  </a:lnTo>
                  <a:lnTo>
                    <a:pt x="4836" y="4680"/>
                  </a:lnTo>
                  <a:cubicBezTo>
                    <a:pt x="4836" y="4993"/>
                    <a:pt x="4584" y="5246"/>
                    <a:pt x="4270" y="5246"/>
                  </a:cubicBezTo>
                  <a:cubicBezTo>
                    <a:pt x="3957" y="5246"/>
                    <a:pt x="3707" y="4993"/>
                    <a:pt x="3707" y="4680"/>
                  </a:cubicBezTo>
                  <a:lnTo>
                    <a:pt x="3707" y="2762"/>
                  </a:lnTo>
                  <a:lnTo>
                    <a:pt x="0" y="4593"/>
                  </a:lnTo>
                  <a:lnTo>
                    <a:pt x="0" y="13566"/>
                  </a:lnTo>
                  <a:cubicBezTo>
                    <a:pt x="12" y="13560"/>
                    <a:pt x="24" y="13557"/>
                    <a:pt x="37" y="13551"/>
                  </a:cubicBezTo>
                  <a:lnTo>
                    <a:pt x="8552" y="9236"/>
                  </a:lnTo>
                  <a:cubicBezTo>
                    <a:pt x="9004" y="9010"/>
                    <a:pt x="9287" y="8550"/>
                    <a:pt x="9287" y="8047"/>
                  </a:cubicBezTo>
                  <a:lnTo>
                    <a:pt x="9287" y="52"/>
                  </a:lnTo>
                  <a:cubicBezTo>
                    <a:pt x="9287" y="34"/>
                    <a:pt x="9287" y="19"/>
                    <a:pt x="9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76" name="Google Shape;1176;p71"/>
            <p:cNvSpPr/>
            <p:nvPr/>
          </p:nvSpPr>
          <p:spPr>
            <a:xfrm>
              <a:off x="3998800" y="4993625"/>
              <a:ext cx="334125" cy="168500"/>
            </a:xfrm>
            <a:custGeom>
              <a:avLst/>
              <a:gdLst/>
              <a:ahLst/>
              <a:cxnLst/>
              <a:rect l="l" t="t" r="r" b="b"/>
              <a:pathLst>
                <a:path w="13365" h="6740" extrusionOk="0">
                  <a:moveTo>
                    <a:pt x="4045" y="1"/>
                  </a:moveTo>
                  <a:cubicBezTo>
                    <a:pt x="3833" y="1"/>
                    <a:pt x="3623" y="51"/>
                    <a:pt x="3430" y="151"/>
                  </a:cubicBezTo>
                  <a:lnTo>
                    <a:pt x="0" y="1970"/>
                  </a:lnTo>
                  <a:lnTo>
                    <a:pt x="9013" y="6740"/>
                  </a:lnTo>
                  <a:lnTo>
                    <a:pt x="13364" y="4587"/>
                  </a:lnTo>
                  <a:cubicBezTo>
                    <a:pt x="13298" y="4536"/>
                    <a:pt x="13226" y="4491"/>
                    <a:pt x="13150" y="4454"/>
                  </a:cubicBezTo>
                  <a:lnTo>
                    <a:pt x="4638" y="139"/>
                  </a:lnTo>
                  <a:lnTo>
                    <a:pt x="4635" y="139"/>
                  </a:lnTo>
                  <a:cubicBezTo>
                    <a:pt x="4448" y="47"/>
                    <a:pt x="4246" y="1"/>
                    <a:pt x="40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77" name="Google Shape;1177;p71"/>
            <p:cNvSpPr/>
            <p:nvPr/>
          </p:nvSpPr>
          <p:spPr>
            <a:xfrm>
              <a:off x="3863900" y="5132450"/>
              <a:ext cx="221650" cy="339925"/>
            </a:xfrm>
            <a:custGeom>
              <a:avLst/>
              <a:gdLst/>
              <a:ahLst/>
              <a:cxnLst/>
              <a:rect l="l" t="t" r="r" b="b"/>
              <a:pathLst>
                <a:path w="8866" h="13597" extrusionOk="0">
                  <a:moveTo>
                    <a:pt x="6" y="1"/>
                  </a:moveTo>
                  <a:cubicBezTo>
                    <a:pt x="3" y="25"/>
                    <a:pt x="0" y="52"/>
                    <a:pt x="0" y="76"/>
                  </a:cubicBezTo>
                  <a:lnTo>
                    <a:pt x="0" y="8095"/>
                  </a:lnTo>
                  <a:cubicBezTo>
                    <a:pt x="0" y="8589"/>
                    <a:pt x="274" y="9043"/>
                    <a:pt x="714" y="9269"/>
                  </a:cubicBezTo>
                  <a:lnTo>
                    <a:pt x="8820" y="13572"/>
                  </a:lnTo>
                  <a:lnTo>
                    <a:pt x="8826" y="13575"/>
                  </a:lnTo>
                  <a:lnTo>
                    <a:pt x="8865" y="13596"/>
                  </a:lnTo>
                  <a:lnTo>
                    <a:pt x="8865" y="4620"/>
                  </a:lnTo>
                  <a:lnTo>
                    <a:pt x="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89"/>
        <p:cNvGrpSpPr/>
        <p:nvPr/>
      </p:nvGrpSpPr>
      <p:grpSpPr>
        <a:xfrm>
          <a:off x="0" y="0"/>
          <a:ext cx="0" cy="0"/>
          <a:chOff x="0" y="0"/>
          <a:chExt cx="0" cy="0"/>
        </a:xfrm>
      </p:grpSpPr>
      <p:sp>
        <p:nvSpPr>
          <p:cNvPr id="1190" name="Google Shape;1190;p73"/>
          <p:cNvSpPr txBox="1">
            <a:spLocks noGrp="1"/>
          </p:cNvSpPr>
          <p:nvPr>
            <p:ph type="title"/>
          </p:nvPr>
        </p:nvSpPr>
        <p:spPr>
          <a:xfrm>
            <a:off x="990850" y="2770150"/>
            <a:ext cx="3658500" cy="161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 picture is worth a thousand words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94"/>
        <p:cNvGrpSpPr/>
        <p:nvPr/>
      </p:nvGrpSpPr>
      <p:grpSpPr>
        <a:xfrm>
          <a:off x="0" y="0"/>
          <a:ext cx="0" cy="0"/>
          <a:chOff x="0" y="0"/>
          <a:chExt cx="0" cy="0"/>
        </a:xfrm>
      </p:grpSpPr>
      <p:sp>
        <p:nvSpPr>
          <p:cNvPr id="1195" name="Google Shape;1195;p74"/>
          <p:cNvSpPr txBox="1">
            <a:spLocks noGrp="1"/>
          </p:cNvSpPr>
          <p:nvPr>
            <p:ph type="title"/>
          </p:nvPr>
        </p:nvSpPr>
        <p:spPr>
          <a:xfrm>
            <a:off x="476100" y="445025"/>
            <a:ext cx="81921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process</a:t>
            </a:r>
            <a:endParaRPr/>
          </a:p>
        </p:txBody>
      </p:sp>
      <p:sp>
        <p:nvSpPr>
          <p:cNvPr id="1196" name="Google Shape;1196;p74"/>
          <p:cNvSpPr txBox="1"/>
          <p:nvPr/>
        </p:nvSpPr>
        <p:spPr>
          <a:xfrm>
            <a:off x="4571990" y="2923194"/>
            <a:ext cx="19743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254229"/>
                </a:solidFill>
                <a:latin typeface="Hind Medium"/>
                <a:ea typeface="Hind Medium"/>
                <a:cs typeface="Hind Medium"/>
                <a:sym typeface="Hind Medium"/>
              </a:rPr>
              <a:t>Mars is actually a very cold place</a:t>
            </a:r>
            <a:endParaRPr>
              <a:solidFill>
                <a:srgbClr val="254229"/>
              </a:solidFill>
              <a:latin typeface="Hind Medium"/>
              <a:ea typeface="Hind Medium"/>
              <a:cs typeface="Hind Medium"/>
              <a:sym typeface="Hind Medium"/>
            </a:endParaRPr>
          </a:p>
        </p:txBody>
      </p:sp>
      <p:sp>
        <p:nvSpPr>
          <p:cNvPr id="1197" name="Google Shape;1197;p74"/>
          <p:cNvSpPr txBox="1"/>
          <p:nvPr/>
        </p:nvSpPr>
        <p:spPr>
          <a:xfrm>
            <a:off x="6546265" y="2923191"/>
            <a:ext cx="19743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254229"/>
                </a:solidFill>
                <a:latin typeface="Hind Medium"/>
                <a:ea typeface="Hind Medium"/>
                <a:cs typeface="Hind Medium"/>
                <a:sym typeface="Hind Medium"/>
              </a:rPr>
              <a:t>Neptune is the farthest planet from the Sun</a:t>
            </a:r>
            <a:endParaRPr>
              <a:solidFill>
                <a:srgbClr val="254229"/>
              </a:solidFill>
              <a:latin typeface="Hind Medium"/>
              <a:ea typeface="Hind Medium"/>
              <a:cs typeface="Hind Medium"/>
              <a:sym typeface="Hind Medium"/>
            </a:endParaRPr>
          </a:p>
        </p:txBody>
      </p:sp>
      <p:sp>
        <p:nvSpPr>
          <p:cNvPr id="1198" name="Google Shape;1198;p74"/>
          <p:cNvSpPr txBox="1"/>
          <p:nvPr/>
        </p:nvSpPr>
        <p:spPr>
          <a:xfrm>
            <a:off x="4571990" y="2422953"/>
            <a:ext cx="1974300" cy="43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dk1"/>
                </a:solidFill>
                <a:latin typeface="Montserrat ExtraBold"/>
                <a:ea typeface="Montserrat ExtraBold"/>
                <a:cs typeface="Montserrat ExtraBold"/>
                <a:sym typeface="Montserrat ExtraBold"/>
              </a:rPr>
              <a:t>Deliver</a:t>
            </a:r>
            <a:endParaRPr sz="2000">
              <a:solidFill>
                <a:schemeClr val="dk1"/>
              </a:solidFill>
              <a:latin typeface="Montserrat ExtraBold"/>
              <a:ea typeface="Montserrat ExtraBold"/>
              <a:cs typeface="Montserrat ExtraBold"/>
              <a:sym typeface="Montserrat ExtraBold"/>
            </a:endParaRPr>
          </a:p>
        </p:txBody>
      </p:sp>
      <p:sp>
        <p:nvSpPr>
          <p:cNvPr id="1199" name="Google Shape;1199;p74"/>
          <p:cNvSpPr txBox="1"/>
          <p:nvPr/>
        </p:nvSpPr>
        <p:spPr>
          <a:xfrm>
            <a:off x="623438" y="2422953"/>
            <a:ext cx="1974300" cy="43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dk1"/>
                </a:solidFill>
                <a:latin typeface="Montserrat ExtraBold"/>
                <a:ea typeface="Montserrat ExtraBold"/>
                <a:cs typeface="Montserrat ExtraBold"/>
                <a:sym typeface="Montserrat ExtraBold"/>
              </a:rPr>
              <a:t>User</a:t>
            </a:r>
            <a:endParaRPr sz="2000">
              <a:solidFill>
                <a:schemeClr val="dk1"/>
              </a:solidFill>
              <a:latin typeface="Montserrat ExtraBold"/>
              <a:ea typeface="Montserrat ExtraBold"/>
              <a:cs typeface="Montserrat ExtraBold"/>
              <a:sym typeface="Montserrat ExtraBold"/>
            </a:endParaRPr>
          </a:p>
        </p:txBody>
      </p:sp>
      <p:sp>
        <p:nvSpPr>
          <p:cNvPr id="1200" name="Google Shape;1200;p74"/>
          <p:cNvSpPr txBox="1"/>
          <p:nvPr/>
        </p:nvSpPr>
        <p:spPr>
          <a:xfrm>
            <a:off x="623438" y="2923194"/>
            <a:ext cx="19743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254229"/>
                </a:solidFill>
                <a:latin typeface="Hind Medium"/>
                <a:ea typeface="Hind Medium"/>
                <a:cs typeface="Hind Medium"/>
                <a:sym typeface="Hind Medium"/>
              </a:rPr>
              <a:t>Mercury is the closest planet to the Sun</a:t>
            </a:r>
            <a:endParaRPr>
              <a:solidFill>
                <a:srgbClr val="254229"/>
              </a:solidFill>
              <a:latin typeface="Hind Medium"/>
              <a:ea typeface="Hind Medium"/>
              <a:cs typeface="Hind Medium"/>
              <a:sym typeface="Hind Medium"/>
            </a:endParaRPr>
          </a:p>
        </p:txBody>
      </p:sp>
      <p:sp>
        <p:nvSpPr>
          <p:cNvPr id="1201" name="Google Shape;1201;p74"/>
          <p:cNvSpPr txBox="1"/>
          <p:nvPr/>
        </p:nvSpPr>
        <p:spPr>
          <a:xfrm>
            <a:off x="2597711" y="2422953"/>
            <a:ext cx="1974300" cy="43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dk1"/>
                </a:solidFill>
                <a:latin typeface="Montserrat ExtraBold"/>
                <a:ea typeface="Montserrat ExtraBold"/>
                <a:cs typeface="Montserrat ExtraBold"/>
                <a:sym typeface="Montserrat ExtraBold"/>
              </a:rPr>
              <a:t>Pick-up</a:t>
            </a:r>
            <a:endParaRPr sz="2000">
              <a:solidFill>
                <a:schemeClr val="dk1"/>
              </a:solidFill>
              <a:latin typeface="Montserrat ExtraBold"/>
              <a:ea typeface="Montserrat ExtraBold"/>
              <a:cs typeface="Montserrat ExtraBold"/>
              <a:sym typeface="Montserrat ExtraBold"/>
            </a:endParaRPr>
          </a:p>
        </p:txBody>
      </p:sp>
      <p:sp>
        <p:nvSpPr>
          <p:cNvPr id="1202" name="Google Shape;1202;p74"/>
          <p:cNvSpPr txBox="1"/>
          <p:nvPr/>
        </p:nvSpPr>
        <p:spPr>
          <a:xfrm>
            <a:off x="2597711" y="2923194"/>
            <a:ext cx="19743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254229"/>
                </a:solidFill>
                <a:latin typeface="Hind Medium"/>
                <a:ea typeface="Hind Medium"/>
                <a:cs typeface="Hind Medium"/>
                <a:sym typeface="Hind Medium"/>
              </a:rPr>
              <a:t>Venus is the second planet from the Sun</a:t>
            </a:r>
            <a:endParaRPr>
              <a:solidFill>
                <a:srgbClr val="254229"/>
              </a:solidFill>
              <a:latin typeface="Hind Medium"/>
              <a:ea typeface="Hind Medium"/>
              <a:cs typeface="Hind Medium"/>
              <a:sym typeface="Hind Medium"/>
            </a:endParaRPr>
          </a:p>
        </p:txBody>
      </p:sp>
      <p:sp>
        <p:nvSpPr>
          <p:cNvPr id="1203" name="Google Shape;1203;p74"/>
          <p:cNvSpPr txBox="1"/>
          <p:nvPr/>
        </p:nvSpPr>
        <p:spPr>
          <a:xfrm>
            <a:off x="6546265" y="2422950"/>
            <a:ext cx="1974300" cy="43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dk1"/>
                </a:solidFill>
                <a:latin typeface="Montserrat ExtraBold"/>
                <a:ea typeface="Montserrat ExtraBold"/>
                <a:cs typeface="Montserrat ExtraBold"/>
                <a:sym typeface="Montserrat ExtraBold"/>
              </a:rPr>
              <a:t>Received</a:t>
            </a:r>
            <a:endParaRPr sz="2000">
              <a:solidFill>
                <a:schemeClr val="dk1"/>
              </a:solidFill>
              <a:latin typeface="Montserrat ExtraBold"/>
              <a:ea typeface="Montserrat ExtraBold"/>
              <a:cs typeface="Montserrat ExtraBold"/>
              <a:sym typeface="Montserrat ExtraBold"/>
            </a:endParaRPr>
          </a:p>
        </p:txBody>
      </p:sp>
      <p:sp>
        <p:nvSpPr>
          <p:cNvPr id="1204" name="Google Shape;1204;p74"/>
          <p:cNvSpPr/>
          <p:nvPr/>
        </p:nvSpPr>
        <p:spPr>
          <a:xfrm>
            <a:off x="1200638" y="1420395"/>
            <a:ext cx="819900" cy="788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latin typeface="Montserrat ExtraBold"/>
                <a:ea typeface="Montserrat ExtraBold"/>
                <a:cs typeface="Montserrat ExtraBold"/>
                <a:sym typeface="Montserrat ExtraBold"/>
              </a:rPr>
              <a:t>01</a:t>
            </a:r>
            <a:endParaRPr sz="2200">
              <a:latin typeface="Montserrat ExtraBold"/>
              <a:ea typeface="Montserrat ExtraBold"/>
              <a:cs typeface="Montserrat ExtraBold"/>
              <a:sym typeface="Montserrat ExtraBold"/>
            </a:endParaRPr>
          </a:p>
        </p:txBody>
      </p:sp>
      <p:cxnSp>
        <p:nvCxnSpPr>
          <p:cNvPr id="1205" name="Google Shape;1205;p74"/>
          <p:cNvCxnSpPr>
            <a:stCxn id="1204" idx="3"/>
            <a:endCxn id="1206" idx="1"/>
          </p:cNvCxnSpPr>
          <p:nvPr/>
        </p:nvCxnSpPr>
        <p:spPr>
          <a:xfrm>
            <a:off x="2020538" y="1814745"/>
            <a:ext cx="1154400" cy="0"/>
          </a:xfrm>
          <a:prstGeom prst="straightConnector1">
            <a:avLst/>
          </a:prstGeom>
          <a:noFill/>
          <a:ln w="9525" cap="flat" cmpd="sng">
            <a:solidFill>
              <a:schemeClr val="lt2"/>
            </a:solidFill>
            <a:prstDash val="solid"/>
            <a:round/>
            <a:headEnd type="none" w="med" len="med"/>
            <a:tailEnd type="triangle" w="med" len="med"/>
          </a:ln>
        </p:spPr>
      </p:cxnSp>
      <p:sp>
        <p:nvSpPr>
          <p:cNvPr id="1206" name="Google Shape;1206;p74"/>
          <p:cNvSpPr/>
          <p:nvPr/>
        </p:nvSpPr>
        <p:spPr>
          <a:xfrm>
            <a:off x="3174913" y="1420395"/>
            <a:ext cx="819900" cy="788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latin typeface="Montserrat ExtraBold"/>
                <a:ea typeface="Montserrat ExtraBold"/>
                <a:cs typeface="Montserrat ExtraBold"/>
                <a:sym typeface="Montserrat ExtraBold"/>
              </a:rPr>
              <a:t>02</a:t>
            </a:r>
            <a:endParaRPr sz="2200">
              <a:latin typeface="Montserrat ExtraBold"/>
              <a:ea typeface="Montserrat ExtraBold"/>
              <a:cs typeface="Montserrat ExtraBold"/>
              <a:sym typeface="Montserrat ExtraBold"/>
            </a:endParaRPr>
          </a:p>
        </p:txBody>
      </p:sp>
      <p:sp>
        <p:nvSpPr>
          <p:cNvPr id="1207" name="Google Shape;1207;p74"/>
          <p:cNvSpPr/>
          <p:nvPr/>
        </p:nvSpPr>
        <p:spPr>
          <a:xfrm>
            <a:off x="5149188" y="1420395"/>
            <a:ext cx="819900" cy="788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latin typeface="Montserrat ExtraBold"/>
                <a:ea typeface="Montserrat ExtraBold"/>
                <a:cs typeface="Montserrat ExtraBold"/>
                <a:sym typeface="Montserrat ExtraBold"/>
              </a:rPr>
              <a:t>03</a:t>
            </a:r>
            <a:endParaRPr sz="2200">
              <a:latin typeface="Montserrat ExtraBold"/>
              <a:ea typeface="Montserrat ExtraBold"/>
              <a:cs typeface="Montserrat ExtraBold"/>
              <a:sym typeface="Montserrat ExtraBold"/>
            </a:endParaRPr>
          </a:p>
        </p:txBody>
      </p:sp>
      <p:sp>
        <p:nvSpPr>
          <p:cNvPr id="1208" name="Google Shape;1208;p74"/>
          <p:cNvSpPr/>
          <p:nvPr/>
        </p:nvSpPr>
        <p:spPr>
          <a:xfrm>
            <a:off x="7123463" y="1420395"/>
            <a:ext cx="819900" cy="788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latin typeface="Montserrat ExtraBold"/>
                <a:ea typeface="Montserrat ExtraBold"/>
                <a:cs typeface="Montserrat ExtraBold"/>
                <a:sym typeface="Montserrat ExtraBold"/>
              </a:rPr>
              <a:t>04</a:t>
            </a:r>
            <a:endParaRPr sz="2200">
              <a:latin typeface="Montserrat ExtraBold"/>
              <a:ea typeface="Montserrat ExtraBold"/>
              <a:cs typeface="Montserrat ExtraBold"/>
              <a:sym typeface="Montserrat ExtraBold"/>
            </a:endParaRPr>
          </a:p>
        </p:txBody>
      </p:sp>
      <p:cxnSp>
        <p:nvCxnSpPr>
          <p:cNvPr id="1209" name="Google Shape;1209;p74"/>
          <p:cNvCxnSpPr>
            <a:stCxn id="1206" idx="3"/>
            <a:endCxn id="1207" idx="1"/>
          </p:cNvCxnSpPr>
          <p:nvPr/>
        </p:nvCxnSpPr>
        <p:spPr>
          <a:xfrm>
            <a:off x="3994813" y="1814745"/>
            <a:ext cx="1154400" cy="0"/>
          </a:xfrm>
          <a:prstGeom prst="straightConnector1">
            <a:avLst/>
          </a:prstGeom>
          <a:noFill/>
          <a:ln w="9525" cap="flat" cmpd="sng">
            <a:solidFill>
              <a:schemeClr val="lt2"/>
            </a:solidFill>
            <a:prstDash val="solid"/>
            <a:round/>
            <a:headEnd type="none" w="med" len="med"/>
            <a:tailEnd type="triangle" w="med" len="med"/>
          </a:ln>
        </p:spPr>
      </p:cxnSp>
      <p:cxnSp>
        <p:nvCxnSpPr>
          <p:cNvPr id="1210" name="Google Shape;1210;p74"/>
          <p:cNvCxnSpPr>
            <a:stCxn id="1207" idx="3"/>
            <a:endCxn id="1208" idx="1"/>
          </p:cNvCxnSpPr>
          <p:nvPr/>
        </p:nvCxnSpPr>
        <p:spPr>
          <a:xfrm>
            <a:off x="5969088" y="1814745"/>
            <a:ext cx="1154400" cy="0"/>
          </a:xfrm>
          <a:prstGeom prst="straightConnector1">
            <a:avLst/>
          </a:prstGeom>
          <a:noFill/>
          <a:ln w="9525" cap="flat" cmpd="sng">
            <a:solidFill>
              <a:schemeClr val="lt2"/>
            </a:solidFill>
            <a:prstDash val="solid"/>
            <a:round/>
            <a:headEnd type="none" w="med" len="med"/>
            <a:tailEnd type="triangle" w="med" len="med"/>
          </a:ln>
        </p:spPr>
      </p:cxnSp>
      <p:sp>
        <p:nvSpPr>
          <p:cNvPr id="1211" name="Google Shape;1211;p74"/>
          <p:cNvSpPr txBox="1"/>
          <p:nvPr/>
        </p:nvSpPr>
        <p:spPr>
          <a:xfrm>
            <a:off x="476000" y="3741600"/>
            <a:ext cx="5001900" cy="957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Hind Medium"/>
                <a:ea typeface="Hind Medium"/>
                <a:cs typeface="Hind Medium"/>
                <a:sym typeface="Hind Medium"/>
              </a:rPr>
              <a:t>Venus has a beautiful name and is the second planet from the Sun. It’s terribly hot, even hotter than Mercury, and its atmosphere is extremely poisonous</a:t>
            </a:r>
            <a:endParaRPr>
              <a:solidFill>
                <a:schemeClr val="dk1"/>
              </a:solidFill>
              <a:latin typeface="Hind Medium"/>
              <a:ea typeface="Hind Medium"/>
              <a:cs typeface="Hind Medium"/>
              <a:sym typeface="Hind Medium"/>
            </a:endParaRPr>
          </a:p>
        </p:txBody>
      </p:sp>
      <p:sp>
        <p:nvSpPr>
          <p:cNvPr id="1212" name="Google Shape;1212;p74"/>
          <p:cNvSpPr/>
          <p:nvPr/>
        </p:nvSpPr>
        <p:spPr>
          <a:xfrm>
            <a:off x="5477900" y="3741600"/>
            <a:ext cx="3190200" cy="95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3" name="Google Shape;1213;p74"/>
          <p:cNvGrpSpPr/>
          <p:nvPr/>
        </p:nvGrpSpPr>
        <p:grpSpPr>
          <a:xfrm>
            <a:off x="5763636" y="3978160"/>
            <a:ext cx="2549383" cy="484485"/>
            <a:chOff x="-2476825" y="3203450"/>
            <a:chExt cx="1795340" cy="335400"/>
          </a:xfrm>
        </p:grpSpPr>
        <p:sp>
          <p:nvSpPr>
            <p:cNvPr id="1214" name="Google Shape;1214;p74"/>
            <p:cNvSpPr/>
            <p:nvPr/>
          </p:nvSpPr>
          <p:spPr>
            <a:xfrm>
              <a:off x="-2476825"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74"/>
            <p:cNvSpPr/>
            <p:nvPr/>
          </p:nvSpPr>
          <p:spPr>
            <a:xfrm>
              <a:off x="-2400120"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74"/>
            <p:cNvSpPr/>
            <p:nvPr/>
          </p:nvSpPr>
          <p:spPr>
            <a:xfrm>
              <a:off x="-2352195"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74"/>
            <p:cNvSpPr/>
            <p:nvPr/>
          </p:nvSpPr>
          <p:spPr>
            <a:xfrm>
              <a:off x="-2275490"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74"/>
            <p:cNvSpPr/>
            <p:nvPr/>
          </p:nvSpPr>
          <p:spPr>
            <a:xfrm>
              <a:off x="-2227420"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74"/>
            <p:cNvSpPr/>
            <p:nvPr/>
          </p:nvSpPr>
          <p:spPr>
            <a:xfrm>
              <a:off x="-2179350"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74"/>
            <p:cNvSpPr/>
            <p:nvPr/>
          </p:nvSpPr>
          <p:spPr>
            <a:xfrm>
              <a:off x="-2102644"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74"/>
            <p:cNvSpPr/>
            <p:nvPr/>
          </p:nvSpPr>
          <p:spPr>
            <a:xfrm>
              <a:off x="-2021447"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74"/>
            <p:cNvSpPr/>
            <p:nvPr/>
          </p:nvSpPr>
          <p:spPr>
            <a:xfrm>
              <a:off x="-1944741"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74"/>
            <p:cNvSpPr/>
            <p:nvPr/>
          </p:nvSpPr>
          <p:spPr>
            <a:xfrm>
              <a:off x="-1896817"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74"/>
            <p:cNvSpPr/>
            <p:nvPr/>
          </p:nvSpPr>
          <p:spPr>
            <a:xfrm>
              <a:off x="-1820112"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74"/>
            <p:cNvSpPr/>
            <p:nvPr/>
          </p:nvSpPr>
          <p:spPr>
            <a:xfrm>
              <a:off x="-1772041"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74"/>
            <p:cNvSpPr/>
            <p:nvPr/>
          </p:nvSpPr>
          <p:spPr>
            <a:xfrm>
              <a:off x="-1723971"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74"/>
            <p:cNvSpPr/>
            <p:nvPr/>
          </p:nvSpPr>
          <p:spPr>
            <a:xfrm>
              <a:off x="-1647266"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74"/>
            <p:cNvSpPr/>
            <p:nvPr/>
          </p:nvSpPr>
          <p:spPr>
            <a:xfrm>
              <a:off x="-1563844"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74"/>
            <p:cNvSpPr/>
            <p:nvPr/>
          </p:nvSpPr>
          <p:spPr>
            <a:xfrm>
              <a:off x="-1487138"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74"/>
            <p:cNvSpPr/>
            <p:nvPr/>
          </p:nvSpPr>
          <p:spPr>
            <a:xfrm>
              <a:off x="-1439214"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74"/>
            <p:cNvSpPr/>
            <p:nvPr/>
          </p:nvSpPr>
          <p:spPr>
            <a:xfrm>
              <a:off x="-1362508"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74"/>
            <p:cNvSpPr/>
            <p:nvPr/>
          </p:nvSpPr>
          <p:spPr>
            <a:xfrm>
              <a:off x="-1314438"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74"/>
            <p:cNvSpPr/>
            <p:nvPr/>
          </p:nvSpPr>
          <p:spPr>
            <a:xfrm>
              <a:off x="-1266368"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74"/>
            <p:cNvSpPr/>
            <p:nvPr/>
          </p:nvSpPr>
          <p:spPr>
            <a:xfrm>
              <a:off x="-1189663"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74"/>
            <p:cNvSpPr/>
            <p:nvPr/>
          </p:nvSpPr>
          <p:spPr>
            <a:xfrm>
              <a:off x="-1108465"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74"/>
            <p:cNvSpPr/>
            <p:nvPr/>
          </p:nvSpPr>
          <p:spPr>
            <a:xfrm>
              <a:off x="-1031760"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74"/>
            <p:cNvSpPr/>
            <p:nvPr/>
          </p:nvSpPr>
          <p:spPr>
            <a:xfrm>
              <a:off x="-983836"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74"/>
            <p:cNvSpPr/>
            <p:nvPr/>
          </p:nvSpPr>
          <p:spPr>
            <a:xfrm>
              <a:off x="-907130"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74"/>
            <p:cNvSpPr/>
            <p:nvPr/>
          </p:nvSpPr>
          <p:spPr>
            <a:xfrm>
              <a:off x="-859060" y="3203450"/>
              <a:ext cx="240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74"/>
            <p:cNvSpPr/>
            <p:nvPr/>
          </p:nvSpPr>
          <p:spPr>
            <a:xfrm>
              <a:off x="-810990"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74"/>
            <p:cNvSpPr/>
            <p:nvPr/>
          </p:nvSpPr>
          <p:spPr>
            <a:xfrm>
              <a:off x="-734285" y="3203450"/>
              <a:ext cx="52800" cy="3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sp>
        <p:nvSpPr>
          <p:cNvPr id="1293" name="Google Shape;1293;p76"/>
          <p:cNvSpPr/>
          <p:nvPr/>
        </p:nvSpPr>
        <p:spPr>
          <a:xfrm>
            <a:off x="475750" y="1017725"/>
            <a:ext cx="1971900" cy="15984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76"/>
          <p:cNvSpPr/>
          <p:nvPr/>
        </p:nvSpPr>
        <p:spPr>
          <a:xfrm>
            <a:off x="2447750" y="1017725"/>
            <a:ext cx="1971900" cy="15984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76"/>
          <p:cNvSpPr/>
          <p:nvPr/>
        </p:nvSpPr>
        <p:spPr>
          <a:xfrm>
            <a:off x="475750" y="2615908"/>
            <a:ext cx="1971900" cy="15984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76"/>
          <p:cNvSpPr/>
          <p:nvPr/>
        </p:nvSpPr>
        <p:spPr>
          <a:xfrm>
            <a:off x="2447750" y="2615908"/>
            <a:ext cx="1971900" cy="15984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76"/>
          <p:cNvSpPr txBox="1">
            <a:spLocks noGrp="1"/>
          </p:cNvSpPr>
          <p:nvPr>
            <p:ph type="title"/>
          </p:nvPr>
        </p:nvSpPr>
        <p:spPr>
          <a:xfrm>
            <a:off x="476100" y="445025"/>
            <a:ext cx="8192100" cy="5727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Predicted growth</a:t>
            </a:r>
            <a:endParaRPr/>
          </a:p>
        </p:txBody>
      </p:sp>
      <p:sp>
        <p:nvSpPr>
          <p:cNvPr id="1298" name="Google Shape;1298;p76"/>
          <p:cNvSpPr txBox="1"/>
          <p:nvPr/>
        </p:nvSpPr>
        <p:spPr>
          <a:xfrm>
            <a:off x="654290" y="1342413"/>
            <a:ext cx="1632900" cy="4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100"/>
              </a:spcAft>
              <a:buNone/>
            </a:pPr>
            <a:r>
              <a:rPr lang="en" sz="2000">
                <a:solidFill>
                  <a:schemeClr val="dk1"/>
                </a:solidFill>
                <a:latin typeface="Montserrat ExtraBold"/>
                <a:ea typeface="Montserrat ExtraBold"/>
                <a:cs typeface="Montserrat ExtraBold"/>
                <a:sym typeface="Montserrat ExtraBold"/>
              </a:rPr>
              <a:t>2020</a:t>
            </a:r>
            <a:endParaRPr sz="2000">
              <a:solidFill>
                <a:schemeClr val="dk1"/>
              </a:solidFill>
              <a:latin typeface="Montserrat ExtraBold"/>
              <a:ea typeface="Montserrat ExtraBold"/>
              <a:cs typeface="Montserrat ExtraBold"/>
              <a:sym typeface="Montserrat ExtraBold"/>
            </a:endParaRPr>
          </a:p>
        </p:txBody>
      </p:sp>
      <p:sp>
        <p:nvSpPr>
          <p:cNvPr id="1299" name="Google Shape;1299;p76"/>
          <p:cNvSpPr txBox="1"/>
          <p:nvPr/>
        </p:nvSpPr>
        <p:spPr>
          <a:xfrm>
            <a:off x="2624484" y="1334588"/>
            <a:ext cx="1632900" cy="4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100"/>
              </a:spcAft>
              <a:buNone/>
            </a:pPr>
            <a:r>
              <a:rPr lang="en" sz="2000">
                <a:solidFill>
                  <a:schemeClr val="dk1"/>
                </a:solidFill>
                <a:latin typeface="Montserrat ExtraBold"/>
                <a:ea typeface="Montserrat ExtraBold"/>
                <a:cs typeface="Montserrat ExtraBold"/>
                <a:sym typeface="Montserrat ExtraBold"/>
              </a:rPr>
              <a:t>2021</a:t>
            </a:r>
            <a:endParaRPr sz="2000">
              <a:solidFill>
                <a:schemeClr val="dk1"/>
              </a:solidFill>
              <a:latin typeface="Montserrat ExtraBold"/>
              <a:ea typeface="Montserrat ExtraBold"/>
              <a:cs typeface="Montserrat ExtraBold"/>
              <a:sym typeface="Montserrat ExtraBold"/>
            </a:endParaRPr>
          </a:p>
        </p:txBody>
      </p:sp>
      <p:sp>
        <p:nvSpPr>
          <p:cNvPr id="1300" name="Google Shape;1300;p76"/>
          <p:cNvSpPr txBox="1"/>
          <p:nvPr/>
        </p:nvSpPr>
        <p:spPr>
          <a:xfrm>
            <a:off x="2624484" y="1694207"/>
            <a:ext cx="1632900" cy="47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00"/>
              </a:spcAft>
              <a:buNone/>
            </a:pPr>
            <a:r>
              <a:rPr lang="en">
                <a:solidFill>
                  <a:srgbClr val="254229"/>
                </a:solidFill>
                <a:latin typeface="Hind Medium"/>
                <a:ea typeface="Hind Medium"/>
                <a:cs typeface="Hind Medium"/>
                <a:sym typeface="Hind Medium"/>
              </a:rPr>
              <a:t>Despite being red, Mars is cold</a:t>
            </a:r>
            <a:endParaRPr>
              <a:solidFill>
                <a:srgbClr val="254229"/>
              </a:solidFill>
              <a:latin typeface="Hind Medium"/>
              <a:ea typeface="Hind Medium"/>
              <a:cs typeface="Hind Medium"/>
              <a:sym typeface="Hind Medium"/>
            </a:endParaRPr>
          </a:p>
        </p:txBody>
      </p:sp>
      <p:sp>
        <p:nvSpPr>
          <p:cNvPr id="1301" name="Google Shape;1301;p76"/>
          <p:cNvSpPr txBox="1"/>
          <p:nvPr/>
        </p:nvSpPr>
        <p:spPr>
          <a:xfrm>
            <a:off x="654290" y="1702032"/>
            <a:ext cx="1632900" cy="47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00"/>
              </a:spcAft>
              <a:buNone/>
            </a:pPr>
            <a:r>
              <a:rPr lang="en">
                <a:solidFill>
                  <a:srgbClr val="254229"/>
                </a:solidFill>
                <a:latin typeface="Hind Medium"/>
                <a:ea typeface="Hind Medium"/>
                <a:cs typeface="Hind Medium"/>
                <a:sym typeface="Hind Medium"/>
              </a:rPr>
              <a:t>Mercury is a very small planet</a:t>
            </a:r>
            <a:endParaRPr>
              <a:solidFill>
                <a:srgbClr val="254229"/>
              </a:solidFill>
              <a:latin typeface="Hind Medium"/>
              <a:ea typeface="Hind Medium"/>
              <a:cs typeface="Hind Medium"/>
              <a:sym typeface="Hind Medium"/>
            </a:endParaRPr>
          </a:p>
        </p:txBody>
      </p:sp>
      <p:sp>
        <p:nvSpPr>
          <p:cNvPr id="1302" name="Google Shape;1302;p76"/>
          <p:cNvSpPr txBox="1"/>
          <p:nvPr/>
        </p:nvSpPr>
        <p:spPr>
          <a:xfrm>
            <a:off x="654290" y="2951230"/>
            <a:ext cx="1632900" cy="4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100"/>
              </a:spcAft>
              <a:buNone/>
            </a:pPr>
            <a:r>
              <a:rPr lang="en" sz="2000">
                <a:solidFill>
                  <a:schemeClr val="dk1"/>
                </a:solidFill>
                <a:latin typeface="Montserrat ExtraBold"/>
                <a:ea typeface="Montserrat ExtraBold"/>
                <a:cs typeface="Montserrat ExtraBold"/>
                <a:sym typeface="Montserrat ExtraBold"/>
              </a:rPr>
              <a:t>2022</a:t>
            </a:r>
            <a:endParaRPr sz="2000">
              <a:solidFill>
                <a:schemeClr val="dk1"/>
              </a:solidFill>
              <a:latin typeface="Montserrat ExtraBold"/>
              <a:ea typeface="Montserrat ExtraBold"/>
              <a:cs typeface="Montserrat ExtraBold"/>
              <a:sym typeface="Montserrat ExtraBold"/>
            </a:endParaRPr>
          </a:p>
        </p:txBody>
      </p:sp>
      <p:sp>
        <p:nvSpPr>
          <p:cNvPr id="1303" name="Google Shape;1303;p76"/>
          <p:cNvSpPr txBox="1"/>
          <p:nvPr/>
        </p:nvSpPr>
        <p:spPr>
          <a:xfrm>
            <a:off x="2624484" y="2943405"/>
            <a:ext cx="1632900" cy="4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100"/>
              </a:spcAft>
              <a:buNone/>
            </a:pPr>
            <a:r>
              <a:rPr lang="en" sz="2000">
                <a:solidFill>
                  <a:schemeClr val="dk1"/>
                </a:solidFill>
                <a:latin typeface="Montserrat ExtraBold"/>
                <a:ea typeface="Montserrat ExtraBold"/>
                <a:cs typeface="Montserrat ExtraBold"/>
                <a:sym typeface="Montserrat ExtraBold"/>
              </a:rPr>
              <a:t>2023</a:t>
            </a:r>
            <a:endParaRPr sz="2000">
              <a:solidFill>
                <a:schemeClr val="dk1"/>
              </a:solidFill>
              <a:latin typeface="Montserrat ExtraBold"/>
              <a:ea typeface="Montserrat ExtraBold"/>
              <a:cs typeface="Montserrat ExtraBold"/>
              <a:sym typeface="Montserrat ExtraBold"/>
            </a:endParaRPr>
          </a:p>
        </p:txBody>
      </p:sp>
      <p:sp>
        <p:nvSpPr>
          <p:cNvPr id="1304" name="Google Shape;1304;p76"/>
          <p:cNvSpPr txBox="1"/>
          <p:nvPr/>
        </p:nvSpPr>
        <p:spPr>
          <a:xfrm>
            <a:off x="2624484" y="3306627"/>
            <a:ext cx="1632900" cy="47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00"/>
              </a:spcAft>
              <a:buNone/>
            </a:pPr>
            <a:r>
              <a:rPr lang="en">
                <a:solidFill>
                  <a:srgbClr val="254229"/>
                </a:solidFill>
                <a:latin typeface="Hind Medium"/>
                <a:ea typeface="Hind Medium"/>
                <a:cs typeface="Hind Medium"/>
                <a:sym typeface="Hind Medium"/>
              </a:rPr>
              <a:t>Venus has a beautiful name</a:t>
            </a:r>
            <a:endParaRPr>
              <a:solidFill>
                <a:srgbClr val="254229"/>
              </a:solidFill>
              <a:latin typeface="Hind Medium"/>
              <a:ea typeface="Hind Medium"/>
              <a:cs typeface="Hind Medium"/>
              <a:sym typeface="Hind Medium"/>
            </a:endParaRPr>
          </a:p>
        </p:txBody>
      </p:sp>
      <p:sp>
        <p:nvSpPr>
          <p:cNvPr id="1305" name="Google Shape;1305;p76"/>
          <p:cNvSpPr txBox="1"/>
          <p:nvPr/>
        </p:nvSpPr>
        <p:spPr>
          <a:xfrm>
            <a:off x="654290" y="3314451"/>
            <a:ext cx="1632900" cy="47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00"/>
              </a:spcAft>
              <a:buNone/>
            </a:pPr>
            <a:r>
              <a:rPr lang="en">
                <a:solidFill>
                  <a:srgbClr val="254229"/>
                </a:solidFill>
                <a:latin typeface="Hind Medium"/>
                <a:ea typeface="Hind Medium"/>
                <a:cs typeface="Hind Medium"/>
                <a:sym typeface="Hind Medium"/>
              </a:rPr>
              <a:t>Jupiter is a very big planet</a:t>
            </a:r>
            <a:endParaRPr>
              <a:solidFill>
                <a:srgbClr val="254229"/>
              </a:solidFill>
              <a:latin typeface="Hind Medium"/>
              <a:ea typeface="Hind Medium"/>
              <a:cs typeface="Hind Medium"/>
              <a:sym typeface="Hind Medium"/>
            </a:endParaRPr>
          </a:p>
        </p:txBody>
      </p:sp>
      <p:pic>
        <p:nvPicPr>
          <p:cNvPr id="1306" name="Google Shape;1306;p76" title="Chart">
            <a:hlinkClick r:id="rId3"/>
          </p:cNvPr>
          <p:cNvPicPr preferRelativeResize="0"/>
          <p:nvPr/>
        </p:nvPicPr>
        <p:blipFill>
          <a:blip r:embed="rId4">
            <a:alphaModFix/>
          </a:blip>
          <a:stretch>
            <a:fillRect/>
          </a:stretch>
        </p:blipFill>
        <p:spPr>
          <a:xfrm>
            <a:off x="4506550" y="1491525"/>
            <a:ext cx="3998550" cy="2472450"/>
          </a:xfrm>
          <a:prstGeom prst="rect">
            <a:avLst/>
          </a:prstGeom>
          <a:noFill/>
          <a:ln>
            <a:noFill/>
          </a:ln>
        </p:spPr>
      </p:pic>
      <p:sp>
        <p:nvSpPr>
          <p:cNvPr id="1307" name="Google Shape;1307;p76"/>
          <p:cNvSpPr txBox="1">
            <a:spLocks noGrp="1"/>
          </p:cNvSpPr>
          <p:nvPr>
            <p:ph type="subTitle" idx="4294967295"/>
          </p:nvPr>
        </p:nvSpPr>
        <p:spPr>
          <a:xfrm>
            <a:off x="476100" y="4214172"/>
            <a:ext cx="8192100" cy="4848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a:t>Follow the link in the graph to modify its data and then paste the new one here. </a:t>
            </a:r>
            <a:r>
              <a:rPr lang="en" sz="1200" b="1">
                <a:uFill>
                  <a:noFill/>
                </a:uFill>
                <a:hlinkClick r:id="rId5"/>
              </a:rPr>
              <a:t>For more info, click here</a:t>
            </a:r>
            <a:endParaRPr sz="1200" b="1"/>
          </a:p>
        </p:txBody>
      </p:sp>
      <p:cxnSp>
        <p:nvCxnSpPr>
          <p:cNvPr id="1308" name="Google Shape;1308;p76"/>
          <p:cNvCxnSpPr/>
          <p:nvPr/>
        </p:nvCxnSpPr>
        <p:spPr>
          <a:xfrm>
            <a:off x="4419750" y="1017725"/>
            <a:ext cx="0" cy="319650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12"/>
        <p:cNvGrpSpPr/>
        <p:nvPr/>
      </p:nvGrpSpPr>
      <p:grpSpPr>
        <a:xfrm>
          <a:off x="0" y="0"/>
          <a:ext cx="0" cy="0"/>
          <a:chOff x="0" y="0"/>
          <a:chExt cx="0" cy="0"/>
        </a:xfrm>
      </p:grpSpPr>
      <p:sp>
        <p:nvSpPr>
          <p:cNvPr id="1313" name="Google Shape;1313;p77"/>
          <p:cNvSpPr txBox="1">
            <a:spLocks noGrp="1"/>
          </p:cNvSpPr>
          <p:nvPr>
            <p:ph type="title" idx="9"/>
          </p:nvPr>
        </p:nvSpPr>
        <p:spPr>
          <a:xfrm>
            <a:off x="476100" y="445025"/>
            <a:ext cx="81921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Balance sheet</a:t>
            </a:r>
            <a:endParaRPr/>
          </a:p>
        </p:txBody>
      </p:sp>
      <p:sp>
        <p:nvSpPr>
          <p:cNvPr id="1314" name="Google Shape;1314;p77"/>
          <p:cNvSpPr txBox="1">
            <a:spLocks noGrp="1"/>
          </p:cNvSpPr>
          <p:nvPr>
            <p:ph type="title"/>
          </p:nvPr>
        </p:nvSpPr>
        <p:spPr>
          <a:xfrm>
            <a:off x="829625" y="3053400"/>
            <a:ext cx="2023800" cy="45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Assets</a:t>
            </a:r>
            <a:endParaRPr/>
          </a:p>
        </p:txBody>
      </p:sp>
      <p:sp>
        <p:nvSpPr>
          <p:cNvPr id="1315" name="Google Shape;1315;p77"/>
          <p:cNvSpPr txBox="1">
            <a:spLocks noGrp="1"/>
          </p:cNvSpPr>
          <p:nvPr>
            <p:ph type="subTitle" idx="1"/>
          </p:nvPr>
        </p:nvSpPr>
        <p:spPr>
          <a:xfrm>
            <a:off x="829638" y="3507000"/>
            <a:ext cx="2023800" cy="84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 is the closest planet and the smallest in the Solar System</a:t>
            </a:r>
            <a:endParaRPr/>
          </a:p>
        </p:txBody>
      </p:sp>
      <p:sp>
        <p:nvSpPr>
          <p:cNvPr id="1316" name="Google Shape;1316;p77"/>
          <p:cNvSpPr txBox="1">
            <a:spLocks noGrp="1"/>
          </p:cNvSpPr>
          <p:nvPr>
            <p:ph type="title" idx="2"/>
          </p:nvPr>
        </p:nvSpPr>
        <p:spPr>
          <a:xfrm>
            <a:off x="3560092" y="3053400"/>
            <a:ext cx="2023800" cy="45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Liabilities</a:t>
            </a:r>
            <a:endParaRPr/>
          </a:p>
        </p:txBody>
      </p:sp>
      <p:sp>
        <p:nvSpPr>
          <p:cNvPr id="1317" name="Google Shape;1317;p77"/>
          <p:cNvSpPr txBox="1">
            <a:spLocks noGrp="1"/>
          </p:cNvSpPr>
          <p:nvPr>
            <p:ph type="subTitle" idx="3"/>
          </p:nvPr>
        </p:nvSpPr>
        <p:spPr>
          <a:xfrm>
            <a:off x="3560098" y="3507000"/>
            <a:ext cx="2023800" cy="84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has a beautiful name and is the second planet from the Sun</a:t>
            </a:r>
            <a:endParaRPr/>
          </a:p>
        </p:txBody>
      </p:sp>
      <p:sp>
        <p:nvSpPr>
          <p:cNvPr id="1318" name="Google Shape;1318;p77"/>
          <p:cNvSpPr txBox="1">
            <a:spLocks noGrp="1"/>
          </p:cNvSpPr>
          <p:nvPr>
            <p:ph type="title" idx="4"/>
          </p:nvPr>
        </p:nvSpPr>
        <p:spPr>
          <a:xfrm>
            <a:off x="6290546" y="3053400"/>
            <a:ext cx="2023800" cy="45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Equity</a:t>
            </a:r>
            <a:endParaRPr/>
          </a:p>
        </p:txBody>
      </p:sp>
      <p:sp>
        <p:nvSpPr>
          <p:cNvPr id="1319" name="Google Shape;1319;p77"/>
          <p:cNvSpPr txBox="1">
            <a:spLocks noGrp="1"/>
          </p:cNvSpPr>
          <p:nvPr>
            <p:ph type="subTitle" idx="5"/>
          </p:nvPr>
        </p:nvSpPr>
        <p:spPr>
          <a:xfrm>
            <a:off x="6290553" y="3507000"/>
            <a:ext cx="2023800" cy="84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Despite being red, Mars is actually a cold place. It’s full of iron oxide</a:t>
            </a:r>
            <a:endParaRPr/>
          </a:p>
        </p:txBody>
      </p:sp>
      <p:sp>
        <p:nvSpPr>
          <p:cNvPr id="1320" name="Google Shape;1320;p77"/>
          <p:cNvSpPr txBox="1">
            <a:spLocks noGrp="1"/>
          </p:cNvSpPr>
          <p:nvPr>
            <p:ph type="title" idx="6"/>
          </p:nvPr>
        </p:nvSpPr>
        <p:spPr>
          <a:xfrm>
            <a:off x="1125400" y="1504625"/>
            <a:ext cx="1431300" cy="78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$1M</a:t>
            </a:r>
            <a:endParaRPr/>
          </a:p>
        </p:txBody>
      </p:sp>
      <p:sp>
        <p:nvSpPr>
          <p:cNvPr id="1321" name="Google Shape;1321;p77"/>
          <p:cNvSpPr txBox="1">
            <a:spLocks noGrp="1"/>
          </p:cNvSpPr>
          <p:nvPr>
            <p:ph type="title" idx="7"/>
          </p:nvPr>
        </p:nvSpPr>
        <p:spPr>
          <a:xfrm>
            <a:off x="3856314" y="1504625"/>
            <a:ext cx="1431300" cy="78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$2M</a:t>
            </a:r>
            <a:endParaRPr/>
          </a:p>
        </p:txBody>
      </p:sp>
      <p:sp>
        <p:nvSpPr>
          <p:cNvPr id="1322" name="Google Shape;1322;p77"/>
          <p:cNvSpPr txBox="1">
            <a:spLocks noGrp="1"/>
          </p:cNvSpPr>
          <p:nvPr>
            <p:ph type="title" idx="8"/>
          </p:nvPr>
        </p:nvSpPr>
        <p:spPr>
          <a:xfrm>
            <a:off x="6586804" y="1504625"/>
            <a:ext cx="1431300" cy="78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$4M</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326"/>
        <p:cNvGrpSpPr/>
        <p:nvPr/>
      </p:nvGrpSpPr>
      <p:grpSpPr>
        <a:xfrm>
          <a:off x="0" y="0"/>
          <a:ext cx="0" cy="0"/>
          <a:chOff x="0" y="0"/>
          <a:chExt cx="0" cy="0"/>
        </a:xfrm>
      </p:grpSpPr>
      <p:pic>
        <p:nvPicPr>
          <p:cNvPr id="1327" name="Google Shape;1327;p78"/>
          <p:cNvPicPr preferRelativeResize="0"/>
          <p:nvPr/>
        </p:nvPicPr>
        <p:blipFill rotWithShape="1">
          <a:blip r:embed="rId3">
            <a:alphaModFix/>
          </a:blip>
          <a:srcRect l="36574" t="8107" r="36576" b="11376"/>
          <a:stretch/>
        </p:blipFill>
        <p:spPr>
          <a:xfrm>
            <a:off x="1268125" y="1149675"/>
            <a:ext cx="1694201" cy="2857600"/>
          </a:xfrm>
          <a:prstGeom prst="rect">
            <a:avLst/>
          </a:prstGeom>
          <a:noFill/>
          <a:ln>
            <a:noFill/>
          </a:ln>
        </p:spPr>
      </p:pic>
      <p:sp>
        <p:nvSpPr>
          <p:cNvPr id="1328" name="Google Shape;1328;p78"/>
          <p:cNvSpPr txBox="1">
            <a:spLocks noGrp="1"/>
          </p:cNvSpPr>
          <p:nvPr>
            <p:ph type="title"/>
          </p:nvPr>
        </p:nvSpPr>
        <p:spPr>
          <a:xfrm>
            <a:off x="4259650" y="1776075"/>
            <a:ext cx="3873000" cy="586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Mobile app</a:t>
            </a:r>
            <a:endParaRPr/>
          </a:p>
        </p:txBody>
      </p:sp>
      <p:sp>
        <p:nvSpPr>
          <p:cNvPr id="1329" name="Google Shape;1329;p78"/>
          <p:cNvSpPr txBox="1">
            <a:spLocks noGrp="1"/>
          </p:cNvSpPr>
          <p:nvPr>
            <p:ph type="subTitle" idx="1"/>
          </p:nvPr>
        </p:nvSpPr>
        <p:spPr>
          <a:xfrm>
            <a:off x="4259650" y="2362725"/>
            <a:ext cx="3873000" cy="100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replace the image on the screen with your own work. Just right-click on it and select “Replace image”</a:t>
            </a:r>
            <a:endParaRPr/>
          </a:p>
        </p:txBody>
      </p:sp>
      <p:sp>
        <p:nvSpPr>
          <p:cNvPr id="1330" name="Google Shape;1330;p78"/>
          <p:cNvSpPr/>
          <p:nvPr/>
        </p:nvSpPr>
        <p:spPr>
          <a:xfrm>
            <a:off x="1186188" y="761250"/>
            <a:ext cx="1830918" cy="3621013"/>
          </a:xfrm>
          <a:custGeom>
            <a:avLst/>
            <a:gdLst/>
            <a:ahLst/>
            <a:cxnLst/>
            <a:rect l="l" t="t" r="r" b="b"/>
            <a:pathLst>
              <a:path w="61960" h="122466" extrusionOk="0">
                <a:moveTo>
                  <a:pt x="52217" y="0"/>
                </a:moveTo>
                <a:lnTo>
                  <a:pt x="9743" y="0"/>
                </a:lnTo>
                <a:lnTo>
                  <a:pt x="9743" y="0"/>
                </a:lnTo>
                <a:lnTo>
                  <a:pt x="8803" y="0"/>
                </a:lnTo>
                <a:lnTo>
                  <a:pt x="7778" y="171"/>
                </a:lnTo>
                <a:lnTo>
                  <a:pt x="6838" y="427"/>
                </a:lnTo>
                <a:lnTo>
                  <a:pt x="5983" y="769"/>
                </a:lnTo>
                <a:lnTo>
                  <a:pt x="5129" y="1111"/>
                </a:lnTo>
                <a:lnTo>
                  <a:pt x="4359" y="1624"/>
                </a:lnTo>
                <a:lnTo>
                  <a:pt x="3590" y="2222"/>
                </a:lnTo>
                <a:lnTo>
                  <a:pt x="2907" y="2820"/>
                </a:lnTo>
                <a:lnTo>
                  <a:pt x="2223" y="3504"/>
                </a:lnTo>
                <a:lnTo>
                  <a:pt x="1710" y="4273"/>
                </a:lnTo>
                <a:lnTo>
                  <a:pt x="1197" y="5042"/>
                </a:lnTo>
                <a:lnTo>
                  <a:pt x="770" y="5897"/>
                </a:lnTo>
                <a:lnTo>
                  <a:pt x="514" y="6837"/>
                </a:lnTo>
                <a:lnTo>
                  <a:pt x="257" y="7777"/>
                </a:lnTo>
                <a:lnTo>
                  <a:pt x="86" y="8717"/>
                </a:lnTo>
                <a:lnTo>
                  <a:pt x="1" y="9743"/>
                </a:lnTo>
                <a:lnTo>
                  <a:pt x="1" y="112723"/>
                </a:lnTo>
                <a:lnTo>
                  <a:pt x="1" y="112723"/>
                </a:lnTo>
                <a:lnTo>
                  <a:pt x="86" y="113748"/>
                </a:lnTo>
                <a:lnTo>
                  <a:pt x="257" y="114688"/>
                </a:lnTo>
                <a:lnTo>
                  <a:pt x="514" y="115629"/>
                </a:lnTo>
                <a:lnTo>
                  <a:pt x="770" y="116569"/>
                </a:lnTo>
                <a:lnTo>
                  <a:pt x="1197" y="117423"/>
                </a:lnTo>
                <a:lnTo>
                  <a:pt x="1710" y="118192"/>
                </a:lnTo>
                <a:lnTo>
                  <a:pt x="2223" y="118962"/>
                </a:lnTo>
                <a:lnTo>
                  <a:pt x="2907" y="119645"/>
                </a:lnTo>
                <a:lnTo>
                  <a:pt x="3590" y="120243"/>
                </a:lnTo>
                <a:lnTo>
                  <a:pt x="4359" y="120842"/>
                </a:lnTo>
                <a:lnTo>
                  <a:pt x="5129" y="121354"/>
                </a:lnTo>
                <a:lnTo>
                  <a:pt x="5983" y="121696"/>
                </a:lnTo>
                <a:lnTo>
                  <a:pt x="6838" y="122038"/>
                </a:lnTo>
                <a:lnTo>
                  <a:pt x="7778" y="122294"/>
                </a:lnTo>
                <a:lnTo>
                  <a:pt x="8803" y="122465"/>
                </a:lnTo>
                <a:lnTo>
                  <a:pt x="9743" y="122465"/>
                </a:lnTo>
                <a:lnTo>
                  <a:pt x="52217" y="122465"/>
                </a:lnTo>
                <a:lnTo>
                  <a:pt x="52217" y="122465"/>
                </a:lnTo>
                <a:lnTo>
                  <a:pt x="53243" y="122465"/>
                </a:lnTo>
                <a:lnTo>
                  <a:pt x="54183" y="122294"/>
                </a:lnTo>
                <a:lnTo>
                  <a:pt x="55123" y="122038"/>
                </a:lnTo>
                <a:lnTo>
                  <a:pt x="55978" y="121696"/>
                </a:lnTo>
                <a:lnTo>
                  <a:pt x="56832" y="121354"/>
                </a:lnTo>
                <a:lnTo>
                  <a:pt x="57687" y="120842"/>
                </a:lnTo>
                <a:lnTo>
                  <a:pt x="58371" y="120243"/>
                </a:lnTo>
                <a:lnTo>
                  <a:pt x="59054" y="119645"/>
                </a:lnTo>
                <a:lnTo>
                  <a:pt x="59738" y="118962"/>
                </a:lnTo>
                <a:lnTo>
                  <a:pt x="60251" y="118192"/>
                </a:lnTo>
                <a:lnTo>
                  <a:pt x="60764" y="117423"/>
                </a:lnTo>
                <a:lnTo>
                  <a:pt x="61191" y="116569"/>
                </a:lnTo>
                <a:lnTo>
                  <a:pt x="61533" y="115629"/>
                </a:lnTo>
                <a:lnTo>
                  <a:pt x="61704" y="114688"/>
                </a:lnTo>
                <a:lnTo>
                  <a:pt x="61875" y="113748"/>
                </a:lnTo>
                <a:lnTo>
                  <a:pt x="61960" y="112723"/>
                </a:lnTo>
                <a:lnTo>
                  <a:pt x="61960" y="9743"/>
                </a:lnTo>
                <a:lnTo>
                  <a:pt x="61960" y="9743"/>
                </a:lnTo>
                <a:lnTo>
                  <a:pt x="61875" y="8717"/>
                </a:lnTo>
                <a:lnTo>
                  <a:pt x="61704" y="7777"/>
                </a:lnTo>
                <a:lnTo>
                  <a:pt x="61533" y="6837"/>
                </a:lnTo>
                <a:lnTo>
                  <a:pt x="61191" y="5897"/>
                </a:lnTo>
                <a:lnTo>
                  <a:pt x="60764" y="5042"/>
                </a:lnTo>
                <a:lnTo>
                  <a:pt x="60251" y="4273"/>
                </a:lnTo>
                <a:lnTo>
                  <a:pt x="59738" y="3504"/>
                </a:lnTo>
                <a:lnTo>
                  <a:pt x="59054" y="2820"/>
                </a:lnTo>
                <a:lnTo>
                  <a:pt x="58371" y="2222"/>
                </a:lnTo>
                <a:lnTo>
                  <a:pt x="57687" y="1624"/>
                </a:lnTo>
                <a:lnTo>
                  <a:pt x="56832" y="1111"/>
                </a:lnTo>
                <a:lnTo>
                  <a:pt x="55978" y="769"/>
                </a:lnTo>
                <a:lnTo>
                  <a:pt x="55123" y="427"/>
                </a:lnTo>
                <a:lnTo>
                  <a:pt x="54183" y="171"/>
                </a:lnTo>
                <a:lnTo>
                  <a:pt x="53243" y="0"/>
                </a:lnTo>
                <a:lnTo>
                  <a:pt x="52217" y="0"/>
                </a:lnTo>
                <a:lnTo>
                  <a:pt x="52217" y="0"/>
                </a:lnTo>
                <a:close/>
                <a:moveTo>
                  <a:pt x="24870" y="5042"/>
                </a:moveTo>
                <a:lnTo>
                  <a:pt x="24870" y="5042"/>
                </a:lnTo>
                <a:lnTo>
                  <a:pt x="24955" y="5042"/>
                </a:lnTo>
                <a:lnTo>
                  <a:pt x="37176" y="5042"/>
                </a:lnTo>
                <a:lnTo>
                  <a:pt x="37176" y="5042"/>
                </a:lnTo>
                <a:lnTo>
                  <a:pt x="37433" y="5042"/>
                </a:lnTo>
                <a:lnTo>
                  <a:pt x="37689" y="5213"/>
                </a:lnTo>
                <a:lnTo>
                  <a:pt x="37860" y="5469"/>
                </a:lnTo>
                <a:lnTo>
                  <a:pt x="37946" y="5811"/>
                </a:lnTo>
                <a:lnTo>
                  <a:pt x="37946" y="5811"/>
                </a:lnTo>
                <a:lnTo>
                  <a:pt x="37860" y="6068"/>
                </a:lnTo>
                <a:lnTo>
                  <a:pt x="37689" y="6324"/>
                </a:lnTo>
                <a:lnTo>
                  <a:pt x="37433" y="6495"/>
                </a:lnTo>
                <a:lnTo>
                  <a:pt x="37091" y="6580"/>
                </a:lnTo>
                <a:lnTo>
                  <a:pt x="37091" y="6580"/>
                </a:lnTo>
                <a:lnTo>
                  <a:pt x="37091" y="6580"/>
                </a:lnTo>
                <a:lnTo>
                  <a:pt x="24870" y="6580"/>
                </a:lnTo>
                <a:lnTo>
                  <a:pt x="24870" y="6580"/>
                </a:lnTo>
                <a:lnTo>
                  <a:pt x="24870" y="6580"/>
                </a:lnTo>
                <a:lnTo>
                  <a:pt x="24528" y="6495"/>
                </a:lnTo>
                <a:lnTo>
                  <a:pt x="24272" y="6324"/>
                </a:lnTo>
                <a:lnTo>
                  <a:pt x="24101" y="6068"/>
                </a:lnTo>
                <a:lnTo>
                  <a:pt x="24101" y="5811"/>
                </a:lnTo>
                <a:lnTo>
                  <a:pt x="24101" y="5811"/>
                </a:lnTo>
                <a:lnTo>
                  <a:pt x="24101" y="5469"/>
                </a:lnTo>
                <a:lnTo>
                  <a:pt x="24272" y="5213"/>
                </a:lnTo>
                <a:lnTo>
                  <a:pt x="24528" y="5042"/>
                </a:lnTo>
                <a:lnTo>
                  <a:pt x="24870" y="5042"/>
                </a:lnTo>
                <a:lnTo>
                  <a:pt x="24870" y="5042"/>
                </a:lnTo>
                <a:close/>
                <a:moveTo>
                  <a:pt x="31023" y="119389"/>
                </a:moveTo>
                <a:lnTo>
                  <a:pt x="31023" y="119389"/>
                </a:lnTo>
                <a:lnTo>
                  <a:pt x="30340" y="119303"/>
                </a:lnTo>
                <a:lnTo>
                  <a:pt x="29741" y="119132"/>
                </a:lnTo>
                <a:lnTo>
                  <a:pt x="29143" y="118791"/>
                </a:lnTo>
                <a:lnTo>
                  <a:pt x="28630" y="118449"/>
                </a:lnTo>
                <a:lnTo>
                  <a:pt x="28288" y="117936"/>
                </a:lnTo>
                <a:lnTo>
                  <a:pt x="27947" y="117338"/>
                </a:lnTo>
                <a:lnTo>
                  <a:pt x="27776" y="116740"/>
                </a:lnTo>
                <a:lnTo>
                  <a:pt x="27690" y="116056"/>
                </a:lnTo>
                <a:lnTo>
                  <a:pt x="27690" y="116056"/>
                </a:lnTo>
                <a:lnTo>
                  <a:pt x="27776" y="115458"/>
                </a:lnTo>
                <a:lnTo>
                  <a:pt x="27947" y="114774"/>
                </a:lnTo>
                <a:lnTo>
                  <a:pt x="28288" y="114261"/>
                </a:lnTo>
                <a:lnTo>
                  <a:pt x="28630" y="113748"/>
                </a:lnTo>
                <a:lnTo>
                  <a:pt x="29143" y="113407"/>
                </a:lnTo>
                <a:lnTo>
                  <a:pt x="29741" y="113065"/>
                </a:lnTo>
                <a:lnTo>
                  <a:pt x="30340" y="112894"/>
                </a:lnTo>
                <a:lnTo>
                  <a:pt x="31023" y="112808"/>
                </a:lnTo>
                <a:lnTo>
                  <a:pt x="31023" y="112808"/>
                </a:lnTo>
                <a:lnTo>
                  <a:pt x="31621" y="112894"/>
                </a:lnTo>
                <a:lnTo>
                  <a:pt x="32305" y="113065"/>
                </a:lnTo>
                <a:lnTo>
                  <a:pt x="32818" y="113407"/>
                </a:lnTo>
                <a:lnTo>
                  <a:pt x="33331" y="113748"/>
                </a:lnTo>
                <a:lnTo>
                  <a:pt x="33758" y="114261"/>
                </a:lnTo>
                <a:lnTo>
                  <a:pt x="34014" y="114774"/>
                </a:lnTo>
                <a:lnTo>
                  <a:pt x="34185" y="115458"/>
                </a:lnTo>
                <a:lnTo>
                  <a:pt x="34271" y="116056"/>
                </a:lnTo>
                <a:lnTo>
                  <a:pt x="34271" y="116056"/>
                </a:lnTo>
                <a:lnTo>
                  <a:pt x="34185" y="116740"/>
                </a:lnTo>
                <a:lnTo>
                  <a:pt x="34014" y="117338"/>
                </a:lnTo>
                <a:lnTo>
                  <a:pt x="33758" y="117936"/>
                </a:lnTo>
                <a:lnTo>
                  <a:pt x="33331" y="118449"/>
                </a:lnTo>
                <a:lnTo>
                  <a:pt x="32818" y="118791"/>
                </a:lnTo>
                <a:lnTo>
                  <a:pt x="32305" y="119132"/>
                </a:lnTo>
                <a:lnTo>
                  <a:pt x="31621" y="119303"/>
                </a:lnTo>
                <a:lnTo>
                  <a:pt x="31023" y="119389"/>
                </a:lnTo>
                <a:lnTo>
                  <a:pt x="31023" y="119389"/>
                </a:lnTo>
                <a:close/>
                <a:moveTo>
                  <a:pt x="59482" y="108877"/>
                </a:moveTo>
                <a:lnTo>
                  <a:pt x="2479" y="108877"/>
                </a:lnTo>
                <a:lnTo>
                  <a:pt x="2479" y="13588"/>
                </a:lnTo>
                <a:lnTo>
                  <a:pt x="59482" y="13588"/>
                </a:lnTo>
                <a:lnTo>
                  <a:pt x="59482" y="10887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357"/>
        <p:cNvGrpSpPr/>
        <p:nvPr/>
      </p:nvGrpSpPr>
      <p:grpSpPr>
        <a:xfrm>
          <a:off x="0" y="0"/>
          <a:ext cx="0" cy="0"/>
          <a:chOff x="0" y="0"/>
          <a:chExt cx="0" cy="0"/>
        </a:xfrm>
      </p:grpSpPr>
      <p:sp>
        <p:nvSpPr>
          <p:cNvPr id="1358" name="Google Shape;1358;p80"/>
          <p:cNvSpPr txBox="1">
            <a:spLocks noGrp="1"/>
          </p:cNvSpPr>
          <p:nvPr>
            <p:ph type="title"/>
          </p:nvPr>
        </p:nvSpPr>
        <p:spPr>
          <a:xfrm>
            <a:off x="476100" y="445025"/>
            <a:ext cx="81921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Delivery icon pack</a:t>
            </a:r>
            <a:endParaRPr/>
          </a:p>
        </p:txBody>
      </p:sp>
      <p:grpSp>
        <p:nvGrpSpPr>
          <p:cNvPr id="1359" name="Google Shape;1359;p80"/>
          <p:cNvGrpSpPr/>
          <p:nvPr/>
        </p:nvGrpSpPr>
        <p:grpSpPr>
          <a:xfrm>
            <a:off x="1255874" y="1238704"/>
            <a:ext cx="465198" cy="465198"/>
            <a:chOff x="238125" y="1157825"/>
            <a:chExt cx="501075" cy="501075"/>
          </a:xfrm>
        </p:grpSpPr>
        <p:sp>
          <p:nvSpPr>
            <p:cNvPr id="1360" name="Google Shape;1360;p80"/>
            <p:cNvSpPr/>
            <p:nvPr/>
          </p:nvSpPr>
          <p:spPr>
            <a:xfrm>
              <a:off x="473900" y="1482025"/>
              <a:ext cx="29500" cy="29500"/>
            </a:xfrm>
            <a:custGeom>
              <a:avLst/>
              <a:gdLst/>
              <a:ahLst/>
              <a:cxnLst/>
              <a:rect l="l" t="t" r="r" b="b"/>
              <a:pathLst>
                <a:path w="1180" h="1180" extrusionOk="0">
                  <a:moveTo>
                    <a:pt x="1" y="1"/>
                  </a:moveTo>
                  <a:lnTo>
                    <a:pt x="1" y="1179"/>
                  </a:lnTo>
                  <a:lnTo>
                    <a:pt x="1180" y="1179"/>
                  </a:lnTo>
                  <a:lnTo>
                    <a:pt x="11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80"/>
            <p:cNvSpPr/>
            <p:nvPr/>
          </p:nvSpPr>
          <p:spPr>
            <a:xfrm>
              <a:off x="414950" y="1482025"/>
              <a:ext cx="147400" cy="176875"/>
            </a:xfrm>
            <a:custGeom>
              <a:avLst/>
              <a:gdLst/>
              <a:ahLst/>
              <a:cxnLst/>
              <a:rect l="l" t="t" r="r" b="b"/>
              <a:pathLst>
                <a:path w="5896" h="7075" extrusionOk="0">
                  <a:moveTo>
                    <a:pt x="1" y="1"/>
                  </a:moveTo>
                  <a:lnTo>
                    <a:pt x="1" y="7074"/>
                  </a:lnTo>
                  <a:lnTo>
                    <a:pt x="5896" y="7074"/>
                  </a:lnTo>
                  <a:lnTo>
                    <a:pt x="5896" y="1"/>
                  </a:lnTo>
                  <a:lnTo>
                    <a:pt x="4717" y="1"/>
                  </a:lnTo>
                  <a:lnTo>
                    <a:pt x="4717" y="1769"/>
                  </a:lnTo>
                  <a:lnTo>
                    <a:pt x="4667" y="1965"/>
                  </a:lnTo>
                  <a:lnTo>
                    <a:pt x="4520" y="2162"/>
                  </a:lnTo>
                  <a:lnTo>
                    <a:pt x="4324" y="2309"/>
                  </a:lnTo>
                  <a:lnTo>
                    <a:pt x="4127" y="2358"/>
                  </a:lnTo>
                  <a:lnTo>
                    <a:pt x="1769" y="2358"/>
                  </a:lnTo>
                  <a:lnTo>
                    <a:pt x="1524" y="2309"/>
                  </a:lnTo>
                  <a:lnTo>
                    <a:pt x="1376" y="2162"/>
                  </a:lnTo>
                  <a:lnTo>
                    <a:pt x="1229" y="1965"/>
                  </a:lnTo>
                  <a:lnTo>
                    <a:pt x="1180" y="1769"/>
                  </a:lnTo>
                  <a:lnTo>
                    <a:pt x="11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80"/>
            <p:cNvSpPr/>
            <p:nvPr/>
          </p:nvSpPr>
          <p:spPr>
            <a:xfrm>
              <a:off x="414950" y="1482025"/>
              <a:ext cx="147400" cy="176875"/>
            </a:xfrm>
            <a:custGeom>
              <a:avLst/>
              <a:gdLst/>
              <a:ahLst/>
              <a:cxnLst/>
              <a:rect l="l" t="t" r="r" b="b"/>
              <a:pathLst>
                <a:path w="5896" h="7075" fill="none" extrusionOk="0">
                  <a:moveTo>
                    <a:pt x="1" y="1"/>
                  </a:moveTo>
                  <a:lnTo>
                    <a:pt x="1" y="7074"/>
                  </a:lnTo>
                  <a:lnTo>
                    <a:pt x="5896" y="7074"/>
                  </a:lnTo>
                  <a:lnTo>
                    <a:pt x="5896" y="1"/>
                  </a:lnTo>
                  <a:lnTo>
                    <a:pt x="4717" y="1"/>
                  </a:lnTo>
                  <a:lnTo>
                    <a:pt x="4717" y="1769"/>
                  </a:lnTo>
                  <a:lnTo>
                    <a:pt x="4717" y="1769"/>
                  </a:lnTo>
                  <a:lnTo>
                    <a:pt x="4667" y="1965"/>
                  </a:lnTo>
                  <a:lnTo>
                    <a:pt x="4520" y="2162"/>
                  </a:lnTo>
                  <a:lnTo>
                    <a:pt x="4324" y="2309"/>
                  </a:lnTo>
                  <a:lnTo>
                    <a:pt x="4127" y="2358"/>
                  </a:lnTo>
                  <a:lnTo>
                    <a:pt x="1769" y="2358"/>
                  </a:lnTo>
                  <a:lnTo>
                    <a:pt x="1769" y="2358"/>
                  </a:lnTo>
                  <a:lnTo>
                    <a:pt x="1524" y="2309"/>
                  </a:lnTo>
                  <a:lnTo>
                    <a:pt x="1376" y="2162"/>
                  </a:lnTo>
                  <a:lnTo>
                    <a:pt x="1229" y="1965"/>
                  </a:lnTo>
                  <a:lnTo>
                    <a:pt x="1180" y="1769"/>
                  </a:lnTo>
                  <a:lnTo>
                    <a:pt x="1180" y="1"/>
                  </a:ln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80"/>
            <p:cNvSpPr/>
            <p:nvPr/>
          </p:nvSpPr>
          <p:spPr>
            <a:xfrm>
              <a:off x="414950" y="1482025"/>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80"/>
            <p:cNvSpPr/>
            <p:nvPr/>
          </p:nvSpPr>
          <p:spPr>
            <a:xfrm>
              <a:off x="356000" y="1393600"/>
              <a:ext cx="265300" cy="265300"/>
            </a:xfrm>
            <a:custGeom>
              <a:avLst/>
              <a:gdLst/>
              <a:ahLst/>
              <a:cxnLst/>
              <a:rect l="l" t="t" r="r" b="b"/>
              <a:pathLst>
                <a:path w="10612" h="10612" extrusionOk="0">
                  <a:moveTo>
                    <a:pt x="1" y="1"/>
                  </a:moveTo>
                  <a:lnTo>
                    <a:pt x="1" y="10611"/>
                  </a:lnTo>
                  <a:lnTo>
                    <a:pt x="1180" y="10611"/>
                  </a:lnTo>
                  <a:lnTo>
                    <a:pt x="1180" y="2948"/>
                  </a:lnTo>
                  <a:lnTo>
                    <a:pt x="1229" y="2702"/>
                  </a:lnTo>
                  <a:lnTo>
                    <a:pt x="1376" y="2506"/>
                  </a:lnTo>
                  <a:lnTo>
                    <a:pt x="1573" y="2408"/>
                  </a:lnTo>
                  <a:lnTo>
                    <a:pt x="1769" y="2359"/>
                  </a:lnTo>
                  <a:lnTo>
                    <a:pt x="8843" y="2359"/>
                  </a:lnTo>
                  <a:lnTo>
                    <a:pt x="9040" y="2408"/>
                  </a:lnTo>
                  <a:lnTo>
                    <a:pt x="9236" y="2506"/>
                  </a:lnTo>
                  <a:lnTo>
                    <a:pt x="9383" y="2702"/>
                  </a:lnTo>
                  <a:lnTo>
                    <a:pt x="9432" y="2948"/>
                  </a:lnTo>
                  <a:lnTo>
                    <a:pt x="9432" y="10611"/>
                  </a:lnTo>
                  <a:lnTo>
                    <a:pt x="10611" y="10611"/>
                  </a:lnTo>
                  <a:lnTo>
                    <a:pt x="106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80"/>
            <p:cNvSpPr/>
            <p:nvPr/>
          </p:nvSpPr>
          <p:spPr>
            <a:xfrm>
              <a:off x="356000" y="1393600"/>
              <a:ext cx="265300" cy="265300"/>
            </a:xfrm>
            <a:custGeom>
              <a:avLst/>
              <a:gdLst/>
              <a:ahLst/>
              <a:cxnLst/>
              <a:rect l="l" t="t" r="r" b="b"/>
              <a:pathLst>
                <a:path w="10612" h="10612" fill="none" extrusionOk="0">
                  <a:moveTo>
                    <a:pt x="10611" y="10611"/>
                  </a:moveTo>
                  <a:lnTo>
                    <a:pt x="10611" y="1"/>
                  </a:lnTo>
                  <a:lnTo>
                    <a:pt x="1" y="1"/>
                  </a:lnTo>
                  <a:lnTo>
                    <a:pt x="1" y="10611"/>
                  </a:lnTo>
                  <a:lnTo>
                    <a:pt x="1180" y="10611"/>
                  </a:lnTo>
                  <a:lnTo>
                    <a:pt x="1180" y="2948"/>
                  </a:lnTo>
                  <a:lnTo>
                    <a:pt x="1180" y="2948"/>
                  </a:lnTo>
                  <a:lnTo>
                    <a:pt x="1229" y="2702"/>
                  </a:lnTo>
                  <a:lnTo>
                    <a:pt x="1376" y="2506"/>
                  </a:lnTo>
                  <a:lnTo>
                    <a:pt x="1573" y="2408"/>
                  </a:lnTo>
                  <a:lnTo>
                    <a:pt x="1769" y="2359"/>
                  </a:lnTo>
                  <a:lnTo>
                    <a:pt x="8843" y="2359"/>
                  </a:lnTo>
                  <a:lnTo>
                    <a:pt x="8843" y="2359"/>
                  </a:lnTo>
                  <a:lnTo>
                    <a:pt x="9040" y="2408"/>
                  </a:lnTo>
                  <a:lnTo>
                    <a:pt x="9236" y="2506"/>
                  </a:lnTo>
                  <a:lnTo>
                    <a:pt x="9383" y="2702"/>
                  </a:lnTo>
                  <a:lnTo>
                    <a:pt x="9432" y="2948"/>
                  </a:lnTo>
                  <a:lnTo>
                    <a:pt x="9432" y="10611"/>
                  </a:lnTo>
                  <a:lnTo>
                    <a:pt x="10611" y="1061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80"/>
            <p:cNvSpPr/>
            <p:nvPr/>
          </p:nvSpPr>
          <p:spPr>
            <a:xfrm>
              <a:off x="621275" y="1658875"/>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80"/>
            <p:cNvSpPr/>
            <p:nvPr/>
          </p:nvSpPr>
          <p:spPr>
            <a:xfrm>
              <a:off x="238125" y="1157825"/>
              <a:ext cx="501075" cy="501075"/>
            </a:xfrm>
            <a:custGeom>
              <a:avLst/>
              <a:gdLst/>
              <a:ahLst/>
              <a:cxnLst/>
              <a:rect l="l" t="t" r="r" b="b"/>
              <a:pathLst>
                <a:path w="20043" h="20043" extrusionOk="0">
                  <a:moveTo>
                    <a:pt x="10365" y="3586"/>
                  </a:moveTo>
                  <a:lnTo>
                    <a:pt x="10709" y="3684"/>
                  </a:lnTo>
                  <a:lnTo>
                    <a:pt x="11004" y="3881"/>
                  </a:lnTo>
                  <a:lnTo>
                    <a:pt x="11249" y="4077"/>
                  </a:lnTo>
                  <a:lnTo>
                    <a:pt x="11495" y="4323"/>
                  </a:lnTo>
                  <a:lnTo>
                    <a:pt x="11642" y="4618"/>
                  </a:lnTo>
                  <a:lnTo>
                    <a:pt x="11740" y="4961"/>
                  </a:lnTo>
                  <a:lnTo>
                    <a:pt x="11790" y="5305"/>
                  </a:lnTo>
                  <a:lnTo>
                    <a:pt x="11740" y="5698"/>
                  </a:lnTo>
                  <a:lnTo>
                    <a:pt x="11642" y="5993"/>
                  </a:lnTo>
                  <a:lnTo>
                    <a:pt x="11495" y="6288"/>
                  </a:lnTo>
                  <a:lnTo>
                    <a:pt x="11249" y="6583"/>
                  </a:lnTo>
                  <a:lnTo>
                    <a:pt x="11004" y="6779"/>
                  </a:lnTo>
                  <a:lnTo>
                    <a:pt x="10709" y="6926"/>
                  </a:lnTo>
                  <a:lnTo>
                    <a:pt x="10365" y="7074"/>
                  </a:lnTo>
                  <a:lnTo>
                    <a:pt x="9677" y="7074"/>
                  </a:lnTo>
                  <a:lnTo>
                    <a:pt x="9333" y="6926"/>
                  </a:lnTo>
                  <a:lnTo>
                    <a:pt x="9039" y="6779"/>
                  </a:lnTo>
                  <a:lnTo>
                    <a:pt x="8793" y="6583"/>
                  </a:lnTo>
                  <a:lnTo>
                    <a:pt x="8547" y="6288"/>
                  </a:lnTo>
                  <a:lnTo>
                    <a:pt x="8400" y="5993"/>
                  </a:lnTo>
                  <a:lnTo>
                    <a:pt x="8302" y="5698"/>
                  </a:lnTo>
                  <a:lnTo>
                    <a:pt x="8253" y="5305"/>
                  </a:lnTo>
                  <a:lnTo>
                    <a:pt x="8302" y="4961"/>
                  </a:lnTo>
                  <a:lnTo>
                    <a:pt x="8400" y="4618"/>
                  </a:lnTo>
                  <a:lnTo>
                    <a:pt x="8547" y="4323"/>
                  </a:lnTo>
                  <a:lnTo>
                    <a:pt x="8793" y="4077"/>
                  </a:lnTo>
                  <a:lnTo>
                    <a:pt x="9039" y="3881"/>
                  </a:lnTo>
                  <a:lnTo>
                    <a:pt x="9333" y="3684"/>
                  </a:lnTo>
                  <a:lnTo>
                    <a:pt x="9677" y="3586"/>
                  </a:lnTo>
                  <a:close/>
                  <a:moveTo>
                    <a:pt x="10021" y="0"/>
                  </a:moveTo>
                  <a:lnTo>
                    <a:pt x="9825" y="49"/>
                  </a:lnTo>
                  <a:lnTo>
                    <a:pt x="9677" y="98"/>
                  </a:lnTo>
                  <a:lnTo>
                    <a:pt x="246" y="7221"/>
                  </a:lnTo>
                  <a:lnTo>
                    <a:pt x="147" y="7319"/>
                  </a:lnTo>
                  <a:lnTo>
                    <a:pt x="49" y="7418"/>
                  </a:lnTo>
                  <a:lnTo>
                    <a:pt x="0" y="7516"/>
                  </a:lnTo>
                  <a:lnTo>
                    <a:pt x="0" y="7663"/>
                  </a:lnTo>
                  <a:lnTo>
                    <a:pt x="0" y="19453"/>
                  </a:lnTo>
                  <a:lnTo>
                    <a:pt x="49" y="19698"/>
                  </a:lnTo>
                  <a:lnTo>
                    <a:pt x="147" y="19895"/>
                  </a:lnTo>
                  <a:lnTo>
                    <a:pt x="344" y="19993"/>
                  </a:lnTo>
                  <a:lnTo>
                    <a:pt x="589" y="20042"/>
                  </a:lnTo>
                  <a:lnTo>
                    <a:pt x="3537" y="20042"/>
                  </a:lnTo>
                  <a:lnTo>
                    <a:pt x="3537" y="9432"/>
                  </a:lnTo>
                  <a:lnTo>
                    <a:pt x="2997" y="9432"/>
                  </a:lnTo>
                  <a:lnTo>
                    <a:pt x="2751" y="9383"/>
                  </a:lnTo>
                  <a:lnTo>
                    <a:pt x="2554" y="9284"/>
                  </a:lnTo>
                  <a:lnTo>
                    <a:pt x="2407" y="9088"/>
                  </a:lnTo>
                  <a:lnTo>
                    <a:pt x="2407" y="8842"/>
                  </a:lnTo>
                  <a:lnTo>
                    <a:pt x="2407" y="8597"/>
                  </a:lnTo>
                  <a:lnTo>
                    <a:pt x="2554" y="8449"/>
                  </a:lnTo>
                  <a:lnTo>
                    <a:pt x="2751" y="8302"/>
                  </a:lnTo>
                  <a:lnTo>
                    <a:pt x="2997" y="8253"/>
                  </a:lnTo>
                  <a:lnTo>
                    <a:pt x="17046" y="8253"/>
                  </a:lnTo>
                  <a:lnTo>
                    <a:pt x="17291" y="8302"/>
                  </a:lnTo>
                  <a:lnTo>
                    <a:pt x="17488" y="8449"/>
                  </a:lnTo>
                  <a:lnTo>
                    <a:pt x="17586" y="8597"/>
                  </a:lnTo>
                  <a:lnTo>
                    <a:pt x="17635" y="8842"/>
                  </a:lnTo>
                  <a:lnTo>
                    <a:pt x="17586" y="9088"/>
                  </a:lnTo>
                  <a:lnTo>
                    <a:pt x="17488" y="9284"/>
                  </a:lnTo>
                  <a:lnTo>
                    <a:pt x="17291" y="9383"/>
                  </a:lnTo>
                  <a:lnTo>
                    <a:pt x="17046" y="9432"/>
                  </a:lnTo>
                  <a:lnTo>
                    <a:pt x="16456" y="9432"/>
                  </a:lnTo>
                  <a:lnTo>
                    <a:pt x="16456" y="20042"/>
                  </a:lnTo>
                  <a:lnTo>
                    <a:pt x="19453" y="20042"/>
                  </a:lnTo>
                  <a:lnTo>
                    <a:pt x="19698" y="19993"/>
                  </a:lnTo>
                  <a:lnTo>
                    <a:pt x="19846" y="19895"/>
                  </a:lnTo>
                  <a:lnTo>
                    <a:pt x="19993" y="19698"/>
                  </a:lnTo>
                  <a:lnTo>
                    <a:pt x="20042" y="19453"/>
                  </a:lnTo>
                  <a:lnTo>
                    <a:pt x="20042" y="7663"/>
                  </a:lnTo>
                  <a:lnTo>
                    <a:pt x="20042" y="7516"/>
                  </a:lnTo>
                  <a:lnTo>
                    <a:pt x="19993" y="7418"/>
                  </a:lnTo>
                  <a:lnTo>
                    <a:pt x="19895" y="7319"/>
                  </a:lnTo>
                  <a:lnTo>
                    <a:pt x="19797" y="7221"/>
                  </a:lnTo>
                  <a:lnTo>
                    <a:pt x="10365" y="98"/>
                  </a:lnTo>
                  <a:lnTo>
                    <a:pt x="10218" y="49"/>
                  </a:lnTo>
                  <a:lnTo>
                    <a:pt x="100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80"/>
            <p:cNvSpPr/>
            <p:nvPr/>
          </p:nvSpPr>
          <p:spPr>
            <a:xfrm>
              <a:off x="238125" y="1157825"/>
              <a:ext cx="501075" cy="501075"/>
            </a:xfrm>
            <a:custGeom>
              <a:avLst/>
              <a:gdLst/>
              <a:ahLst/>
              <a:cxnLst/>
              <a:rect l="l" t="t" r="r" b="b"/>
              <a:pathLst>
                <a:path w="20043" h="20043" fill="none" extrusionOk="0">
                  <a:moveTo>
                    <a:pt x="10365" y="98"/>
                  </a:moveTo>
                  <a:lnTo>
                    <a:pt x="10365" y="98"/>
                  </a:lnTo>
                  <a:lnTo>
                    <a:pt x="10218" y="49"/>
                  </a:lnTo>
                  <a:lnTo>
                    <a:pt x="10021" y="0"/>
                  </a:lnTo>
                  <a:lnTo>
                    <a:pt x="9825" y="49"/>
                  </a:lnTo>
                  <a:lnTo>
                    <a:pt x="9677" y="98"/>
                  </a:lnTo>
                  <a:lnTo>
                    <a:pt x="246" y="7221"/>
                  </a:lnTo>
                  <a:lnTo>
                    <a:pt x="246" y="7221"/>
                  </a:lnTo>
                  <a:lnTo>
                    <a:pt x="147" y="7319"/>
                  </a:lnTo>
                  <a:lnTo>
                    <a:pt x="49" y="7418"/>
                  </a:lnTo>
                  <a:lnTo>
                    <a:pt x="0" y="7516"/>
                  </a:lnTo>
                  <a:lnTo>
                    <a:pt x="0" y="7663"/>
                  </a:lnTo>
                  <a:lnTo>
                    <a:pt x="0" y="19453"/>
                  </a:lnTo>
                  <a:lnTo>
                    <a:pt x="0" y="19453"/>
                  </a:lnTo>
                  <a:lnTo>
                    <a:pt x="49" y="19698"/>
                  </a:lnTo>
                  <a:lnTo>
                    <a:pt x="147" y="19895"/>
                  </a:lnTo>
                  <a:lnTo>
                    <a:pt x="344" y="19993"/>
                  </a:lnTo>
                  <a:lnTo>
                    <a:pt x="589" y="20042"/>
                  </a:lnTo>
                  <a:lnTo>
                    <a:pt x="3537" y="20042"/>
                  </a:lnTo>
                  <a:lnTo>
                    <a:pt x="3537" y="9432"/>
                  </a:lnTo>
                  <a:lnTo>
                    <a:pt x="2997" y="9432"/>
                  </a:lnTo>
                  <a:lnTo>
                    <a:pt x="2997" y="9432"/>
                  </a:lnTo>
                  <a:lnTo>
                    <a:pt x="2751" y="9383"/>
                  </a:lnTo>
                  <a:lnTo>
                    <a:pt x="2554" y="9284"/>
                  </a:lnTo>
                  <a:lnTo>
                    <a:pt x="2407" y="9088"/>
                  </a:lnTo>
                  <a:lnTo>
                    <a:pt x="2407" y="8842"/>
                  </a:lnTo>
                  <a:lnTo>
                    <a:pt x="2407" y="8842"/>
                  </a:lnTo>
                  <a:lnTo>
                    <a:pt x="2407" y="8597"/>
                  </a:lnTo>
                  <a:lnTo>
                    <a:pt x="2554" y="8449"/>
                  </a:lnTo>
                  <a:lnTo>
                    <a:pt x="2751" y="8302"/>
                  </a:lnTo>
                  <a:lnTo>
                    <a:pt x="2997" y="8253"/>
                  </a:lnTo>
                  <a:lnTo>
                    <a:pt x="17046" y="8253"/>
                  </a:lnTo>
                  <a:lnTo>
                    <a:pt x="17046" y="8253"/>
                  </a:lnTo>
                  <a:lnTo>
                    <a:pt x="17291" y="8302"/>
                  </a:lnTo>
                  <a:lnTo>
                    <a:pt x="17488" y="8449"/>
                  </a:lnTo>
                  <a:lnTo>
                    <a:pt x="17586" y="8597"/>
                  </a:lnTo>
                  <a:lnTo>
                    <a:pt x="17635" y="8842"/>
                  </a:lnTo>
                  <a:lnTo>
                    <a:pt x="17635" y="8842"/>
                  </a:lnTo>
                  <a:lnTo>
                    <a:pt x="17586" y="9088"/>
                  </a:lnTo>
                  <a:lnTo>
                    <a:pt x="17488" y="9284"/>
                  </a:lnTo>
                  <a:lnTo>
                    <a:pt x="17291" y="9383"/>
                  </a:lnTo>
                  <a:lnTo>
                    <a:pt x="17046" y="9432"/>
                  </a:lnTo>
                  <a:lnTo>
                    <a:pt x="16456" y="9432"/>
                  </a:lnTo>
                  <a:lnTo>
                    <a:pt x="16456" y="20042"/>
                  </a:lnTo>
                  <a:lnTo>
                    <a:pt x="19453" y="20042"/>
                  </a:lnTo>
                  <a:lnTo>
                    <a:pt x="19453" y="20042"/>
                  </a:lnTo>
                  <a:lnTo>
                    <a:pt x="19698" y="19993"/>
                  </a:lnTo>
                  <a:lnTo>
                    <a:pt x="19846" y="19895"/>
                  </a:lnTo>
                  <a:lnTo>
                    <a:pt x="19993" y="19698"/>
                  </a:lnTo>
                  <a:lnTo>
                    <a:pt x="20042" y="19453"/>
                  </a:lnTo>
                  <a:lnTo>
                    <a:pt x="20042" y="7663"/>
                  </a:lnTo>
                  <a:lnTo>
                    <a:pt x="20042" y="7663"/>
                  </a:lnTo>
                  <a:lnTo>
                    <a:pt x="20042" y="7516"/>
                  </a:lnTo>
                  <a:lnTo>
                    <a:pt x="19993" y="7418"/>
                  </a:lnTo>
                  <a:lnTo>
                    <a:pt x="19895" y="7319"/>
                  </a:lnTo>
                  <a:lnTo>
                    <a:pt x="19797" y="7221"/>
                  </a:lnTo>
                  <a:lnTo>
                    <a:pt x="10365" y="98"/>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80"/>
            <p:cNvSpPr/>
            <p:nvPr/>
          </p:nvSpPr>
          <p:spPr>
            <a:xfrm>
              <a:off x="444425" y="1247450"/>
              <a:ext cx="88450" cy="87225"/>
            </a:xfrm>
            <a:custGeom>
              <a:avLst/>
              <a:gdLst/>
              <a:ahLst/>
              <a:cxnLst/>
              <a:rect l="l" t="t" r="r" b="b"/>
              <a:pathLst>
                <a:path w="3538" h="3489" fill="none" extrusionOk="0">
                  <a:moveTo>
                    <a:pt x="1769" y="3489"/>
                  </a:moveTo>
                  <a:lnTo>
                    <a:pt x="1769" y="3489"/>
                  </a:lnTo>
                  <a:lnTo>
                    <a:pt x="1425" y="3489"/>
                  </a:lnTo>
                  <a:lnTo>
                    <a:pt x="1081" y="3341"/>
                  </a:lnTo>
                  <a:lnTo>
                    <a:pt x="787" y="3194"/>
                  </a:lnTo>
                  <a:lnTo>
                    <a:pt x="541" y="2998"/>
                  </a:lnTo>
                  <a:lnTo>
                    <a:pt x="295" y="2703"/>
                  </a:lnTo>
                  <a:lnTo>
                    <a:pt x="148" y="2408"/>
                  </a:lnTo>
                  <a:lnTo>
                    <a:pt x="50" y="2113"/>
                  </a:lnTo>
                  <a:lnTo>
                    <a:pt x="1" y="1720"/>
                  </a:lnTo>
                  <a:lnTo>
                    <a:pt x="1" y="1720"/>
                  </a:lnTo>
                  <a:lnTo>
                    <a:pt x="50" y="1376"/>
                  </a:lnTo>
                  <a:lnTo>
                    <a:pt x="148" y="1033"/>
                  </a:lnTo>
                  <a:lnTo>
                    <a:pt x="295" y="738"/>
                  </a:lnTo>
                  <a:lnTo>
                    <a:pt x="541" y="492"/>
                  </a:lnTo>
                  <a:lnTo>
                    <a:pt x="787" y="296"/>
                  </a:lnTo>
                  <a:lnTo>
                    <a:pt x="1081" y="99"/>
                  </a:lnTo>
                  <a:lnTo>
                    <a:pt x="1425" y="1"/>
                  </a:lnTo>
                  <a:lnTo>
                    <a:pt x="1769" y="1"/>
                  </a:lnTo>
                  <a:lnTo>
                    <a:pt x="1769" y="1"/>
                  </a:lnTo>
                  <a:lnTo>
                    <a:pt x="2113" y="1"/>
                  </a:lnTo>
                  <a:lnTo>
                    <a:pt x="2457" y="99"/>
                  </a:lnTo>
                  <a:lnTo>
                    <a:pt x="2752" y="296"/>
                  </a:lnTo>
                  <a:lnTo>
                    <a:pt x="2997" y="492"/>
                  </a:lnTo>
                  <a:lnTo>
                    <a:pt x="3243" y="738"/>
                  </a:lnTo>
                  <a:lnTo>
                    <a:pt x="3390" y="1033"/>
                  </a:lnTo>
                  <a:lnTo>
                    <a:pt x="3488" y="1376"/>
                  </a:lnTo>
                  <a:lnTo>
                    <a:pt x="3538" y="1720"/>
                  </a:lnTo>
                  <a:lnTo>
                    <a:pt x="3538" y="1720"/>
                  </a:lnTo>
                  <a:lnTo>
                    <a:pt x="3488" y="2113"/>
                  </a:lnTo>
                  <a:lnTo>
                    <a:pt x="3390" y="2408"/>
                  </a:lnTo>
                  <a:lnTo>
                    <a:pt x="3243" y="2703"/>
                  </a:lnTo>
                  <a:lnTo>
                    <a:pt x="2997" y="2998"/>
                  </a:lnTo>
                  <a:lnTo>
                    <a:pt x="2752" y="3194"/>
                  </a:lnTo>
                  <a:lnTo>
                    <a:pt x="2457" y="3341"/>
                  </a:lnTo>
                  <a:lnTo>
                    <a:pt x="2113" y="3489"/>
                  </a:lnTo>
                  <a:lnTo>
                    <a:pt x="1769" y="3489"/>
                  </a:lnTo>
                  <a:lnTo>
                    <a:pt x="1769" y="348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80"/>
            <p:cNvSpPr/>
            <p:nvPr/>
          </p:nvSpPr>
          <p:spPr>
            <a:xfrm>
              <a:off x="488650" y="1334650"/>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80"/>
            <p:cNvSpPr/>
            <p:nvPr/>
          </p:nvSpPr>
          <p:spPr>
            <a:xfrm>
              <a:off x="473900" y="1275700"/>
              <a:ext cx="29500" cy="29500"/>
            </a:xfrm>
            <a:custGeom>
              <a:avLst/>
              <a:gdLst/>
              <a:ahLst/>
              <a:cxnLst/>
              <a:rect l="l" t="t" r="r" b="b"/>
              <a:pathLst>
                <a:path w="1180" h="1180" extrusionOk="0">
                  <a:moveTo>
                    <a:pt x="590" y="1"/>
                  </a:moveTo>
                  <a:lnTo>
                    <a:pt x="345" y="50"/>
                  </a:lnTo>
                  <a:lnTo>
                    <a:pt x="148" y="197"/>
                  </a:lnTo>
                  <a:lnTo>
                    <a:pt x="50" y="394"/>
                  </a:lnTo>
                  <a:lnTo>
                    <a:pt x="1" y="590"/>
                  </a:lnTo>
                  <a:lnTo>
                    <a:pt x="50" y="836"/>
                  </a:lnTo>
                  <a:lnTo>
                    <a:pt x="148" y="1032"/>
                  </a:lnTo>
                  <a:lnTo>
                    <a:pt x="345" y="1131"/>
                  </a:lnTo>
                  <a:lnTo>
                    <a:pt x="590" y="1180"/>
                  </a:lnTo>
                  <a:lnTo>
                    <a:pt x="836" y="1131"/>
                  </a:lnTo>
                  <a:lnTo>
                    <a:pt x="983" y="1032"/>
                  </a:lnTo>
                  <a:lnTo>
                    <a:pt x="1131" y="836"/>
                  </a:lnTo>
                  <a:lnTo>
                    <a:pt x="1180" y="590"/>
                  </a:lnTo>
                  <a:lnTo>
                    <a:pt x="1131" y="394"/>
                  </a:lnTo>
                  <a:lnTo>
                    <a:pt x="983" y="197"/>
                  </a:lnTo>
                  <a:lnTo>
                    <a:pt x="836" y="50"/>
                  </a:lnTo>
                  <a:lnTo>
                    <a:pt x="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80"/>
            <p:cNvSpPr/>
            <p:nvPr/>
          </p:nvSpPr>
          <p:spPr>
            <a:xfrm>
              <a:off x="473900" y="1275700"/>
              <a:ext cx="29500" cy="29500"/>
            </a:xfrm>
            <a:custGeom>
              <a:avLst/>
              <a:gdLst/>
              <a:ahLst/>
              <a:cxnLst/>
              <a:rect l="l" t="t" r="r" b="b"/>
              <a:pathLst>
                <a:path w="1180" h="1180" fill="none" extrusionOk="0">
                  <a:moveTo>
                    <a:pt x="1180" y="590"/>
                  </a:moveTo>
                  <a:lnTo>
                    <a:pt x="1180" y="590"/>
                  </a:lnTo>
                  <a:lnTo>
                    <a:pt x="1131" y="836"/>
                  </a:lnTo>
                  <a:lnTo>
                    <a:pt x="983" y="1032"/>
                  </a:lnTo>
                  <a:lnTo>
                    <a:pt x="836" y="1131"/>
                  </a:lnTo>
                  <a:lnTo>
                    <a:pt x="590" y="1180"/>
                  </a:lnTo>
                  <a:lnTo>
                    <a:pt x="590" y="1180"/>
                  </a:lnTo>
                  <a:lnTo>
                    <a:pt x="345" y="1131"/>
                  </a:lnTo>
                  <a:lnTo>
                    <a:pt x="148" y="1032"/>
                  </a:lnTo>
                  <a:lnTo>
                    <a:pt x="50" y="836"/>
                  </a:lnTo>
                  <a:lnTo>
                    <a:pt x="1" y="590"/>
                  </a:lnTo>
                  <a:lnTo>
                    <a:pt x="1" y="590"/>
                  </a:lnTo>
                  <a:lnTo>
                    <a:pt x="50" y="394"/>
                  </a:lnTo>
                  <a:lnTo>
                    <a:pt x="148" y="197"/>
                  </a:lnTo>
                  <a:lnTo>
                    <a:pt x="345" y="50"/>
                  </a:lnTo>
                  <a:lnTo>
                    <a:pt x="590" y="1"/>
                  </a:lnTo>
                  <a:lnTo>
                    <a:pt x="590" y="1"/>
                  </a:lnTo>
                  <a:lnTo>
                    <a:pt x="836" y="50"/>
                  </a:lnTo>
                  <a:lnTo>
                    <a:pt x="983" y="197"/>
                  </a:lnTo>
                  <a:lnTo>
                    <a:pt x="1131" y="394"/>
                  </a:lnTo>
                  <a:lnTo>
                    <a:pt x="1180" y="590"/>
                  </a:lnTo>
                  <a:lnTo>
                    <a:pt x="1180" y="5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80"/>
            <p:cNvSpPr/>
            <p:nvPr/>
          </p:nvSpPr>
          <p:spPr>
            <a:xfrm>
              <a:off x="503375" y="129045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80"/>
          <p:cNvGrpSpPr/>
          <p:nvPr/>
        </p:nvGrpSpPr>
        <p:grpSpPr>
          <a:xfrm>
            <a:off x="1950224" y="1238704"/>
            <a:ext cx="465198" cy="465198"/>
            <a:chOff x="986025" y="1157825"/>
            <a:chExt cx="501075" cy="501075"/>
          </a:xfrm>
        </p:grpSpPr>
        <p:sp>
          <p:nvSpPr>
            <p:cNvPr id="1375" name="Google Shape;1375;p80"/>
            <p:cNvSpPr/>
            <p:nvPr/>
          </p:nvSpPr>
          <p:spPr>
            <a:xfrm>
              <a:off x="1133375" y="1334650"/>
              <a:ext cx="353725" cy="147400"/>
            </a:xfrm>
            <a:custGeom>
              <a:avLst/>
              <a:gdLst/>
              <a:ahLst/>
              <a:cxnLst/>
              <a:rect l="l" t="t" r="r" b="b"/>
              <a:pathLst>
                <a:path w="14149" h="5896" extrusionOk="0">
                  <a:moveTo>
                    <a:pt x="1" y="1"/>
                  </a:moveTo>
                  <a:lnTo>
                    <a:pt x="1" y="5896"/>
                  </a:lnTo>
                  <a:lnTo>
                    <a:pt x="14148" y="5896"/>
                  </a:lnTo>
                  <a:lnTo>
                    <a:pt x="14148" y="590"/>
                  </a:lnTo>
                  <a:lnTo>
                    <a:pt x="14099" y="394"/>
                  </a:lnTo>
                  <a:lnTo>
                    <a:pt x="14001" y="197"/>
                  </a:lnTo>
                  <a:lnTo>
                    <a:pt x="13804" y="50"/>
                  </a:lnTo>
                  <a:lnTo>
                    <a:pt x="13559" y="1"/>
                  </a:lnTo>
                  <a:lnTo>
                    <a:pt x="12233" y="1"/>
                  </a:lnTo>
                  <a:lnTo>
                    <a:pt x="10366" y="3243"/>
                  </a:lnTo>
                  <a:lnTo>
                    <a:pt x="10218" y="3439"/>
                  </a:lnTo>
                  <a:lnTo>
                    <a:pt x="10071" y="3587"/>
                  </a:lnTo>
                  <a:lnTo>
                    <a:pt x="9875" y="3783"/>
                  </a:lnTo>
                  <a:lnTo>
                    <a:pt x="9727" y="3881"/>
                  </a:lnTo>
                  <a:lnTo>
                    <a:pt x="9482" y="3980"/>
                  </a:lnTo>
                  <a:lnTo>
                    <a:pt x="9285" y="4078"/>
                  </a:lnTo>
                  <a:lnTo>
                    <a:pt x="9040" y="4127"/>
                  </a:lnTo>
                  <a:lnTo>
                    <a:pt x="8597" y="4127"/>
                  </a:lnTo>
                  <a:lnTo>
                    <a:pt x="8352" y="4078"/>
                  </a:lnTo>
                  <a:lnTo>
                    <a:pt x="8155" y="3980"/>
                  </a:lnTo>
                  <a:lnTo>
                    <a:pt x="7959" y="3881"/>
                  </a:lnTo>
                  <a:lnTo>
                    <a:pt x="7762" y="3734"/>
                  </a:lnTo>
                  <a:lnTo>
                    <a:pt x="7566" y="3587"/>
                  </a:lnTo>
                  <a:lnTo>
                    <a:pt x="7418" y="3439"/>
                  </a:lnTo>
                  <a:lnTo>
                    <a:pt x="7320" y="3243"/>
                  </a:lnTo>
                  <a:lnTo>
                    <a:pt x="54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80"/>
            <p:cNvSpPr/>
            <p:nvPr/>
          </p:nvSpPr>
          <p:spPr>
            <a:xfrm>
              <a:off x="1133375" y="1334650"/>
              <a:ext cx="353725" cy="147400"/>
            </a:xfrm>
            <a:custGeom>
              <a:avLst/>
              <a:gdLst/>
              <a:ahLst/>
              <a:cxnLst/>
              <a:rect l="l" t="t" r="r" b="b"/>
              <a:pathLst>
                <a:path w="14149" h="5896" fill="none" extrusionOk="0">
                  <a:moveTo>
                    <a:pt x="13559" y="1"/>
                  </a:moveTo>
                  <a:lnTo>
                    <a:pt x="12233" y="1"/>
                  </a:lnTo>
                  <a:lnTo>
                    <a:pt x="10366" y="3243"/>
                  </a:lnTo>
                  <a:lnTo>
                    <a:pt x="10366" y="3243"/>
                  </a:lnTo>
                  <a:lnTo>
                    <a:pt x="10218" y="3439"/>
                  </a:lnTo>
                  <a:lnTo>
                    <a:pt x="10071" y="3587"/>
                  </a:lnTo>
                  <a:lnTo>
                    <a:pt x="9875" y="3783"/>
                  </a:lnTo>
                  <a:lnTo>
                    <a:pt x="9727" y="3881"/>
                  </a:lnTo>
                  <a:lnTo>
                    <a:pt x="9482" y="3980"/>
                  </a:lnTo>
                  <a:lnTo>
                    <a:pt x="9285" y="4078"/>
                  </a:lnTo>
                  <a:lnTo>
                    <a:pt x="9040" y="4127"/>
                  </a:lnTo>
                  <a:lnTo>
                    <a:pt x="8843" y="4127"/>
                  </a:lnTo>
                  <a:lnTo>
                    <a:pt x="8843" y="4127"/>
                  </a:lnTo>
                  <a:lnTo>
                    <a:pt x="8597" y="4127"/>
                  </a:lnTo>
                  <a:lnTo>
                    <a:pt x="8352" y="4078"/>
                  </a:lnTo>
                  <a:lnTo>
                    <a:pt x="8155" y="3980"/>
                  </a:lnTo>
                  <a:lnTo>
                    <a:pt x="7959" y="3881"/>
                  </a:lnTo>
                  <a:lnTo>
                    <a:pt x="7762" y="3734"/>
                  </a:lnTo>
                  <a:lnTo>
                    <a:pt x="7566" y="3587"/>
                  </a:lnTo>
                  <a:lnTo>
                    <a:pt x="7418" y="3439"/>
                  </a:lnTo>
                  <a:lnTo>
                    <a:pt x="7320" y="3243"/>
                  </a:lnTo>
                  <a:lnTo>
                    <a:pt x="5454" y="1"/>
                  </a:lnTo>
                  <a:lnTo>
                    <a:pt x="1" y="1"/>
                  </a:lnTo>
                  <a:lnTo>
                    <a:pt x="1" y="5896"/>
                  </a:lnTo>
                  <a:lnTo>
                    <a:pt x="14148" y="5896"/>
                  </a:lnTo>
                  <a:lnTo>
                    <a:pt x="14148" y="590"/>
                  </a:lnTo>
                  <a:lnTo>
                    <a:pt x="14148" y="590"/>
                  </a:lnTo>
                  <a:lnTo>
                    <a:pt x="14099" y="394"/>
                  </a:lnTo>
                  <a:lnTo>
                    <a:pt x="14001" y="197"/>
                  </a:lnTo>
                  <a:lnTo>
                    <a:pt x="13804" y="50"/>
                  </a:lnTo>
                  <a:lnTo>
                    <a:pt x="13559" y="1"/>
                  </a:lnTo>
                  <a:lnTo>
                    <a:pt x="1355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80"/>
            <p:cNvSpPr/>
            <p:nvPr/>
          </p:nvSpPr>
          <p:spPr>
            <a:xfrm>
              <a:off x="1472325" y="133465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80"/>
            <p:cNvSpPr/>
            <p:nvPr/>
          </p:nvSpPr>
          <p:spPr>
            <a:xfrm>
              <a:off x="986025" y="1334650"/>
              <a:ext cx="501075" cy="324250"/>
            </a:xfrm>
            <a:custGeom>
              <a:avLst/>
              <a:gdLst/>
              <a:ahLst/>
              <a:cxnLst/>
              <a:rect l="l" t="t" r="r" b="b"/>
              <a:pathLst>
                <a:path w="20043" h="12970" extrusionOk="0">
                  <a:moveTo>
                    <a:pt x="3586" y="1"/>
                  </a:moveTo>
                  <a:lnTo>
                    <a:pt x="3586" y="6485"/>
                  </a:lnTo>
                  <a:lnTo>
                    <a:pt x="3537" y="6681"/>
                  </a:lnTo>
                  <a:lnTo>
                    <a:pt x="3390" y="6878"/>
                  </a:lnTo>
                  <a:lnTo>
                    <a:pt x="3193" y="7025"/>
                  </a:lnTo>
                  <a:lnTo>
                    <a:pt x="2997" y="7074"/>
                  </a:lnTo>
                  <a:lnTo>
                    <a:pt x="0" y="7074"/>
                  </a:lnTo>
                  <a:lnTo>
                    <a:pt x="0" y="8253"/>
                  </a:lnTo>
                  <a:lnTo>
                    <a:pt x="14737" y="8253"/>
                  </a:lnTo>
                  <a:lnTo>
                    <a:pt x="14934" y="8303"/>
                  </a:lnTo>
                  <a:lnTo>
                    <a:pt x="15130" y="8401"/>
                  </a:lnTo>
                  <a:lnTo>
                    <a:pt x="15277" y="8597"/>
                  </a:lnTo>
                  <a:lnTo>
                    <a:pt x="15327" y="8843"/>
                  </a:lnTo>
                  <a:lnTo>
                    <a:pt x="15327" y="12969"/>
                  </a:lnTo>
                  <a:lnTo>
                    <a:pt x="16456" y="12969"/>
                  </a:lnTo>
                  <a:lnTo>
                    <a:pt x="16456" y="8843"/>
                  </a:lnTo>
                  <a:lnTo>
                    <a:pt x="16505" y="8597"/>
                  </a:lnTo>
                  <a:lnTo>
                    <a:pt x="16653" y="8401"/>
                  </a:lnTo>
                  <a:lnTo>
                    <a:pt x="16849" y="8303"/>
                  </a:lnTo>
                  <a:lnTo>
                    <a:pt x="17046" y="8253"/>
                  </a:lnTo>
                  <a:lnTo>
                    <a:pt x="20042" y="8253"/>
                  </a:lnTo>
                  <a:lnTo>
                    <a:pt x="20042" y="7074"/>
                  </a:lnTo>
                  <a:lnTo>
                    <a:pt x="5305" y="7074"/>
                  </a:lnTo>
                  <a:lnTo>
                    <a:pt x="5109" y="7025"/>
                  </a:lnTo>
                  <a:lnTo>
                    <a:pt x="4912" y="6878"/>
                  </a:lnTo>
                  <a:lnTo>
                    <a:pt x="4765" y="6681"/>
                  </a:lnTo>
                  <a:lnTo>
                    <a:pt x="4716" y="6485"/>
                  </a:lnTo>
                  <a:lnTo>
                    <a:pt x="47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80"/>
            <p:cNvSpPr/>
            <p:nvPr/>
          </p:nvSpPr>
          <p:spPr>
            <a:xfrm>
              <a:off x="986025" y="1334650"/>
              <a:ext cx="501075" cy="324250"/>
            </a:xfrm>
            <a:custGeom>
              <a:avLst/>
              <a:gdLst/>
              <a:ahLst/>
              <a:cxnLst/>
              <a:rect l="l" t="t" r="r" b="b"/>
              <a:pathLst>
                <a:path w="20043" h="12970" fill="none" extrusionOk="0">
                  <a:moveTo>
                    <a:pt x="4716" y="6485"/>
                  </a:moveTo>
                  <a:lnTo>
                    <a:pt x="4716" y="1"/>
                  </a:lnTo>
                  <a:lnTo>
                    <a:pt x="3586" y="1"/>
                  </a:lnTo>
                  <a:lnTo>
                    <a:pt x="3586" y="6485"/>
                  </a:lnTo>
                  <a:lnTo>
                    <a:pt x="3586" y="6485"/>
                  </a:lnTo>
                  <a:lnTo>
                    <a:pt x="3537" y="6681"/>
                  </a:lnTo>
                  <a:lnTo>
                    <a:pt x="3390" y="6878"/>
                  </a:lnTo>
                  <a:lnTo>
                    <a:pt x="3193" y="7025"/>
                  </a:lnTo>
                  <a:lnTo>
                    <a:pt x="2997" y="7074"/>
                  </a:lnTo>
                  <a:lnTo>
                    <a:pt x="0" y="7074"/>
                  </a:lnTo>
                  <a:lnTo>
                    <a:pt x="0" y="8253"/>
                  </a:lnTo>
                  <a:lnTo>
                    <a:pt x="14737" y="8253"/>
                  </a:lnTo>
                  <a:lnTo>
                    <a:pt x="14737" y="8253"/>
                  </a:lnTo>
                  <a:lnTo>
                    <a:pt x="14934" y="8303"/>
                  </a:lnTo>
                  <a:lnTo>
                    <a:pt x="15130" y="8401"/>
                  </a:lnTo>
                  <a:lnTo>
                    <a:pt x="15277" y="8597"/>
                  </a:lnTo>
                  <a:lnTo>
                    <a:pt x="15327" y="8843"/>
                  </a:lnTo>
                  <a:lnTo>
                    <a:pt x="15327" y="12969"/>
                  </a:lnTo>
                  <a:lnTo>
                    <a:pt x="16456" y="12969"/>
                  </a:lnTo>
                  <a:lnTo>
                    <a:pt x="16456" y="8843"/>
                  </a:lnTo>
                  <a:lnTo>
                    <a:pt x="16456" y="8843"/>
                  </a:lnTo>
                  <a:lnTo>
                    <a:pt x="16505" y="8597"/>
                  </a:lnTo>
                  <a:lnTo>
                    <a:pt x="16653" y="8401"/>
                  </a:lnTo>
                  <a:lnTo>
                    <a:pt x="16849" y="8303"/>
                  </a:lnTo>
                  <a:lnTo>
                    <a:pt x="17046" y="8253"/>
                  </a:lnTo>
                  <a:lnTo>
                    <a:pt x="20042" y="8253"/>
                  </a:lnTo>
                  <a:lnTo>
                    <a:pt x="20042" y="7074"/>
                  </a:lnTo>
                  <a:lnTo>
                    <a:pt x="5305" y="7074"/>
                  </a:lnTo>
                  <a:lnTo>
                    <a:pt x="5305" y="7074"/>
                  </a:lnTo>
                  <a:lnTo>
                    <a:pt x="5109" y="7025"/>
                  </a:lnTo>
                  <a:lnTo>
                    <a:pt x="4912" y="6878"/>
                  </a:lnTo>
                  <a:lnTo>
                    <a:pt x="4765" y="6681"/>
                  </a:lnTo>
                  <a:lnTo>
                    <a:pt x="4716" y="6485"/>
                  </a:lnTo>
                  <a:lnTo>
                    <a:pt x="4716" y="648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80"/>
            <p:cNvSpPr/>
            <p:nvPr/>
          </p:nvSpPr>
          <p:spPr>
            <a:xfrm>
              <a:off x="1103900" y="1496775"/>
              <a:ext cx="25" cy="0"/>
            </a:xfrm>
            <a:custGeom>
              <a:avLst/>
              <a:gdLst/>
              <a:ahLst/>
              <a:cxnLst/>
              <a:rect l="l" t="t" r="r" b="b"/>
              <a:pathLst>
                <a:path w="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80"/>
            <p:cNvSpPr/>
            <p:nvPr/>
          </p:nvSpPr>
          <p:spPr>
            <a:xfrm>
              <a:off x="1426900" y="1569225"/>
              <a:ext cx="60200" cy="89675"/>
            </a:xfrm>
            <a:custGeom>
              <a:avLst/>
              <a:gdLst/>
              <a:ahLst/>
              <a:cxnLst/>
              <a:rect l="l" t="t" r="r" b="b"/>
              <a:pathLst>
                <a:path w="2408" h="3587" extrusionOk="0">
                  <a:moveTo>
                    <a:pt x="0" y="0"/>
                  </a:moveTo>
                  <a:lnTo>
                    <a:pt x="0" y="3586"/>
                  </a:lnTo>
                  <a:lnTo>
                    <a:pt x="1818" y="3586"/>
                  </a:lnTo>
                  <a:lnTo>
                    <a:pt x="2063" y="3537"/>
                  </a:lnTo>
                  <a:lnTo>
                    <a:pt x="2260" y="3439"/>
                  </a:lnTo>
                  <a:lnTo>
                    <a:pt x="2358" y="3242"/>
                  </a:lnTo>
                  <a:lnTo>
                    <a:pt x="2407" y="2997"/>
                  </a:lnTo>
                  <a:lnTo>
                    <a:pt x="24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80"/>
            <p:cNvSpPr/>
            <p:nvPr/>
          </p:nvSpPr>
          <p:spPr>
            <a:xfrm>
              <a:off x="1426900" y="1569225"/>
              <a:ext cx="60200" cy="89675"/>
            </a:xfrm>
            <a:custGeom>
              <a:avLst/>
              <a:gdLst/>
              <a:ahLst/>
              <a:cxnLst/>
              <a:rect l="l" t="t" r="r" b="b"/>
              <a:pathLst>
                <a:path w="2408" h="3587" fill="none" extrusionOk="0">
                  <a:moveTo>
                    <a:pt x="0" y="3586"/>
                  </a:moveTo>
                  <a:lnTo>
                    <a:pt x="1818" y="3586"/>
                  </a:lnTo>
                  <a:lnTo>
                    <a:pt x="1818" y="3586"/>
                  </a:lnTo>
                  <a:lnTo>
                    <a:pt x="2063" y="3537"/>
                  </a:lnTo>
                  <a:lnTo>
                    <a:pt x="2260" y="3439"/>
                  </a:lnTo>
                  <a:lnTo>
                    <a:pt x="2358" y="3242"/>
                  </a:lnTo>
                  <a:lnTo>
                    <a:pt x="2407" y="2997"/>
                  </a:lnTo>
                  <a:lnTo>
                    <a:pt x="2407" y="0"/>
                  </a:lnTo>
                  <a:lnTo>
                    <a:pt x="0" y="0"/>
                  </a:lnTo>
                  <a:lnTo>
                    <a:pt x="0" y="3586"/>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80"/>
            <p:cNvSpPr/>
            <p:nvPr/>
          </p:nvSpPr>
          <p:spPr>
            <a:xfrm>
              <a:off x="1426900" y="1658875"/>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80"/>
            <p:cNvSpPr/>
            <p:nvPr/>
          </p:nvSpPr>
          <p:spPr>
            <a:xfrm>
              <a:off x="986025" y="1334650"/>
              <a:ext cx="60200" cy="147400"/>
            </a:xfrm>
            <a:custGeom>
              <a:avLst/>
              <a:gdLst/>
              <a:ahLst/>
              <a:cxnLst/>
              <a:rect l="l" t="t" r="r" b="b"/>
              <a:pathLst>
                <a:path w="2408" h="5896" extrusionOk="0">
                  <a:moveTo>
                    <a:pt x="590" y="1"/>
                  </a:moveTo>
                  <a:lnTo>
                    <a:pt x="344" y="50"/>
                  </a:lnTo>
                  <a:lnTo>
                    <a:pt x="147" y="197"/>
                  </a:lnTo>
                  <a:lnTo>
                    <a:pt x="49" y="394"/>
                  </a:lnTo>
                  <a:lnTo>
                    <a:pt x="0" y="590"/>
                  </a:lnTo>
                  <a:lnTo>
                    <a:pt x="0" y="5896"/>
                  </a:lnTo>
                  <a:lnTo>
                    <a:pt x="2407" y="5896"/>
                  </a:lnTo>
                  <a:lnTo>
                    <a:pt x="24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80"/>
            <p:cNvSpPr/>
            <p:nvPr/>
          </p:nvSpPr>
          <p:spPr>
            <a:xfrm>
              <a:off x="986025" y="1334650"/>
              <a:ext cx="60200" cy="147400"/>
            </a:xfrm>
            <a:custGeom>
              <a:avLst/>
              <a:gdLst/>
              <a:ahLst/>
              <a:cxnLst/>
              <a:rect l="l" t="t" r="r" b="b"/>
              <a:pathLst>
                <a:path w="2408" h="5896" fill="none" extrusionOk="0">
                  <a:moveTo>
                    <a:pt x="2407" y="1"/>
                  </a:moveTo>
                  <a:lnTo>
                    <a:pt x="590" y="1"/>
                  </a:lnTo>
                  <a:lnTo>
                    <a:pt x="590" y="1"/>
                  </a:lnTo>
                  <a:lnTo>
                    <a:pt x="344" y="50"/>
                  </a:lnTo>
                  <a:lnTo>
                    <a:pt x="147" y="197"/>
                  </a:lnTo>
                  <a:lnTo>
                    <a:pt x="49" y="394"/>
                  </a:lnTo>
                  <a:lnTo>
                    <a:pt x="0" y="590"/>
                  </a:lnTo>
                  <a:lnTo>
                    <a:pt x="0" y="5896"/>
                  </a:lnTo>
                  <a:lnTo>
                    <a:pt x="2407" y="5896"/>
                  </a:lnTo>
                  <a:lnTo>
                    <a:pt x="240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80"/>
            <p:cNvSpPr/>
            <p:nvPr/>
          </p:nvSpPr>
          <p:spPr>
            <a:xfrm>
              <a:off x="1046200" y="1334650"/>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80"/>
            <p:cNvSpPr/>
            <p:nvPr/>
          </p:nvSpPr>
          <p:spPr>
            <a:xfrm>
              <a:off x="986025" y="1569225"/>
              <a:ext cx="353700" cy="89675"/>
            </a:xfrm>
            <a:custGeom>
              <a:avLst/>
              <a:gdLst/>
              <a:ahLst/>
              <a:cxnLst/>
              <a:rect l="l" t="t" r="r" b="b"/>
              <a:pathLst>
                <a:path w="14148" h="3587" extrusionOk="0">
                  <a:moveTo>
                    <a:pt x="0" y="0"/>
                  </a:moveTo>
                  <a:lnTo>
                    <a:pt x="0" y="2997"/>
                  </a:lnTo>
                  <a:lnTo>
                    <a:pt x="49" y="3242"/>
                  </a:lnTo>
                  <a:lnTo>
                    <a:pt x="147" y="3439"/>
                  </a:lnTo>
                  <a:lnTo>
                    <a:pt x="344" y="3537"/>
                  </a:lnTo>
                  <a:lnTo>
                    <a:pt x="590" y="3586"/>
                  </a:lnTo>
                  <a:lnTo>
                    <a:pt x="14148" y="3586"/>
                  </a:lnTo>
                  <a:lnTo>
                    <a:pt x="141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80"/>
            <p:cNvSpPr/>
            <p:nvPr/>
          </p:nvSpPr>
          <p:spPr>
            <a:xfrm>
              <a:off x="986025" y="1569225"/>
              <a:ext cx="353700" cy="89675"/>
            </a:xfrm>
            <a:custGeom>
              <a:avLst/>
              <a:gdLst/>
              <a:ahLst/>
              <a:cxnLst/>
              <a:rect l="l" t="t" r="r" b="b"/>
              <a:pathLst>
                <a:path w="14148" h="3587" fill="none" extrusionOk="0">
                  <a:moveTo>
                    <a:pt x="590" y="3586"/>
                  </a:moveTo>
                  <a:lnTo>
                    <a:pt x="14148" y="3586"/>
                  </a:lnTo>
                  <a:lnTo>
                    <a:pt x="14148" y="0"/>
                  </a:lnTo>
                  <a:lnTo>
                    <a:pt x="0" y="0"/>
                  </a:lnTo>
                  <a:lnTo>
                    <a:pt x="0" y="2997"/>
                  </a:lnTo>
                  <a:lnTo>
                    <a:pt x="0" y="2997"/>
                  </a:lnTo>
                  <a:lnTo>
                    <a:pt x="49" y="3242"/>
                  </a:lnTo>
                  <a:lnTo>
                    <a:pt x="147" y="3439"/>
                  </a:lnTo>
                  <a:lnTo>
                    <a:pt x="344" y="3537"/>
                  </a:lnTo>
                  <a:lnTo>
                    <a:pt x="590" y="3586"/>
                  </a:lnTo>
                  <a:lnTo>
                    <a:pt x="590" y="3586"/>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80"/>
            <p:cNvSpPr/>
            <p:nvPr/>
          </p:nvSpPr>
          <p:spPr>
            <a:xfrm>
              <a:off x="1000750" y="1658875"/>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80"/>
            <p:cNvSpPr/>
            <p:nvPr/>
          </p:nvSpPr>
          <p:spPr>
            <a:xfrm>
              <a:off x="1339700" y="1232725"/>
              <a:ext cx="29500" cy="28275"/>
            </a:xfrm>
            <a:custGeom>
              <a:avLst/>
              <a:gdLst/>
              <a:ahLst/>
              <a:cxnLst/>
              <a:rect l="l" t="t" r="r" b="b"/>
              <a:pathLst>
                <a:path w="1180" h="1131" extrusionOk="0">
                  <a:moveTo>
                    <a:pt x="590" y="1"/>
                  </a:moveTo>
                  <a:lnTo>
                    <a:pt x="344" y="50"/>
                  </a:lnTo>
                  <a:lnTo>
                    <a:pt x="148" y="148"/>
                  </a:lnTo>
                  <a:lnTo>
                    <a:pt x="50" y="344"/>
                  </a:lnTo>
                  <a:lnTo>
                    <a:pt x="1" y="590"/>
                  </a:lnTo>
                  <a:lnTo>
                    <a:pt x="50" y="786"/>
                  </a:lnTo>
                  <a:lnTo>
                    <a:pt x="148" y="983"/>
                  </a:lnTo>
                  <a:lnTo>
                    <a:pt x="344" y="1130"/>
                  </a:lnTo>
                  <a:lnTo>
                    <a:pt x="787" y="1130"/>
                  </a:lnTo>
                  <a:lnTo>
                    <a:pt x="983" y="983"/>
                  </a:lnTo>
                  <a:lnTo>
                    <a:pt x="1130" y="786"/>
                  </a:lnTo>
                  <a:lnTo>
                    <a:pt x="1180" y="590"/>
                  </a:lnTo>
                  <a:lnTo>
                    <a:pt x="1130" y="344"/>
                  </a:lnTo>
                  <a:lnTo>
                    <a:pt x="983" y="148"/>
                  </a:lnTo>
                  <a:lnTo>
                    <a:pt x="787" y="50"/>
                  </a:lnTo>
                  <a:lnTo>
                    <a:pt x="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80"/>
            <p:cNvSpPr/>
            <p:nvPr/>
          </p:nvSpPr>
          <p:spPr>
            <a:xfrm>
              <a:off x="1339700" y="1232725"/>
              <a:ext cx="29500" cy="28275"/>
            </a:xfrm>
            <a:custGeom>
              <a:avLst/>
              <a:gdLst/>
              <a:ahLst/>
              <a:cxnLst/>
              <a:rect l="l" t="t" r="r" b="b"/>
              <a:pathLst>
                <a:path w="1180" h="1131" fill="none" extrusionOk="0">
                  <a:moveTo>
                    <a:pt x="1180" y="590"/>
                  </a:moveTo>
                  <a:lnTo>
                    <a:pt x="1180" y="590"/>
                  </a:lnTo>
                  <a:lnTo>
                    <a:pt x="1130" y="786"/>
                  </a:lnTo>
                  <a:lnTo>
                    <a:pt x="983" y="983"/>
                  </a:lnTo>
                  <a:lnTo>
                    <a:pt x="787" y="1130"/>
                  </a:lnTo>
                  <a:lnTo>
                    <a:pt x="590" y="1130"/>
                  </a:lnTo>
                  <a:lnTo>
                    <a:pt x="590" y="1130"/>
                  </a:lnTo>
                  <a:lnTo>
                    <a:pt x="344" y="1130"/>
                  </a:lnTo>
                  <a:lnTo>
                    <a:pt x="148" y="983"/>
                  </a:lnTo>
                  <a:lnTo>
                    <a:pt x="50" y="786"/>
                  </a:lnTo>
                  <a:lnTo>
                    <a:pt x="1" y="590"/>
                  </a:lnTo>
                  <a:lnTo>
                    <a:pt x="1" y="590"/>
                  </a:lnTo>
                  <a:lnTo>
                    <a:pt x="50" y="344"/>
                  </a:lnTo>
                  <a:lnTo>
                    <a:pt x="148" y="148"/>
                  </a:lnTo>
                  <a:lnTo>
                    <a:pt x="344" y="50"/>
                  </a:lnTo>
                  <a:lnTo>
                    <a:pt x="590" y="1"/>
                  </a:lnTo>
                  <a:lnTo>
                    <a:pt x="590" y="1"/>
                  </a:lnTo>
                  <a:lnTo>
                    <a:pt x="787" y="50"/>
                  </a:lnTo>
                  <a:lnTo>
                    <a:pt x="983" y="148"/>
                  </a:lnTo>
                  <a:lnTo>
                    <a:pt x="1130" y="344"/>
                  </a:lnTo>
                  <a:lnTo>
                    <a:pt x="1180" y="590"/>
                  </a:lnTo>
                  <a:lnTo>
                    <a:pt x="1180" y="5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80"/>
            <p:cNvSpPr/>
            <p:nvPr/>
          </p:nvSpPr>
          <p:spPr>
            <a:xfrm>
              <a:off x="1369175" y="124745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80"/>
            <p:cNvSpPr/>
            <p:nvPr/>
          </p:nvSpPr>
          <p:spPr>
            <a:xfrm>
              <a:off x="1266025" y="1157825"/>
              <a:ext cx="175625" cy="250550"/>
            </a:xfrm>
            <a:custGeom>
              <a:avLst/>
              <a:gdLst/>
              <a:ahLst/>
              <a:cxnLst/>
              <a:rect l="l" t="t" r="r" b="b"/>
              <a:pathLst>
                <a:path w="7025" h="10022" extrusionOk="0">
                  <a:moveTo>
                    <a:pt x="3881" y="1818"/>
                  </a:moveTo>
                  <a:lnTo>
                    <a:pt x="4225" y="1916"/>
                  </a:lnTo>
                  <a:lnTo>
                    <a:pt x="4520" y="2112"/>
                  </a:lnTo>
                  <a:lnTo>
                    <a:pt x="4765" y="2309"/>
                  </a:lnTo>
                  <a:lnTo>
                    <a:pt x="4962" y="2554"/>
                  </a:lnTo>
                  <a:lnTo>
                    <a:pt x="5158" y="2898"/>
                  </a:lnTo>
                  <a:lnTo>
                    <a:pt x="5256" y="3193"/>
                  </a:lnTo>
                  <a:lnTo>
                    <a:pt x="5256" y="3586"/>
                  </a:lnTo>
                  <a:lnTo>
                    <a:pt x="5256" y="3930"/>
                  </a:lnTo>
                  <a:lnTo>
                    <a:pt x="5158" y="4225"/>
                  </a:lnTo>
                  <a:lnTo>
                    <a:pt x="4962" y="4568"/>
                  </a:lnTo>
                  <a:lnTo>
                    <a:pt x="4765" y="4814"/>
                  </a:lnTo>
                  <a:lnTo>
                    <a:pt x="4520" y="5011"/>
                  </a:lnTo>
                  <a:lnTo>
                    <a:pt x="4225" y="5207"/>
                  </a:lnTo>
                  <a:lnTo>
                    <a:pt x="3881" y="5305"/>
                  </a:lnTo>
                  <a:lnTo>
                    <a:pt x="3144" y="5305"/>
                  </a:lnTo>
                  <a:lnTo>
                    <a:pt x="2849" y="5207"/>
                  </a:lnTo>
                  <a:lnTo>
                    <a:pt x="2555" y="5011"/>
                  </a:lnTo>
                  <a:lnTo>
                    <a:pt x="2260" y="4814"/>
                  </a:lnTo>
                  <a:lnTo>
                    <a:pt x="2063" y="4568"/>
                  </a:lnTo>
                  <a:lnTo>
                    <a:pt x="1916" y="4225"/>
                  </a:lnTo>
                  <a:lnTo>
                    <a:pt x="1769" y="3930"/>
                  </a:lnTo>
                  <a:lnTo>
                    <a:pt x="1769" y="3586"/>
                  </a:lnTo>
                  <a:lnTo>
                    <a:pt x="1769" y="3193"/>
                  </a:lnTo>
                  <a:lnTo>
                    <a:pt x="1916" y="2898"/>
                  </a:lnTo>
                  <a:lnTo>
                    <a:pt x="2063" y="2554"/>
                  </a:lnTo>
                  <a:lnTo>
                    <a:pt x="2260" y="2309"/>
                  </a:lnTo>
                  <a:lnTo>
                    <a:pt x="2555" y="2112"/>
                  </a:lnTo>
                  <a:lnTo>
                    <a:pt x="2849" y="1916"/>
                  </a:lnTo>
                  <a:lnTo>
                    <a:pt x="3144" y="1818"/>
                  </a:lnTo>
                  <a:close/>
                  <a:moveTo>
                    <a:pt x="3144" y="0"/>
                  </a:moveTo>
                  <a:lnTo>
                    <a:pt x="2800" y="49"/>
                  </a:lnTo>
                  <a:lnTo>
                    <a:pt x="2456" y="147"/>
                  </a:lnTo>
                  <a:lnTo>
                    <a:pt x="2162" y="295"/>
                  </a:lnTo>
                  <a:lnTo>
                    <a:pt x="1818" y="442"/>
                  </a:lnTo>
                  <a:lnTo>
                    <a:pt x="1572" y="639"/>
                  </a:lnTo>
                  <a:lnTo>
                    <a:pt x="1277" y="835"/>
                  </a:lnTo>
                  <a:lnTo>
                    <a:pt x="1032" y="1032"/>
                  </a:lnTo>
                  <a:lnTo>
                    <a:pt x="786" y="1326"/>
                  </a:lnTo>
                  <a:lnTo>
                    <a:pt x="590" y="1572"/>
                  </a:lnTo>
                  <a:lnTo>
                    <a:pt x="442" y="1867"/>
                  </a:lnTo>
                  <a:lnTo>
                    <a:pt x="295" y="2211"/>
                  </a:lnTo>
                  <a:lnTo>
                    <a:pt x="148" y="2505"/>
                  </a:lnTo>
                  <a:lnTo>
                    <a:pt x="49" y="2849"/>
                  </a:lnTo>
                  <a:lnTo>
                    <a:pt x="0" y="3193"/>
                  </a:lnTo>
                  <a:lnTo>
                    <a:pt x="0" y="3586"/>
                  </a:lnTo>
                  <a:lnTo>
                    <a:pt x="49" y="4028"/>
                  </a:lnTo>
                  <a:lnTo>
                    <a:pt x="98" y="4470"/>
                  </a:lnTo>
                  <a:lnTo>
                    <a:pt x="246" y="4912"/>
                  </a:lnTo>
                  <a:lnTo>
                    <a:pt x="442" y="5305"/>
                  </a:lnTo>
                  <a:lnTo>
                    <a:pt x="2997" y="9726"/>
                  </a:lnTo>
                  <a:lnTo>
                    <a:pt x="3095" y="9874"/>
                  </a:lnTo>
                  <a:lnTo>
                    <a:pt x="3242" y="9923"/>
                  </a:lnTo>
                  <a:lnTo>
                    <a:pt x="3390" y="10021"/>
                  </a:lnTo>
                  <a:lnTo>
                    <a:pt x="3684" y="10021"/>
                  </a:lnTo>
                  <a:lnTo>
                    <a:pt x="3832" y="9923"/>
                  </a:lnTo>
                  <a:lnTo>
                    <a:pt x="3930" y="9874"/>
                  </a:lnTo>
                  <a:lnTo>
                    <a:pt x="4028" y="9726"/>
                  </a:lnTo>
                  <a:lnTo>
                    <a:pt x="6583" y="5305"/>
                  </a:lnTo>
                  <a:lnTo>
                    <a:pt x="6779" y="4912"/>
                  </a:lnTo>
                  <a:lnTo>
                    <a:pt x="6927" y="4470"/>
                  </a:lnTo>
                  <a:lnTo>
                    <a:pt x="7025" y="4028"/>
                  </a:lnTo>
                  <a:lnTo>
                    <a:pt x="7025" y="3586"/>
                  </a:lnTo>
                  <a:lnTo>
                    <a:pt x="7025" y="3193"/>
                  </a:lnTo>
                  <a:lnTo>
                    <a:pt x="6976" y="2849"/>
                  </a:lnTo>
                  <a:lnTo>
                    <a:pt x="6877" y="2505"/>
                  </a:lnTo>
                  <a:lnTo>
                    <a:pt x="6779" y="2211"/>
                  </a:lnTo>
                  <a:lnTo>
                    <a:pt x="6632" y="1867"/>
                  </a:lnTo>
                  <a:lnTo>
                    <a:pt x="6435" y="1572"/>
                  </a:lnTo>
                  <a:lnTo>
                    <a:pt x="6239" y="1326"/>
                  </a:lnTo>
                  <a:lnTo>
                    <a:pt x="5993" y="1032"/>
                  </a:lnTo>
                  <a:lnTo>
                    <a:pt x="5748" y="835"/>
                  </a:lnTo>
                  <a:lnTo>
                    <a:pt x="5502" y="639"/>
                  </a:lnTo>
                  <a:lnTo>
                    <a:pt x="5207" y="442"/>
                  </a:lnTo>
                  <a:lnTo>
                    <a:pt x="4912" y="295"/>
                  </a:lnTo>
                  <a:lnTo>
                    <a:pt x="4569" y="147"/>
                  </a:lnTo>
                  <a:lnTo>
                    <a:pt x="4225" y="49"/>
                  </a:lnTo>
                  <a:lnTo>
                    <a:pt x="38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80"/>
            <p:cNvSpPr/>
            <p:nvPr/>
          </p:nvSpPr>
          <p:spPr>
            <a:xfrm>
              <a:off x="1266025" y="1157825"/>
              <a:ext cx="175625" cy="250550"/>
            </a:xfrm>
            <a:custGeom>
              <a:avLst/>
              <a:gdLst/>
              <a:ahLst/>
              <a:cxnLst/>
              <a:rect l="l" t="t" r="r" b="b"/>
              <a:pathLst>
                <a:path w="7025" h="10022" fill="none" extrusionOk="0">
                  <a:moveTo>
                    <a:pt x="2997" y="9726"/>
                  </a:moveTo>
                  <a:lnTo>
                    <a:pt x="2997" y="9726"/>
                  </a:lnTo>
                  <a:lnTo>
                    <a:pt x="3095" y="9874"/>
                  </a:lnTo>
                  <a:lnTo>
                    <a:pt x="3242" y="9923"/>
                  </a:lnTo>
                  <a:lnTo>
                    <a:pt x="3390" y="10021"/>
                  </a:lnTo>
                  <a:lnTo>
                    <a:pt x="3537" y="10021"/>
                  </a:lnTo>
                  <a:lnTo>
                    <a:pt x="3537" y="10021"/>
                  </a:lnTo>
                  <a:lnTo>
                    <a:pt x="3684" y="10021"/>
                  </a:lnTo>
                  <a:lnTo>
                    <a:pt x="3832" y="9923"/>
                  </a:lnTo>
                  <a:lnTo>
                    <a:pt x="3930" y="9874"/>
                  </a:lnTo>
                  <a:lnTo>
                    <a:pt x="4028" y="9726"/>
                  </a:lnTo>
                  <a:lnTo>
                    <a:pt x="6583" y="5305"/>
                  </a:lnTo>
                  <a:lnTo>
                    <a:pt x="6583" y="5305"/>
                  </a:lnTo>
                  <a:lnTo>
                    <a:pt x="6779" y="4912"/>
                  </a:lnTo>
                  <a:lnTo>
                    <a:pt x="6927" y="4470"/>
                  </a:lnTo>
                  <a:lnTo>
                    <a:pt x="7025" y="4028"/>
                  </a:lnTo>
                  <a:lnTo>
                    <a:pt x="7025" y="3586"/>
                  </a:lnTo>
                  <a:lnTo>
                    <a:pt x="7025" y="3586"/>
                  </a:lnTo>
                  <a:lnTo>
                    <a:pt x="7025" y="3193"/>
                  </a:lnTo>
                  <a:lnTo>
                    <a:pt x="6976" y="2849"/>
                  </a:lnTo>
                  <a:lnTo>
                    <a:pt x="6877" y="2505"/>
                  </a:lnTo>
                  <a:lnTo>
                    <a:pt x="6779" y="2211"/>
                  </a:lnTo>
                  <a:lnTo>
                    <a:pt x="6632" y="1867"/>
                  </a:lnTo>
                  <a:lnTo>
                    <a:pt x="6435" y="1572"/>
                  </a:lnTo>
                  <a:lnTo>
                    <a:pt x="6239" y="1326"/>
                  </a:lnTo>
                  <a:lnTo>
                    <a:pt x="5993" y="1032"/>
                  </a:lnTo>
                  <a:lnTo>
                    <a:pt x="5748" y="835"/>
                  </a:lnTo>
                  <a:lnTo>
                    <a:pt x="5502" y="639"/>
                  </a:lnTo>
                  <a:lnTo>
                    <a:pt x="5207" y="442"/>
                  </a:lnTo>
                  <a:lnTo>
                    <a:pt x="4912" y="295"/>
                  </a:lnTo>
                  <a:lnTo>
                    <a:pt x="4569" y="147"/>
                  </a:lnTo>
                  <a:lnTo>
                    <a:pt x="4225" y="49"/>
                  </a:lnTo>
                  <a:lnTo>
                    <a:pt x="3881" y="0"/>
                  </a:lnTo>
                  <a:lnTo>
                    <a:pt x="3537" y="0"/>
                  </a:lnTo>
                  <a:lnTo>
                    <a:pt x="3537" y="0"/>
                  </a:lnTo>
                  <a:lnTo>
                    <a:pt x="3144" y="0"/>
                  </a:lnTo>
                  <a:lnTo>
                    <a:pt x="2800" y="49"/>
                  </a:lnTo>
                  <a:lnTo>
                    <a:pt x="2456" y="147"/>
                  </a:lnTo>
                  <a:lnTo>
                    <a:pt x="2162" y="295"/>
                  </a:lnTo>
                  <a:lnTo>
                    <a:pt x="1818" y="442"/>
                  </a:lnTo>
                  <a:lnTo>
                    <a:pt x="1572" y="639"/>
                  </a:lnTo>
                  <a:lnTo>
                    <a:pt x="1277" y="835"/>
                  </a:lnTo>
                  <a:lnTo>
                    <a:pt x="1032" y="1032"/>
                  </a:lnTo>
                  <a:lnTo>
                    <a:pt x="786" y="1326"/>
                  </a:lnTo>
                  <a:lnTo>
                    <a:pt x="590" y="1572"/>
                  </a:lnTo>
                  <a:lnTo>
                    <a:pt x="442" y="1867"/>
                  </a:lnTo>
                  <a:lnTo>
                    <a:pt x="295" y="2211"/>
                  </a:lnTo>
                  <a:lnTo>
                    <a:pt x="148" y="2505"/>
                  </a:lnTo>
                  <a:lnTo>
                    <a:pt x="49" y="2849"/>
                  </a:lnTo>
                  <a:lnTo>
                    <a:pt x="0" y="3193"/>
                  </a:lnTo>
                  <a:lnTo>
                    <a:pt x="0" y="3586"/>
                  </a:lnTo>
                  <a:lnTo>
                    <a:pt x="0" y="3586"/>
                  </a:lnTo>
                  <a:lnTo>
                    <a:pt x="49" y="4028"/>
                  </a:lnTo>
                  <a:lnTo>
                    <a:pt x="98" y="4470"/>
                  </a:lnTo>
                  <a:lnTo>
                    <a:pt x="246" y="4912"/>
                  </a:lnTo>
                  <a:lnTo>
                    <a:pt x="442" y="5305"/>
                  </a:lnTo>
                  <a:lnTo>
                    <a:pt x="2997" y="9726"/>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80"/>
            <p:cNvSpPr/>
            <p:nvPr/>
          </p:nvSpPr>
          <p:spPr>
            <a:xfrm>
              <a:off x="1310225" y="1203250"/>
              <a:ext cx="87225" cy="87225"/>
            </a:xfrm>
            <a:custGeom>
              <a:avLst/>
              <a:gdLst/>
              <a:ahLst/>
              <a:cxnLst/>
              <a:rect l="l" t="t" r="r" b="b"/>
              <a:pathLst>
                <a:path w="3489" h="3489" fill="none" extrusionOk="0">
                  <a:moveTo>
                    <a:pt x="1769" y="1"/>
                  </a:moveTo>
                  <a:lnTo>
                    <a:pt x="1769" y="1"/>
                  </a:lnTo>
                  <a:lnTo>
                    <a:pt x="2113" y="1"/>
                  </a:lnTo>
                  <a:lnTo>
                    <a:pt x="2457" y="99"/>
                  </a:lnTo>
                  <a:lnTo>
                    <a:pt x="2752" y="295"/>
                  </a:lnTo>
                  <a:lnTo>
                    <a:pt x="2997" y="492"/>
                  </a:lnTo>
                  <a:lnTo>
                    <a:pt x="3194" y="737"/>
                  </a:lnTo>
                  <a:lnTo>
                    <a:pt x="3390" y="1081"/>
                  </a:lnTo>
                  <a:lnTo>
                    <a:pt x="3488" y="1376"/>
                  </a:lnTo>
                  <a:lnTo>
                    <a:pt x="3488" y="1769"/>
                  </a:lnTo>
                  <a:lnTo>
                    <a:pt x="3488" y="1769"/>
                  </a:lnTo>
                  <a:lnTo>
                    <a:pt x="3488" y="2113"/>
                  </a:lnTo>
                  <a:lnTo>
                    <a:pt x="3390" y="2408"/>
                  </a:lnTo>
                  <a:lnTo>
                    <a:pt x="3194" y="2751"/>
                  </a:lnTo>
                  <a:lnTo>
                    <a:pt x="2997" y="2997"/>
                  </a:lnTo>
                  <a:lnTo>
                    <a:pt x="2752" y="3194"/>
                  </a:lnTo>
                  <a:lnTo>
                    <a:pt x="2457" y="3390"/>
                  </a:lnTo>
                  <a:lnTo>
                    <a:pt x="2113" y="3488"/>
                  </a:lnTo>
                  <a:lnTo>
                    <a:pt x="1769" y="3488"/>
                  </a:lnTo>
                  <a:lnTo>
                    <a:pt x="1769" y="3488"/>
                  </a:lnTo>
                  <a:lnTo>
                    <a:pt x="1376" y="3488"/>
                  </a:lnTo>
                  <a:lnTo>
                    <a:pt x="1081" y="3390"/>
                  </a:lnTo>
                  <a:lnTo>
                    <a:pt x="787" y="3194"/>
                  </a:lnTo>
                  <a:lnTo>
                    <a:pt x="492" y="2997"/>
                  </a:lnTo>
                  <a:lnTo>
                    <a:pt x="295" y="2751"/>
                  </a:lnTo>
                  <a:lnTo>
                    <a:pt x="148" y="2408"/>
                  </a:lnTo>
                  <a:lnTo>
                    <a:pt x="1" y="2113"/>
                  </a:lnTo>
                  <a:lnTo>
                    <a:pt x="1" y="1769"/>
                  </a:lnTo>
                  <a:lnTo>
                    <a:pt x="1" y="1769"/>
                  </a:lnTo>
                  <a:lnTo>
                    <a:pt x="1" y="1376"/>
                  </a:lnTo>
                  <a:lnTo>
                    <a:pt x="148" y="1081"/>
                  </a:lnTo>
                  <a:lnTo>
                    <a:pt x="295" y="737"/>
                  </a:lnTo>
                  <a:lnTo>
                    <a:pt x="492" y="492"/>
                  </a:lnTo>
                  <a:lnTo>
                    <a:pt x="787" y="295"/>
                  </a:lnTo>
                  <a:lnTo>
                    <a:pt x="1081" y="99"/>
                  </a:lnTo>
                  <a:lnTo>
                    <a:pt x="1376" y="1"/>
                  </a:lnTo>
                  <a:lnTo>
                    <a:pt x="1769" y="1"/>
                  </a:lnTo>
                  <a:lnTo>
                    <a:pt x="176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80"/>
            <p:cNvSpPr/>
            <p:nvPr/>
          </p:nvSpPr>
          <p:spPr>
            <a:xfrm>
              <a:off x="1354450" y="1203250"/>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7" name="Google Shape;1397;p80"/>
          <p:cNvGrpSpPr/>
          <p:nvPr/>
        </p:nvGrpSpPr>
        <p:grpSpPr>
          <a:xfrm>
            <a:off x="2616072" y="1238704"/>
            <a:ext cx="465198" cy="465198"/>
            <a:chOff x="1703225" y="1157825"/>
            <a:chExt cx="501075" cy="501075"/>
          </a:xfrm>
        </p:grpSpPr>
        <p:sp>
          <p:nvSpPr>
            <p:cNvPr id="1398" name="Google Shape;1398;p80"/>
            <p:cNvSpPr/>
            <p:nvPr/>
          </p:nvSpPr>
          <p:spPr>
            <a:xfrm>
              <a:off x="1703225" y="1157825"/>
              <a:ext cx="206325" cy="117900"/>
            </a:xfrm>
            <a:custGeom>
              <a:avLst/>
              <a:gdLst/>
              <a:ahLst/>
              <a:cxnLst/>
              <a:rect l="l" t="t" r="r" b="b"/>
              <a:pathLst>
                <a:path w="8253" h="4716" extrusionOk="0">
                  <a:moveTo>
                    <a:pt x="2653" y="0"/>
                  </a:moveTo>
                  <a:lnTo>
                    <a:pt x="2358" y="98"/>
                  </a:lnTo>
                  <a:lnTo>
                    <a:pt x="2112" y="196"/>
                  </a:lnTo>
                  <a:lnTo>
                    <a:pt x="1867" y="344"/>
                  </a:lnTo>
                  <a:lnTo>
                    <a:pt x="1670" y="540"/>
                  </a:lnTo>
                  <a:lnTo>
                    <a:pt x="1474" y="737"/>
                  </a:lnTo>
                  <a:lnTo>
                    <a:pt x="1326" y="982"/>
                  </a:lnTo>
                  <a:lnTo>
                    <a:pt x="1228" y="1228"/>
                  </a:lnTo>
                  <a:lnTo>
                    <a:pt x="983" y="1375"/>
                  </a:lnTo>
                  <a:lnTo>
                    <a:pt x="737" y="1523"/>
                  </a:lnTo>
                  <a:lnTo>
                    <a:pt x="540" y="1670"/>
                  </a:lnTo>
                  <a:lnTo>
                    <a:pt x="344" y="1916"/>
                  </a:lnTo>
                  <a:lnTo>
                    <a:pt x="197" y="2161"/>
                  </a:lnTo>
                  <a:lnTo>
                    <a:pt x="98" y="2407"/>
                  </a:lnTo>
                  <a:lnTo>
                    <a:pt x="0" y="2702"/>
                  </a:lnTo>
                  <a:lnTo>
                    <a:pt x="0" y="2997"/>
                  </a:lnTo>
                  <a:lnTo>
                    <a:pt x="0" y="3340"/>
                  </a:lnTo>
                  <a:lnTo>
                    <a:pt x="147" y="3684"/>
                  </a:lnTo>
                  <a:lnTo>
                    <a:pt x="295" y="3979"/>
                  </a:lnTo>
                  <a:lnTo>
                    <a:pt x="491" y="4225"/>
                  </a:lnTo>
                  <a:lnTo>
                    <a:pt x="786" y="4421"/>
                  </a:lnTo>
                  <a:lnTo>
                    <a:pt x="1081" y="4618"/>
                  </a:lnTo>
                  <a:lnTo>
                    <a:pt x="1376" y="4716"/>
                  </a:lnTo>
                  <a:lnTo>
                    <a:pt x="6828" y="4716"/>
                  </a:lnTo>
                  <a:lnTo>
                    <a:pt x="7172" y="4618"/>
                  </a:lnTo>
                  <a:lnTo>
                    <a:pt x="7467" y="4421"/>
                  </a:lnTo>
                  <a:lnTo>
                    <a:pt x="7712" y="4225"/>
                  </a:lnTo>
                  <a:lnTo>
                    <a:pt x="7958" y="3979"/>
                  </a:lnTo>
                  <a:lnTo>
                    <a:pt x="8105" y="3684"/>
                  </a:lnTo>
                  <a:lnTo>
                    <a:pt x="8204" y="3340"/>
                  </a:lnTo>
                  <a:lnTo>
                    <a:pt x="8253" y="2997"/>
                  </a:lnTo>
                  <a:lnTo>
                    <a:pt x="8204" y="2604"/>
                  </a:lnTo>
                  <a:lnTo>
                    <a:pt x="8105" y="2260"/>
                  </a:lnTo>
                  <a:lnTo>
                    <a:pt x="7958" y="1965"/>
                  </a:lnTo>
                  <a:lnTo>
                    <a:pt x="7712" y="1719"/>
                  </a:lnTo>
                  <a:lnTo>
                    <a:pt x="7467" y="1474"/>
                  </a:lnTo>
                  <a:lnTo>
                    <a:pt x="7172" y="1326"/>
                  </a:lnTo>
                  <a:lnTo>
                    <a:pt x="6828" y="1228"/>
                  </a:lnTo>
                  <a:lnTo>
                    <a:pt x="6484" y="1179"/>
                  </a:lnTo>
                  <a:lnTo>
                    <a:pt x="4618" y="1179"/>
                  </a:lnTo>
                  <a:lnTo>
                    <a:pt x="4519" y="933"/>
                  </a:lnTo>
                  <a:lnTo>
                    <a:pt x="4372" y="688"/>
                  </a:lnTo>
                  <a:lnTo>
                    <a:pt x="4176" y="491"/>
                  </a:lnTo>
                  <a:lnTo>
                    <a:pt x="3979" y="344"/>
                  </a:lnTo>
                  <a:lnTo>
                    <a:pt x="3733" y="196"/>
                  </a:lnTo>
                  <a:lnTo>
                    <a:pt x="3488" y="98"/>
                  </a:lnTo>
                  <a:lnTo>
                    <a:pt x="31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80"/>
            <p:cNvSpPr/>
            <p:nvPr/>
          </p:nvSpPr>
          <p:spPr>
            <a:xfrm>
              <a:off x="1703225" y="1157825"/>
              <a:ext cx="206325" cy="117900"/>
            </a:xfrm>
            <a:custGeom>
              <a:avLst/>
              <a:gdLst/>
              <a:ahLst/>
              <a:cxnLst/>
              <a:rect l="l" t="t" r="r" b="b"/>
              <a:pathLst>
                <a:path w="8253" h="4716" fill="none" extrusionOk="0">
                  <a:moveTo>
                    <a:pt x="1768" y="4716"/>
                  </a:moveTo>
                  <a:lnTo>
                    <a:pt x="6484" y="4716"/>
                  </a:lnTo>
                  <a:lnTo>
                    <a:pt x="6484" y="4716"/>
                  </a:lnTo>
                  <a:lnTo>
                    <a:pt x="6828" y="4716"/>
                  </a:lnTo>
                  <a:lnTo>
                    <a:pt x="7172" y="4618"/>
                  </a:lnTo>
                  <a:lnTo>
                    <a:pt x="7467" y="4421"/>
                  </a:lnTo>
                  <a:lnTo>
                    <a:pt x="7712" y="4225"/>
                  </a:lnTo>
                  <a:lnTo>
                    <a:pt x="7958" y="3979"/>
                  </a:lnTo>
                  <a:lnTo>
                    <a:pt x="8105" y="3684"/>
                  </a:lnTo>
                  <a:lnTo>
                    <a:pt x="8204" y="3340"/>
                  </a:lnTo>
                  <a:lnTo>
                    <a:pt x="8253" y="2997"/>
                  </a:lnTo>
                  <a:lnTo>
                    <a:pt x="8253" y="2997"/>
                  </a:lnTo>
                  <a:lnTo>
                    <a:pt x="8204" y="2604"/>
                  </a:lnTo>
                  <a:lnTo>
                    <a:pt x="8105" y="2260"/>
                  </a:lnTo>
                  <a:lnTo>
                    <a:pt x="7958" y="1965"/>
                  </a:lnTo>
                  <a:lnTo>
                    <a:pt x="7712" y="1719"/>
                  </a:lnTo>
                  <a:lnTo>
                    <a:pt x="7467" y="1474"/>
                  </a:lnTo>
                  <a:lnTo>
                    <a:pt x="7172" y="1326"/>
                  </a:lnTo>
                  <a:lnTo>
                    <a:pt x="6828" y="1228"/>
                  </a:lnTo>
                  <a:lnTo>
                    <a:pt x="6484" y="1179"/>
                  </a:lnTo>
                  <a:lnTo>
                    <a:pt x="4618" y="1179"/>
                  </a:lnTo>
                  <a:lnTo>
                    <a:pt x="4618" y="1179"/>
                  </a:lnTo>
                  <a:lnTo>
                    <a:pt x="4519" y="933"/>
                  </a:lnTo>
                  <a:lnTo>
                    <a:pt x="4372" y="688"/>
                  </a:lnTo>
                  <a:lnTo>
                    <a:pt x="4176" y="491"/>
                  </a:lnTo>
                  <a:lnTo>
                    <a:pt x="3979" y="344"/>
                  </a:lnTo>
                  <a:lnTo>
                    <a:pt x="3733" y="196"/>
                  </a:lnTo>
                  <a:lnTo>
                    <a:pt x="3488" y="98"/>
                  </a:lnTo>
                  <a:lnTo>
                    <a:pt x="3193" y="0"/>
                  </a:lnTo>
                  <a:lnTo>
                    <a:pt x="2947" y="0"/>
                  </a:lnTo>
                  <a:lnTo>
                    <a:pt x="2947" y="0"/>
                  </a:lnTo>
                  <a:lnTo>
                    <a:pt x="2653" y="0"/>
                  </a:lnTo>
                  <a:lnTo>
                    <a:pt x="2358" y="98"/>
                  </a:lnTo>
                  <a:lnTo>
                    <a:pt x="2112" y="196"/>
                  </a:lnTo>
                  <a:lnTo>
                    <a:pt x="1867" y="344"/>
                  </a:lnTo>
                  <a:lnTo>
                    <a:pt x="1670" y="540"/>
                  </a:lnTo>
                  <a:lnTo>
                    <a:pt x="1474" y="737"/>
                  </a:lnTo>
                  <a:lnTo>
                    <a:pt x="1326" y="982"/>
                  </a:lnTo>
                  <a:lnTo>
                    <a:pt x="1228" y="1228"/>
                  </a:lnTo>
                  <a:lnTo>
                    <a:pt x="1228" y="1228"/>
                  </a:lnTo>
                  <a:lnTo>
                    <a:pt x="983" y="1375"/>
                  </a:lnTo>
                  <a:lnTo>
                    <a:pt x="737" y="1523"/>
                  </a:lnTo>
                  <a:lnTo>
                    <a:pt x="540" y="1670"/>
                  </a:lnTo>
                  <a:lnTo>
                    <a:pt x="344" y="1916"/>
                  </a:lnTo>
                  <a:lnTo>
                    <a:pt x="197" y="2161"/>
                  </a:lnTo>
                  <a:lnTo>
                    <a:pt x="98" y="2407"/>
                  </a:lnTo>
                  <a:lnTo>
                    <a:pt x="0" y="2702"/>
                  </a:lnTo>
                  <a:lnTo>
                    <a:pt x="0" y="2997"/>
                  </a:lnTo>
                  <a:lnTo>
                    <a:pt x="0" y="2997"/>
                  </a:lnTo>
                  <a:lnTo>
                    <a:pt x="0" y="3340"/>
                  </a:lnTo>
                  <a:lnTo>
                    <a:pt x="147" y="3684"/>
                  </a:lnTo>
                  <a:lnTo>
                    <a:pt x="295" y="3979"/>
                  </a:lnTo>
                  <a:lnTo>
                    <a:pt x="491" y="4225"/>
                  </a:lnTo>
                  <a:lnTo>
                    <a:pt x="786" y="4421"/>
                  </a:lnTo>
                  <a:lnTo>
                    <a:pt x="1081" y="4618"/>
                  </a:lnTo>
                  <a:lnTo>
                    <a:pt x="1376" y="4716"/>
                  </a:lnTo>
                  <a:lnTo>
                    <a:pt x="1768" y="4716"/>
                  </a:lnTo>
                  <a:lnTo>
                    <a:pt x="1768" y="4716"/>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80"/>
            <p:cNvSpPr/>
            <p:nvPr/>
          </p:nvSpPr>
          <p:spPr>
            <a:xfrm>
              <a:off x="1747425" y="1275700"/>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80"/>
            <p:cNvSpPr/>
            <p:nvPr/>
          </p:nvSpPr>
          <p:spPr>
            <a:xfrm>
              <a:off x="1939000" y="1511500"/>
              <a:ext cx="265300" cy="147400"/>
            </a:xfrm>
            <a:custGeom>
              <a:avLst/>
              <a:gdLst/>
              <a:ahLst/>
              <a:cxnLst/>
              <a:rect l="l" t="t" r="r" b="b"/>
              <a:pathLst>
                <a:path w="10612" h="5896" extrusionOk="0">
                  <a:moveTo>
                    <a:pt x="6436" y="0"/>
                  </a:moveTo>
                  <a:lnTo>
                    <a:pt x="5945" y="50"/>
                  </a:lnTo>
                  <a:lnTo>
                    <a:pt x="5453" y="148"/>
                  </a:lnTo>
                  <a:lnTo>
                    <a:pt x="5011" y="393"/>
                  </a:lnTo>
                  <a:lnTo>
                    <a:pt x="4569" y="639"/>
                  </a:lnTo>
                  <a:lnTo>
                    <a:pt x="4225" y="983"/>
                  </a:lnTo>
                  <a:lnTo>
                    <a:pt x="3931" y="1425"/>
                  </a:lnTo>
                  <a:lnTo>
                    <a:pt x="3734" y="1867"/>
                  </a:lnTo>
                  <a:lnTo>
                    <a:pt x="3587" y="2309"/>
                  </a:lnTo>
                  <a:lnTo>
                    <a:pt x="1769" y="2309"/>
                  </a:lnTo>
                  <a:lnTo>
                    <a:pt x="1376" y="2358"/>
                  </a:lnTo>
                  <a:lnTo>
                    <a:pt x="1081" y="2457"/>
                  </a:lnTo>
                  <a:lnTo>
                    <a:pt x="787" y="2653"/>
                  </a:lnTo>
                  <a:lnTo>
                    <a:pt x="492" y="2850"/>
                  </a:lnTo>
                  <a:lnTo>
                    <a:pt x="295" y="3095"/>
                  </a:lnTo>
                  <a:lnTo>
                    <a:pt x="148" y="3390"/>
                  </a:lnTo>
                  <a:lnTo>
                    <a:pt x="50" y="3734"/>
                  </a:lnTo>
                  <a:lnTo>
                    <a:pt x="1" y="4078"/>
                  </a:lnTo>
                  <a:lnTo>
                    <a:pt x="50" y="4471"/>
                  </a:lnTo>
                  <a:lnTo>
                    <a:pt x="148" y="4765"/>
                  </a:lnTo>
                  <a:lnTo>
                    <a:pt x="295" y="5109"/>
                  </a:lnTo>
                  <a:lnTo>
                    <a:pt x="492" y="5355"/>
                  </a:lnTo>
                  <a:lnTo>
                    <a:pt x="787" y="5601"/>
                  </a:lnTo>
                  <a:lnTo>
                    <a:pt x="1081" y="5748"/>
                  </a:lnTo>
                  <a:lnTo>
                    <a:pt x="1376" y="5846"/>
                  </a:lnTo>
                  <a:lnTo>
                    <a:pt x="1769" y="5895"/>
                  </a:lnTo>
                  <a:lnTo>
                    <a:pt x="8843" y="5895"/>
                  </a:lnTo>
                  <a:lnTo>
                    <a:pt x="9187" y="5846"/>
                  </a:lnTo>
                  <a:lnTo>
                    <a:pt x="9531" y="5748"/>
                  </a:lnTo>
                  <a:lnTo>
                    <a:pt x="9825" y="5601"/>
                  </a:lnTo>
                  <a:lnTo>
                    <a:pt x="10071" y="5355"/>
                  </a:lnTo>
                  <a:lnTo>
                    <a:pt x="10317" y="5109"/>
                  </a:lnTo>
                  <a:lnTo>
                    <a:pt x="10464" y="4765"/>
                  </a:lnTo>
                  <a:lnTo>
                    <a:pt x="10562" y="4471"/>
                  </a:lnTo>
                  <a:lnTo>
                    <a:pt x="10611" y="4078"/>
                  </a:lnTo>
                  <a:lnTo>
                    <a:pt x="10562" y="3832"/>
                  </a:lnTo>
                  <a:lnTo>
                    <a:pt x="10513" y="3537"/>
                  </a:lnTo>
                  <a:lnTo>
                    <a:pt x="10415" y="3292"/>
                  </a:lnTo>
                  <a:lnTo>
                    <a:pt x="10267" y="3046"/>
                  </a:lnTo>
                  <a:lnTo>
                    <a:pt x="10071" y="2850"/>
                  </a:lnTo>
                  <a:lnTo>
                    <a:pt x="9874" y="2653"/>
                  </a:lnTo>
                  <a:lnTo>
                    <a:pt x="9629" y="2506"/>
                  </a:lnTo>
                  <a:lnTo>
                    <a:pt x="9383" y="2408"/>
                  </a:lnTo>
                  <a:lnTo>
                    <a:pt x="9236" y="1916"/>
                  </a:lnTo>
                  <a:lnTo>
                    <a:pt x="9039" y="1474"/>
                  </a:lnTo>
                  <a:lnTo>
                    <a:pt x="8745" y="1032"/>
                  </a:lnTo>
                  <a:lnTo>
                    <a:pt x="8352" y="688"/>
                  </a:lnTo>
                  <a:lnTo>
                    <a:pt x="7959" y="393"/>
                  </a:lnTo>
                  <a:lnTo>
                    <a:pt x="7467" y="148"/>
                  </a:lnTo>
                  <a:lnTo>
                    <a:pt x="6976" y="50"/>
                  </a:lnTo>
                  <a:lnTo>
                    <a:pt x="64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80"/>
            <p:cNvSpPr/>
            <p:nvPr/>
          </p:nvSpPr>
          <p:spPr>
            <a:xfrm>
              <a:off x="1939000" y="1511500"/>
              <a:ext cx="265300" cy="147400"/>
            </a:xfrm>
            <a:custGeom>
              <a:avLst/>
              <a:gdLst/>
              <a:ahLst/>
              <a:cxnLst/>
              <a:rect l="l" t="t" r="r" b="b"/>
              <a:pathLst>
                <a:path w="10612" h="5896" fill="none" extrusionOk="0">
                  <a:moveTo>
                    <a:pt x="9383" y="2408"/>
                  </a:moveTo>
                  <a:lnTo>
                    <a:pt x="9383" y="2408"/>
                  </a:lnTo>
                  <a:lnTo>
                    <a:pt x="9236" y="1916"/>
                  </a:lnTo>
                  <a:lnTo>
                    <a:pt x="9039" y="1474"/>
                  </a:lnTo>
                  <a:lnTo>
                    <a:pt x="8745" y="1032"/>
                  </a:lnTo>
                  <a:lnTo>
                    <a:pt x="8352" y="688"/>
                  </a:lnTo>
                  <a:lnTo>
                    <a:pt x="7959" y="393"/>
                  </a:lnTo>
                  <a:lnTo>
                    <a:pt x="7467" y="148"/>
                  </a:lnTo>
                  <a:lnTo>
                    <a:pt x="6976" y="50"/>
                  </a:lnTo>
                  <a:lnTo>
                    <a:pt x="6436" y="0"/>
                  </a:lnTo>
                  <a:lnTo>
                    <a:pt x="6436" y="0"/>
                  </a:lnTo>
                  <a:lnTo>
                    <a:pt x="5945" y="50"/>
                  </a:lnTo>
                  <a:lnTo>
                    <a:pt x="5453" y="148"/>
                  </a:lnTo>
                  <a:lnTo>
                    <a:pt x="5011" y="393"/>
                  </a:lnTo>
                  <a:lnTo>
                    <a:pt x="4569" y="639"/>
                  </a:lnTo>
                  <a:lnTo>
                    <a:pt x="4225" y="983"/>
                  </a:lnTo>
                  <a:lnTo>
                    <a:pt x="3931" y="1425"/>
                  </a:lnTo>
                  <a:lnTo>
                    <a:pt x="3734" y="1867"/>
                  </a:lnTo>
                  <a:lnTo>
                    <a:pt x="3587" y="2309"/>
                  </a:lnTo>
                  <a:lnTo>
                    <a:pt x="1769" y="2309"/>
                  </a:lnTo>
                  <a:lnTo>
                    <a:pt x="1769" y="2309"/>
                  </a:lnTo>
                  <a:lnTo>
                    <a:pt x="1376" y="2358"/>
                  </a:lnTo>
                  <a:lnTo>
                    <a:pt x="1081" y="2457"/>
                  </a:lnTo>
                  <a:lnTo>
                    <a:pt x="787" y="2653"/>
                  </a:lnTo>
                  <a:lnTo>
                    <a:pt x="492" y="2850"/>
                  </a:lnTo>
                  <a:lnTo>
                    <a:pt x="295" y="3095"/>
                  </a:lnTo>
                  <a:lnTo>
                    <a:pt x="148" y="3390"/>
                  </a:lnTo>
                  <a:lnTo>
                    <a:pt x="50" y="3734"/>
                  </a:lnTo>
                  <a:lnTo>
                    <a:pt x="1" y="4078"/>
                  </a:lnTo>
                  <a:lnTo>
                    <a:pt x="1" y="4078"/>
                  </a:lnTo>
                  <a:lnTo>
                    <a:pt x="50" y="4471"/>
                  </a:lnTo>
                  <a:lnTo>
                    <a:pt x="148" y="4765"/>
                  </a:lnTo>
                  <a:lnTo>
                    <a:pt x="295" y="5109"/>
                  </a:lnTo>
                  <a:lnTo>
                    <a:pt x="492" y="5355"/>
                  </a:lnTo>
                  <a:lnTo>
                    <a:pt x="787" y="5601"/>
                  </a:lnTo>
                  <a:lnTo>
                    <a:pt x="1081" y="5748"/>
                  </a:lnTo>
                  <a:lnTo>
                    <a:pt x="1376" y="5846"/>
                  </a:lnTo>
                  <a:lnTo>
                    <a:pt x="1769" y="5895"/>
                  </a:lnTo>
                  <a:lnTo>
                    <a:pt x="8843" y="5895"/>
                  </a:lnTo>
                  <a:lnTo>
                    <a:pt x="8843" y="5895"/>
                  </a:lnTo>
                  <a:lnTo>
                    <a:pt x="9187" y="5846"/>
                  </a:lnTo>
                  <a:lnTo>
                    <a:pt x="9531" y="5748"/>
                  </a:lnTo>
                  <a:lnTo>
                    <a:pt x="9825" y="5601"/>
                  </a:lnTo>
                  <a:lnTo>
                    <a:pt x="10071" y="5355"/>
                  </a:lnTo>
                  <a:lnTo>
                    <a:pt x="10317" y="5109"/>
                  </a:lnTo>
                  <a:lnTo>
                    <a:pt x="10464" y="4765"/>
                  </a:lnTo>
                  <a:lnTo>
                    <a:pt x="10562" y="4471"/>
                  </a:lnTo>
                  <a:lnTo>
                    <a:pt x="10611" y="4078"/>
                  </a:lnTo>
                  <a:lnTo>
                    <a:pt x="10611" y="4078"/>
                  </a:lnTo>
                  <a:lnTo>
                    <a:pt x="10562" y="3832"/>
                  </a:lnTo>
                  <a:lnTo>
                    <a:pt x="10513" y="3537"/>
                  </a:lnTo>
                  <a:lnTo>
                    <a:pt x="10415" y="3292"/>
                  </a:lnTo>
                  <a:lnTo>
                    <a:pt x="10267" y="3046"/>
                  </a:lnTo>
                  <a:lnTo>
                    <a:pt x="10071" y="2850"/>
                  </a:lnTo>
                  <a:lnTo>
                    <a:pt x="9874" y="2653"/>
                  </a:lnTo>
                  <a:lnTo>
                    <a:pt x="9629" y="2506"/>
                  </a:lnTo>
                  <a:lnTo>
                    <a:pt x="9383" y="2408"/>
                  </a:lnTo>
                  <a:lnTo>
                    <a:pt x="9383" y="2408"/>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80"/>
            <p:cNvSpPr/>
            <p:nvPr/>
          </p:nvSpPr>
          <p:spPr>
            <a:xfrm>
              <a:off x="2173575" y="1571675"/>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80"/>
            <p:cNvSpPr/>
            <p:nvPr/>
          </p:nvSpPr>
          <p:spPr>
            <a:xfrm>
              <a:off x="1835850" y="1452550"/>
              <a:ext cx="163350" cy="116700"/>
            </a:xfrm>
            <a:custGeom>
              <a:avLst/>
              <a:gdLst/>
              <a:ahLst/>
              <a:cxnLst/>
              <a:rect l="l" t="t" r="r" b="b"/>
              <a:pathLst>
                <a:path w="6534" h="4668" extrusionOk="0">
                  <a:moveTo>
                    <a:pt x="3095" y="1"/>
                  </a:moveTo>
                  <a:lnTo>
                    <a:pt x="2997" y="50"/>
                  </a:lnTo>
                  <a:lnTo>
                    <a:pt x="2850" y="148"/>
                  </a:lnTo>
                  <a:lnTo>
                    <a:pt x="2751" y="246"/>
                  </a:lnTo>
                  <a:lnTo>
                    <a:pt x="99" y="3734"/>
                  </a:lnTo>
                  <a:lnTo>
                    <a:pt x="49" y="3881"/>
                  </a:lnTo>
                  <a:lnTo>
                    <a:pt x="0" y="4078"/>
                  </a:lnTo>
                  <a:lnTo>
                    <a:pt x="0" y="4225"/>
                  </a:lnTo>
                  <a:lnTo>
                    <a:pt x="49" y="4373"/>
                  </a:lnTo>
                  <a:lnTo>
                    <a:pt x="148" y="4520"/>
                  </a:lnTo>
                  <a:lnTo>
                    <a:pt x="295" y="4618"/>
                  </a:lnTo>
                  <a:lnTo>
                    <a:pt x="442" y="4667"/>
                  </a:lnTo>
                  <a:lnTo>
                    <a:pt x="1769" y="4667"/>
                  </a:lnTo>
                  <a:lnTo>
                    <a:pt x="1916" y="4569"/>
                  </a:lnTo>
                  <a:lnTo>
                    <a:pt x="6337" y="1032"/>
                  </a:lnTo>
                  <a:lnTo>
                    <a:pt x="6436" y="885"/>
                  </a:lnTo>
                  <a:lnTo>
                    <a:pt x="6534" y="737"/>
                  </a:lnTo>
                  <a:lnTo>
                    <a:pt x="6534" y="590"/>
                  </a:lnTo>
                  <a:lnTo>
                    <a:pt x="6534" y="394"/>
                  </a:lnTo>
                  <a:lnTo>
                    <a:pt x="6436" y="246"/>
                  </a:lnTo>
                  <a:lnTo>
                    <a:pt x="6288" y="99"/>
                  </a:lnTo>
                  <a:lnTo>
                    <a:pt x="61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80"/>
            <p:cNvSpPr/>
            <p:nvPr/>
          </p:nvSpPr>
          <p:spPr>
            <a:xfrm>
              <a:off x="1835850" y="1452550"/>
              <a:ext cx="163350" cy="116700"/>
            </a:xfrm>
            <a:custGeom>
              <a:avLst/>
              <a:gdLst/>
              <a:ahLst/>
              <a:cxnLst/>
              <a:rect l="l" t="t" r="r" b="b"/>
              <a:pathLst>
                <a:path w="6534" h="4668" fill="none" extrusionOk="0">
                  <a:moveTo>
                    <a:pt x="6534" y="394"/>
                  </a:moveTo>
                  <a:lnTo>
                    <a:pt x="6534" y="394"/>
                  </a:lnTo>
                  <a:lnTo>
                    <a:pt x="6436" y="246"/>
                  </a:lnTo>
                  <a:lnTo>
                    <a:pt x="6288" y="99"/>
                  </a:lnTo>
                  <a:lnTo>
                    <a:pt x="6141" y="1"/>
                  </a:lnTo>
                  <a:lnTo>
                    <a:pt x="5944" y="1"/>
                  </a:lnTo>
                  <a:lnTo>
                    <a:pt x="3242" y="1"/>
                  </a:lnTo>
                  <a:lnTo>
                    <a:pt x="3242" y="1"/>
                  </a:lnTo>
                  <a:lnTo>
                    <a:pt x="3095" y="1"/>
                  </a:lnTo>
                  <a:lnTo>
                    <a:pt x="2997" y="50"/>
                  </a:lnTo>
                  <a:lnTo>
                    <a:pt x="2850" y="148"/>
                  </a:lnTo>
                  <a:lnTo>
                    <a:pt x="2751" y="246"/>
                  </a:lnTo>
                  <a:lnTo>
                    <a:pt x="99" y="3734"/>
                  </a:lnTo>
                  <a:lnTo>
                    <a:pt x="99" y="3734"/>
                  </a:lnTo>
                  <a:lnTo>
                    <a:pt x="49" y="3881"/>
                  </a:lnTo>
                  <a:lnTo>
                    <a:pt x="0" y="4078"/>
                  </a:lnTo>
                  <a:lnTo>
                    <a:pt x="0" y="4225"/>
                  </a:lnTo>
                  <a:lnTo>
                    <a:pt x="49" y="4373"/>
                  </a:lnTo>
                  <a:lnTo>
                    <a:pt x="148" y="4520"/>
                  </a:lnTo>
                  <a:lnTo>
                    <a:pt x="295" y="4618"/>
                  </a:lnTo>
                  <a:lnTo>
                    <a:pt x="442" y="4667"/>
                  </a:lnTo>
                  <a:lnTo>
                    <a:pt x="590" y="4667"/>
                  </a:lnTo>
                  <a:lnTo>
                    <a:pt x="1572" y="4667"/>
                  </a:lnTo>
                  <a:lnTo>
                    <a:pt x="1572" y="4667"/>
                  </a:lnTo>
                  <a:lnTo>
                    <a:pt x="1769" y="4667"/>
                  </a:lnTo>
                  <a:lnTo>
                    <a:pt x="1916" y="4569"/>
                  </a:lnTo>
                  <a:lnTo>
                    <a:pt x="6337" y="1032"/>
                  </a:lnTo>
                  <a:lnTo>
                    <a:pt x="6337" y="1032"/>
                  </a:lnTo>
                  <a:lnTo>
                    <a:pt x="6436" y="885"/>
                  </a:lnTo>
                  <a:lnTo>
                    <a:pt x="6534" y="737"/>
                  </a:lnTo>
                  <a:lnTo>
                    <a:pt x="6534" y="590"/>
                  </a:lnTo>
                  <a:lnTo>
                    <a:pt x="6534" y="394"/>
                  </a:lnTo>
                  <a:lnTo>
                    <a:pt x="6534" y="394"/>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80"/>
            <p:cNvSpPr/>
            <p:nvPr/>
          </p:nvSpPr>
          <p:spPr>
            <a:xfrm>
              <a:off x="1999175" y="1462375"/>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80"/>
            <p:cNvSpPr/>
            <p:nvPr/>
          </p:nvSpPr>
          <p:spPr>
            <a:xfrm>
              <a:off x="1703225" y="1319925"/>
              <a:ext cx="501075" cy="147400"/>
            </a:xfrm>
            <a:custGeom>
              <a:avLst/>
              <a:gdLst/>
              <a:ahLst/>
              <a:cxnLst/>
              <a:rect l="l" t="t" r="r" b="b"/>
              <a:pathLst>
                <a:path w="20043" h="5896" extrusionOk="0">
                  <a:moveTo>
                    <a:pt x="590" y="0"/>
                  </a:moveTo>
                  <a:lnTo>
                    <a:pt x="442" y="49"/>
                  </a:lnTo>
                  <a:lnTo>
                    <a:pt x="295" y="99"/>
                  </a:lnTo>
                  <a:lnTo>
                    <a:pt x="147" y="197"/>
                  </a:lnTo>
                  <a:lnTo>
                    <a:pt x="49" y="295"/>
                  </a:lnTo>
                  <a:lnTo>
                    <a:pt x="0" y="442"/>
                  </a:lnTo>
                  <a:lnTo>
                    <a:pt x="0" y="590"/>
                  </a:lnTo>
                  <a:lnTo>
                    <a:pt x="0" y="737"/>
                  </a:lnTo>
                  <a:lnTo>
                    <a:pt x="49" y="884"/>
                  </a:lnTo>
                  <a:lnTo>
                    <a:pt x="2211" y="4913"/>
                  </a:lnTo>
                  <a:lnTo>
                    <a:pt x="2309" y="5158"/>
                  </a:lnTo>
                  <a:lnTo>
                    <a:pt x="2456" y="5306"/>
                  </a:lnTo>
                  <a:lnTo>
                    <a:pt x="2653" y="5502"/>
                  </a:lnTo>
                  <a:lnTo>
                    <a:pt x="2849" y="5649"/>
                  </a:lnTo>
                  <a:lnTo>
                    <a:pt x="3046" y="5748"/>
                  </a:lnTo>
                  <a:lnTo>
                    <a:pt x="3291" y="5797"/>
                  </a:lnTo>
                  <a:lnTo>
                    <a:pt x="3537" y="5846"/>
                  </a:lnTo>
                  <a:lnTo>
                    <a:pt x="3783" y="5895"/>
                  </a:lnTo>
                  <a:lnTo>
                    <a:pt x="6337" y="5895"/>
                  </a:lnTo>
                  <a:lnTo>
                    <a:pt x="7123" y="4814"/>
                  </a:lnTo>
                  <a:lnTo>
                    <a:pt x="7418" y="4520"/>
                  </a:lnTo>
                  <a:lnTo>
                    <a:pt x="7762" y="4323"/>
                  </a:lnTo>
                  <a:lnTo>
                    <a:pt x="8155" y="4176"/>
                  </a:lnTo>
                  <a:lnTo>
                    <a:pt x="8547" y="4127"/>
                  </a:lnTo>
                  <a:lnTo>
                    <a:pt x="11249" y="4127"/>
                  </a:lnTo>
                  <a:lnTo>
                    <a:pt x="11593" y="4176"/>
                  </a:lnTo>
                  <a:lnTo>
                    <a:pt x="11937" y="4274"/>
                  </a:lnTo>
                  <a:lnTo>
                    <a:pt x="12232" y="4421"/>
                  </a:lnTo>
                  <a:lnTo>
                    <a:pt x="12477" y="4618"/>
                  </a:lnTo>
                  <a:lnTo>
                    <a:pt x="12723" y="4863"/>
                  </a:lnTo>
                  <a:lnTo>
                    <a:pt x="12870" y="5158"/>
                  </a:lnTo>
                  <a:lnTo>
                    <a:pt x="12969" y="5502"/>
                  </a:lnTo>
                  <a:lnTo>
                    <a:pt x="13018" y="5895"/>
                  </a:lnTo>
                  <a:lnTo>
                    <a:pt x="18863" y="5895"/>
                  </a:lnTo>
                  <a:lnTo>
                    <a:pt x="19109" y="5846"/>
                  </a:lnTo>
                  <a:lnTo>
                    <a:pt x="19305" y="5797"/>
                  </a:lnTo>
                  <a:lnTo>
                    <a:pt x="19502" y="5699"/>
                  </a:lnTo>
                  <a:lnTo>
                    <a:pt x="19698" y="5551"/>
                  </a:lnTo>
                  <a:lnTo>
                    <a:pt x="19846" y="5355"/>
                  </a:lnTo>
                  <a:lnTo>
                    <a:pt x="19944" y="5158"/>
                  </a:lnTo>
                  <a:lnTo>
                    <a:pt x="19993" y="4962"/>
                  </a:lnTo>
                  <a:lnTo>
                    <a:pt x="20042" y="4716"/>
                  </a:lnTo>
                  <a:lnTo>
                    <a:pt x="19993" y="4225"/>
                  </a:lnTo>
                  <a:lnTo>
                    <a:pt x="19846" y="3783"/>
                  </a:lnTo>
                  <a:lnTo>
                    <a:pt x="19649" y="3390"/>
                  </a:lnTo>
                  <a:lnTo>
                    <a:pt x="19355" y="3046"/>
                  </a:lnTo>
                  <a:lnTo>
                    <a:pt x="19011" y="2751"/>
                  </a:lnTo>
                  <a:lnTo>
                    <a:pt x="18618" y="2555"/>
                  </a:lnTo>
                  <a:lnTo>
                    <a:pt x="18176" y="2407"/>
                  </a:lnTo>
                  <a:lnTo>
                    <a:pt x="17684" y="2358"/>
                  </a:lnTo>
                  <a:lnTo>
                    <a:pt x="4470" y="2358"/>
                  </a:lnTo>
                  <a:lnTo>
                    <a:pt x="2112" y="197"/>
                  </a:lnTo>
                  <a:lnTo>
                    <a:pt x="1965" y="49"/>
                  </a:lnTo>
                  <a:lnTo>
                    <a:pt x="17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80"/>
            <p:cNvSpPr/>
            <p:nvPr/>
          </p:nvSpPr>
          <p:spPr>
            <a:xfrm>
              <a:off x="1703225" y="1319925"/>
              <a:ext cx="501075" cy="147400"/>
            </a:xfrm>
            <a:custGeom>
              <a:avLst/>
              <a:gdLst/>
              <a:ahLst/>
              <a:cxnLst/>
              <a:rect l="l" t="t" r="r" b="b"/>
              <a:pathLst>
                <a:path w="20043" h="5896" fill="none" extrusionOk="0">
                  <a:moveTo>
                    <a:pt x="17684" y="2358"/>
                  </a:moveTo>
                  <a:lnTo>
                    <a:pt x="4470" y="2358"/>
                  </a:lnTo>
                  <a:lnTo>
                    <a:pt x="2112" y="197"/>
                  </a:lnTo>
                  <a:lnTo>
                    <a:pt x="2112" y="197"/>
                  </a:lnTo>
                  <a:lnTo>
                    <a:pt x="1965" y="49"/>
                  </a:lnTo>
                  <a:lnTo>
                    <a:pt x="1719" y="0"/>
                  </a:lnTo>
                  <a:lnTo>
                    <a:pt x="590" y="0"/>
                  </a:lnTo>
                  <a:lnTo>
                    <a:pt x="590" y="0"/>
                  </a:lnTo>
                  <a:lnTo>
                    <a:pt x="442" y="49"/>
                  </a:lnTo>
                  <a:lnTo>
                    <a:pt x="295" y="99"/>
                  </a:lnTo>
                  <a:lnTo>
                    <a:pt x="147" y="197"/>
                  </a:lnTo>
                  <a:lnTo>
                    <a:pt x="49" y="295"/>
                  </a:lnTo>
                  <a:lnTo>
                    <a:pt x="49" y="295"/>
                  </a:lnTo>
                  <a:lnTo>
                    <a:pt x="0" y="442"/>
                  </a:lnTo>
                  <a:lnTo>
                    <a:pt x="0" y="590"/>
                  </a:lnTo>
                  <a:lnTo>
                    <a:pt x="0" y="737"/>
                  </a:lnTo>
                  <a:lnTo>
                    <a:pt x="49" y="884"/>
                  </a:lnTo>
                  <a:lnTo>
                    <a:pt x="2211" y="4913"/>
                  </a:lnTo>
                  <a:lnTo>
                    <a:pt x="2211" y="4913"/>
                  </a:lnTo>
                  <a:lnTo>
                    <a:pt x="2309" y="5158"/>
                  </a:lnTo>
                  <a:lnTo>
                    <a:pt x="2456" y="5306"/>
                  </a:lnTo>
                  <a:lnTo>
                    <a:pt x="2653" y="5502"/>
                  </a:lnTo>
                  <a:lnTo>
                    <a:pt x="2849" y="5649"/>
                  </a:lnTo>
                  <a:lnTo>
                    <a:pt x="3046" y="5748"/>
                  </a:lnTo>
                  <a:lnTo>
                    <a:pt x="3291" y="5797"/>
                  </a:lnTo>
                  <a:lnTo>
                    <a:pt x="3537" y="5846"/>
                  </a:lnTo>
                  <a:lnTo>
                    <a:pt x="3783" y="5895"/>
                  </a:lnTo>
                  <a:lnTo>
                    <a:pt x="6337" y="5895"/>
                  </a:lnTo>
                  <a:lnTo>
                    <a:pt x="7123" y="4814"/>
                  </a:lnTo>
                  <a:lnTo>
                    <a:pt x="7123" y="4814"/>
                  </a:lnTo>
                  <a:lnTo>
                    <a:pt x="7418" y="4520"/>
                  </a:lnTo>
                  <a:lnTo>
                    <a:pt x="7762" y="4323"/>
                  </a:lnTo>
                  <a:lnTo>
                    <a:pt x="8155" y="4176"/>
                  </a:lnTo>
                  <a:lnTo>
                    <a:pt x="8547" y="4127"/>
                  </a:lnTo>
                  <a:lnTo>
                    <a:pt x="11249" y="4127"/>
                  </a:lnTo>
                  <a:lnTo>
                    <a:pt x="11249" y="4127"/>
                  </a:lnTo>
                  <a:lnTo>
                    <a:pt x="11593" y="4176"/>
                  </a:lnTo>
                  <a:lnTo>
                    <a:pt x="11937" y="4274"/>
                  </a:lnTo>
                  <a:lnTo>
                    <a:pt x="12232" y="4421"/>
                  </a:lnTo>
                  <a:lnTo>
                    <a:pt x="12477" y="4618"/>
                  </a:lnTo>
                  <a:lnTo>
                    <a:pt x="12723" y="4863"/>
                  </a:lnTo>
                  <a:lnTo>
                    <a:pt x="12870" y="5158"/>
                  </a:lnTo>
                  <a:lnTo>
                    <a:pt x="12969" y="5502"/>
                  </a:lnTo>
                  <a:lnTo>
                    <a:pt x="13018" y="5895"/>
                  </a:lnTo>
                  <a:lnTo>
                    <a:pt x="18863" y="5895"/>
                  </a:lnTo>
                  <a:lnTo>
                    <a:pt x="18863" y="5895"/>
                  </a:lnTo>
                  <a:lnTo>
                    <a:pt x="19109" y="5846"/>
                  </a:lnTo>
                  <a:lnTo>
                    <a:pt x="19305" y="5797"/>
                  </a:lnTo>
                  <a:lnTo>
                    <a:pt x="19502" y="5699"/>
                  </a:lnTo>
                  <a:lnTo>
                    <a:pt x="19698" y="5551"/>
                  </a:lnTo>
                  <a:lnTo>
                    <a:pt x="19846" y="5355"/>
                  </a:lnTo>
                  <a:lnTo>
                    <a:pt x="19944" y="5158"/>
                  </a:lnTo>
                  <a:lnTo>
                    <a:pt x="19993" y="4962"/>
                  </a:lnTo>
                  <a:lnTo>
                    <a:pt x="20042" y="4716"/>
                  </a:lnTo>
                  <a:lnTo>
                    <a:pt x="20042" y="4716"/>
                  </a:lnTo>
                  <a:lnTo>
                    <a:pt x="19993" y="4225"/>
                  </a:lnTo>
                  <a:lnTo>
                    <a:pt x="19846" y="3783"/>
                  </a:lnTo>
                  <a:lnTo>
                    <a:pt x="19649" y="3390"/>
                  </a:lnTo>
                  <a:lnTo>
                    <a:pt x="19355" y="3046"/>
                  </a:lnTo>
                  <a:lnTo>
                    <a:pt x="19011" y="2751"/>
                  </a:lnTo>
                  <a:lnTo>
                    <a:pt x="18618" y="2555"/>
                  </a:lnTo>
                  <a:lnTo>
                    <a:pt x="18176" y="2407"/>
                  </a:lnTo>
                  <a:lnTo>
                    <a:pt x="17684" y="2358"/>
                  </a:lnTo>
                  <a:lnTo>
                    <a:pt x="17684" y="2358"/>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80"/>
            <p:cNvSpPr/>
            <p:nvPr/>
          </p:nvSpPr>
          <p:spPr>
            <a:xfrm>
              <a:off x="2145325" y="1378875"/>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80"/>
            <p:cNvSpPr/>
            <p:nvPr/>
          </p:nvSpPr>
          <p:spPr>
            <a:xfrm>
              <a:off x="1894800" y="1305175"/>
              <a:ext cx="114225" cy="44250"/>
            </a:xfrm>
            <a:custGeom>
              <a:avLst/>
              <a:gdLst/>
              <a:ahLst/>
              <a:cxnLst/>
              <a:rect l="l" t="t" r="r" b="b"/>
              <a:pathLst>
                <a:path w="4569" h="1770" extrusionOk="0">
                  <a:moveTo>
                    <a:pt x="590" y="1"/>
                  </a:moveTo>
                  <a:lnTo>
                    <a:pt x="442" y="50"/>
                  </a:lnTo>
                  <a:lnTo>
                    <a:pt x="295" y="99"/>
                  </a:lnTo>
                  <a:lnTo>
                    <a:pt x="197" y="197"/>
                  </a:lnTo>
                  <a:lnTo>
                    <a:pt x="99" y="296"/>
                  </a:lnTo>
                  <a:lnTo>
                    <a:pt x="0" y="443"/>
                  </a:lnTo>
                  <a:lnTo>
                    <a:pt x="0" y="590"/>
                  </a:lnTo>
                  <a:lnTo>
                    <a:pt x="0" y="738"/>
                  </a:lnTo>
                  <a:lnTo>
                    <a:pt x="49" y="885"/>
                  </a:lnTo>
                  <a:lnTo>
                    <a:pt x="492" y="1769"/>
                  </a:lnTo>
                  <a:lnTo>
                    <a:pt x="4569" y="1769"/>
                  </a:lnTo>
                  <a:lnTo>
                    <a:pt x="2063" y="99"/>
                  </a:lnTo>
                  <a:lnTo>
                    <a:pt x="1916" y="50"/>
                  </a:lnTo>
                  <a:lnTo>
                    <a:pt x="17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80"/>
            <p:cNvSpPr/>
            <p:nvPr/>
          </p:nvSpPr>
          <p:spPr>
            <a:xfrm>
              <a:off x="1894800" y="1305175"/>
              <a:ext cx="114225" cy="44250"/>
            </a:xfrm>
            <a:custGeom>
              <a:avLst/>
              <a:gdLst/>
              <a:ahLst/>
              <a:cxnLst/>
              <a:rect l="l" t="t" r="r" b="b"/>
              <a:pathLst>
                <a:path w="4569" h="1770" fill="none" extrusionOk="0">
                  <a:moveTo>
                    <a:pt x="99" y="296"/>
                  </a:moveTo>
                  <a:lnTo>
                    <a:pt x="99" y="296"/>
                  </a:lnTo>
                  <a:lnTo>
                    <a:pt x="0" y="443"/>
                  </a:lnTo>
                  <a:lnTo>
                    <a:pt x="0" y="590"/>
                  </a:lnTo>
                  <a:lnTo>
                    <a:pt x="0" y="738"/>
                  </a:lnTo>
                  <a:lnTo>
                    <a:pt x="49" y="885"/>
                  </a:lnTo>
                  <a:lnTo>
                    <a:pt x="492" y="1769"/>
                  </a:lnTo>
                  <a:lnTo>
                    <a:pt x="4569" y="1769"/>
                  </a:lnTo>
                  <a:lnTo>
                    <a:pt x="2063" y="99"/>
                  </a:lnTo>
                  <a:lnTo>
                    <a:pt x="2063" y="99"/>
                  </a:lnTo>
                  <a:lnTo>
                    <a:pt x="1916" y="50"/>
                  </a:lnTo>
                  <a:lnTo>
                    <a:pt x="1769" y="1"/>
                  </a:lnTo>
                  <a:lnTo>
                    <a:pt x="590" y="1"/>
                  </a:lnTo>
                  <a:lnTo>
                    <a:pt x="590" y="1"/>
                  </a:lnTo>
                  <a:lnTo>
                    <a:pt x="442" y="50"/>
                  </a:lnTo>
                  <a:lnTo>
                    <a:pt x="295" y="99"/>
                  </a:lnTo>
                  <a:lnTo>
                    <a:pt x="197" y="197"/>
                  </a:lnTo>
                  <a:lnTo>
                    <a:pt x="99" y="296"/>
                  </a:lnTo>
                  <a:lnTo>
                    <a:pt x="99" y="296"/>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80"/>
            <p:cNvSpPr/>
            <p:nvPr/>
          </p:nvSpPr>
          <p:spPr>
            <a:xfrm>
              <a:off x="1897250" y="131255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3" name="Google Shape;1413;p80"/>
          <p:cNvGrpSpPr/>
          <p:nvPr/>
        </p:nvGrpSpPr>
        <p:grpSpPr>
          <a:xfrm>
            <a:off x="3356030" y="1238704"/>
            <a:ext cx="380830" cy="465198"/>
            <a:chOff x="2500250" y="1157825"/>
            <a:chExt cx="410200" cy="501075"/>
          </a:xfrm>
        </p:grpSpPr>
        <p:sp>
          <p:nvSpPr>
            <p:cNvPr id="1414" name="Google Shape;1414;p80"/>
            <p:cNvSpPr/>
            <p:nvPr/>
          </p:nvSpPr>
          <p:spPr>
            <a:xfrm>
              <a:off x="2500250" y="1157825"/>
              <a:ext cx="116675" cy="162125"/>
            </a:xfrm>
            <a:custGeom>
              <a:avLst/>
              <a:gdLst/>
              <a:ahLst/>
              <a:cxnLst/>
              <a:rect l="l" t="t" r="r" b="b"/>
              <a:pathLst>
                <a:path w="4667" h="6485" extrusionOk="0">
                  <a:moveTo>
                    <a:pt x="2309" y="1768"/>
                  </a:moveTo>
                  <a:lnTo>
                    <a:pt x="2554" y="1818"/>
                  </a:lnTo>
                  <a:lnTo>
                    <a:pt x="2751" y="1916"/>
                  </a:lnTo>
                  <a:lnTo>
                    <a:pt x="2849" y="2112"/>
                  </a:lnTo>
                  <a:lnTo>
                    <a:pt x="2898" y="2358"/>
                  </a:lnTo>
                  <a:lnTo>
                    <a:pt x="2849" y="2554"/>
                  </a:lnTo>
                  <a:lnTo>
                    <a:pt x="2751" y="2751"/>
                  </a:lnTo>
                  <a:lnTo>
                    <a:pt x="2554" y="2898"/>
                  </a:lnTo>
                  <a:lnTo>
                    <a:pt x="2309" y="2947"/>
                  </a:lnTo>
                  <a:lnTo>
                    <a:pt x="2112" y="2898"/>
                  </a:lnTo>
                  <a:lnTo>
                    <a:pt x="1916" y="2751"/>
                  </a:lnTo>
                  <a:lnTo>
                    <a:pt x="1768" y="2554"/>
                  </a:lnTo>
                  <a:lnTo>
                    <a:pt x="1768" y="2358"/>
                  </a:lnTo>
                  <a:lnTo>
                    <a:pt x="1768" y="2112"/>
                  </a:lnTo>
                  <a:lnTo>
                    <a:pt x="1916" y="1916"/>
                  </a:lnTo>
                  <a:lnTo>
                    <a:pt x="2112" y="1818"/>
                  </a:lnTo>
                  <a:lnTo>
                    <a:pt x="2309" y="1768"/>
                  </a:lnTo>
                  <a:close/>
                  <a:moveTo>
                    <a:pt x="2309" y="0"/>
                  </a:moveTo>
                  <a:lnTo>
                    <a:pt x="1867" y="49"/>
                  </a:lnTo>
                  <a:lnTo>
                    <a:pt x="1425" y="196"/>
                  </a:lnTo>
                  <a:lnTo>
                    <a:pt x="1032" y="393"/>
                  </a:lnTo>
                  <a:lnTo>
                    <a:pt x="688" y="688"/>
                  </a:lnTo>
                  <a:lnTo>
                    <a:pt x="393" y="1032"/>
                  </a:lnTo>
                  <a:lnTo>
                    <a:pt x="147" y="1425"/>
                  </a:lnTo>
                  <a:lnTo>
                    <a:pt x="49" y="1867"/>
                  </a:lnTo>
                  <a:lnTo>
                    <a:pt x="0" y="2358"/>
                  </a:lnTo>
                  <a:lnTo>
                    <a:pt x="0" y="2653"/>
                  </a:lnTo>
                  <a:lnTo>
                    <a:pt x="49" y="2947"/>
                  </a:lnTo>
                  <a:lnTo>
                    <a:pt x="147" y="3242"/>
                  </a:lnTo>
                  <a:lnTo>
                    <a:pt x="295" y="3537"/>
                  </a:lnTo>
                  <a:lnTo>
                    <a:pt x="1818" y="6190"/>
                  </a:lnTo>
                  <a:lnTo>
                    <a:pt x="1916" y="6337"/>
                  </a:lnTo>
                  <a:lnTo>
                    <a:pt x="2014" y="6435"/>
                  </a:lnTo>
                  <a:lnTo>
                    <a:pt x="2161" y="6484"/>
                  </a:lnTo>
                  <a:lnTo>
                    <a:pt x="2505" y="6484"/>
                  </a:lnTo>
                  <a:lnTo>
                    <a:pt x="2604" y="6435"/>
                  </a:lnTo>
                  <a:lnTo>
                    <a:pt x="2751" y="6337"/>
                  </a:lnTo>
                  <a:lnTo>
                    <a:pt x="2849" y="6190"/>
                  </a:lnTo>
                  <a:lnTo>
                    <a:pt x="4372" y="3537"/>
                  </a:lnTo>
                  <a:lnTo>
                    <a:pt x="4519" y="3242"/>
                  </a:lnTo>
                  <a:lnTo>
                    <a:pt x="4618" y="2947"/>
                  </a:lnTo>
                  <a:lnTo>
                    <a:pt x="4667" y="2653"/>
                  </a:lnTo>
                  <a:lnTo>
                    <a:pt x="4667" y="2358"/>
                  </a:lnTo>
                  <a:lnTo>
                    <a:pt x="4618" y="1867"/>
                  </a:lnTo>
                  <a:lnTo>
                    <a:pt x="4519" y="1425"/>
                  </a:lnTo>
                  <a:lnTo>
                    <a:pt x="4274" y="1032"/>
                  </a:lnTo>
                  <a:lnTo>
                    <a:pt x="3979" y="688"/>
                  </a:lnTo>
                  <a:lnTo>
                    <a:pt x="3635" y="393"/>
                  </a:lnTo>
                  <a:lnTo>
                    <a:pt x="3242" y="196"/>
                  </a:lnTo>
                  <a:lnTo>
                    <a:pt x="2800" y="49"/>
                  </a:lnTo>
                  <a:lnTo>
                    <a:pt x="23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80"/>
            <p:cNvSpPr/>
            <p:nvPr/>
          </p:nvSpPr>
          <p:spPr>
            <a:xfrm>
              <a:off x="2500250" y="1157825"/>
              <a:ext cx="116675" cy="162125"/>
            </a:xfrm>
            <a:custGeom>
              <a:avLst/>
              <a:gdLst/>
              <a:ahLst/>
              <a:cxnLst/>
              <a:rect l="l" t="t" r="r" b="b"/>
              <a:pathLst>
                <a:path w="4667" h="6485" fill="none" extrusionOk="0">
                  <a:moveTo>
                    <a:pt x="1818" y="6190"/>
                  </a:moveTo>
                  <a:lnTo>
                    <a:pt x="1818" y="6190"/>
                  </a:lnTo>
                  <a:lnTo>
                    <a:pt x="1916" y="6337"/>
                  </a:lnTo>
                  <a:lnTo>
                    <a:pt x="2014" y="6435"/>
                  </a:lnTo>
                  <a:lnTo>
                    <a:pt x="2161" y="6484"/>
                  </a:lnTo>
                  <a:lnTo>
                    <a:pt x="2309" y="6484"/>
                  </a:lnTo>
                  <a:lnTo>
                    <a:pt x="2309" y="6484"/>
                  </a:lnTo>
                  <a:lnTo>
                    <a:pt x="2505" y="6484"/>
                  </a:lnTo>
                  <a:lnTo>
                    <a:pt x="2604" y="6435"/>
                  </a:lnTo>
                  <a:lnTo>
                    <a:pt x="2751" y="6337"/>
                  </a:lnTo>
                  <a:lnTo>
                    <a:pt x="2849" y="6190"/>
                  </a:lnTo>
                  <a:lnTo>
                    <a:pt x="4372" y="3537"/>
                  </a:lnTo>
                  <a:lnTo>
                    <a:pt x="4372" y="3537"/>
                  </a:lnTo>
                  <a:lnTo>
                    <a:pt x="4519" y="3242"/>
                  </a:lnTo>
                  <a:lnTo>
                    <a:pt x="4618" y="2947"/>
                  </a:lnTo>
                  <a:lnTo>
                    <a:pt x="4667" y="2653"/>
                  </a:lnTo>
                  <a:lnTo>
                    <a:pt x="4667" y="2358"/>
                  </a:lnTo>
                  <a:lnTo>
                    <a:pt x="4667" y="2358"/>
                  </a:lnTo>
                  <a:lnTo>
                    <a:pt x="4618" y="1867"/>
                  </a:lnTo>
                  <a:lnTo>
                    <a:pt x="4519" y="1425"/>
                  </a:lnTo>
                  <a:lnTo>
                    <a:pt x="4274" y="1032"/>
                  </a:lnTo>
                  <a:lnTo>
                    <a:pt x="3979" y="688"/>
                  </a:lnTo>
                  <a:lnTo>
                    <a:pt x="3635" y="393"/>
                  </a:lnTo>
                  <a:lnTo>
                    <a:pt x="3242" y="196"/>
                  </a:lnTo>
                  <a:lnTo>
                    <a:pt x="2800" y="49"/>
                  </a:lnTo>
                  <a:lnTo>
                    <a:pt x="2309" y="0"/>
                  </a:lnTo>
                  <a:lnTo>
                    <a:pt x="2309" y="0"/>
                  </a:lnTo>
                  <a:lnTo>
                    <a:pt x="1867" y="49"/>
                  </a:lnTo>
                  <a:lnTo>
                    <a:pt x="1425" y="196"/>
                  </a:lnTo>
                  <a:lnTo>
                    <a:pt x="1032" y="393"/>
                  </a:lnTo>
                  <a:lnTo>
                    <a:pt x="688" y="688"/>
                  </a:lnTo>
                  <a:lnTo>
                    <a:pt x="393" y="1032"/>
                  </a:lnTo>
                  <a:lnTo>
                    <a:pt x="147" y="1425"/>
                  </a:lnTo>
                  <a:lnTo>
                    <a:pt x="49" y="1867"/>
                  </a:lnTo>
                  <a:lnTo>
                    <a:pt x="0" y="2358"/>
                  </a:lnTo>
                  <a:lnTo>
                    <a:pt x="0" y="2358"/>
                  </a:lnTo>
                  <a:lnTo>
                    <a:pt x="0" y="2653"/>
                  </a:lnTo>
                  <a:lnTo>
                    <a:pt x="49" y="2947"/>
                  </a:lnTo>
                  <a:lnTo>
                    <a:pt x="147" y="3242"/>
                  </a:lnTo>
                  <a:lnTo>
                    <a:pt x="295" y="3537"/>
                  </a:lnTo>
                  <a:lnTo>
                    <a:pt x="1818" y="61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80"/>
            <p:cNvSpPr/>
            <p:nvPr/>
          </p:nvSpPr>
          <p:spPr>
            <a:xfrm>
              <a:off x="2544450" y="1202025"/>
              <a:ext cx="28275" cy="29500"/>
            </a:xfrm>
            <a:custGeom>
              <a:avLst/>
              <a:gdLst/>
              <a:ahLst/>
              <a:cxnLst/>
              <a:rect l="l" t="t" r="r" b="b"/>
              <a:pathLst>
                <a:path w="1131" h="1180" fill="none" extrusionOk="0">
                  <a:moveTo>
                    <a:pt x="541" y="0"/>
                  </a:moveTo>
                  <a:lnTo>
                    <a:pt x="541" y="0"/>
                  </a:lnTo>
                  <a:lnTo>
                    <a:pt x="786" y="50"/>
                  </a:lnTo>
                  <a:lnTo>
                    <a:pt x="983" y="148"/>
                  </a:lnTo>
                  <a:lnTo>
                    <a:pt x="1081" y="344"/>
                  </a:lnTo>
                  <a:lnTo>
                    <a:pt x="1130" y="590"/>
                  </a:lnTo>
                  <a:lnTo>
                    <a:pt x="1130" y="590"/>
                  </a:lnTo>
                  <a:lnTo>
                    <a:pt x="1081" y="786"/>
                  </a:lnTo>
                  <a:lnTo>
                    <a:pt x="983" y="983"/>
                  </a:lnTo>
                  <a:lnTo>
                    <a:pt x="786" y="1130"/>
                  </a:lnTo>
                  <a:lnTo>
                    <a:pt x="541" y="1179"/>
                  </a:lnTo>
                  <a:lnTo>
                    <a:pt x="541" y="1179"/>
                  </a:lnTo>
                  <a:lnTo>
                    <a:pt x="344" y="1130"/>
                  </a:lnTo>
                  <a:lnTo>
                    <a:pt x="148" y="983"/>
                  </a:lnTo>
                  <a:lnTo>
                    <a:pt x="0" y="786"/>
                  </a:lnTo>
                  <a:lnTo>
                    <a:pt x="0" y="590"/>
                  </a:lnTo>
                  <a:lnTo>
                    <a:pt x="0" y="590"/>
                  </a:lnTo>
                  <a:lnTo>
                    <a:pt x="0" y="344"/>
                  </a:lnTo>
                  <a:lnTo>
                    <a:pt x="148" y="148"/>
                  </a:lnTo>
                  <a:lnTo>
                    <a:pt x="344" y="50"/>
                  </a:lnTo>
                  <a:lnTo>
                    <a:pt x="541" y="0"/>
                  </a:lnTo>
                  <a:lnTo>
                    <a:pt x="54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80"/>
            <p:cNvSpPr/>
            <p:nvPr/>
          </p:nvSpPr>
          <p:spPr>
            <a:xfrm>
              <a:off x="2557950" y="1202025"/>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80"/>
            <p:cNvSpPr/>
            <p:nvPr/>
          </p:nvSpPr>
          <p:spPr>
            <a:xfrm>
              <a:off x="2793750" y="1157825"/>
              <a:ext cx="116700" cy="162125"/>
            </a:xfrm>
            <a:custGeom>
              <a:avLst/>
              <a:gdLst/>
              <a:ahLst/>
              <a:cxnLst/>
              <a:rect l="l" t="t" r="r" b="b"/>
              <a:pathLst>
                <a:path w="4668" h="6485" extrusionOk="0">
                  <a:moveTo>
                    <a:pt x="2358" y="1768"/>
                  </a:moveTo>
                  <a:lnTo>
                    <a:pt x="2555" y="1818"/>
                  </a:lnTo>
                  <a:lnTo>
                    <a:pt x="2751" y="1916"/>
                  </a:lnTo>
                  <a:lnTo>
                    <a:pt x="2899" y="2112"/>
                  </a:lnTo>
                  <a:lnTo>
                    <a:pt x="2899" y="2358"/>
                  </a:lnTo>
                  <a:lnTo>
                    <a:pt x="2899" y="2554"/>
                  </a:lnTo>
                  <a:lnTo>
                    <a:pt x="2751" y="2751"/>
                  </a:lnTo>
                  <a:lnTo>
                    <a:pt x="2555" y="2898"/>
                  </a:lnTo>
                  <a:lnTo>
                    <a:pt x="2358" y="2947"/>
                  </a:lnTo>
                  <a:lnTo>
                    <a:pt x="2113" y="2898"/>
                  </a:lnTo>
                  <a:lnTo>
                    <a:pt x="1916" y="2751"/>
                  </a:lnTo>
                  <a:lnTo>
                    <a:pt x="1818" y="2554"/>
                  </a:lnTo>
                  <a:lnTo>
                    <a:pt x="1769" y="2358"/>
                  </a:lnTo>
                  <a:lnTo>
                    <a:pt x="1818" y="2112"/>
                  </a:lnTo>
                  <a:lnTo>
                    <a:pt x="1916" y="1916"/>
                  </a:lnTo>
                  <a:lnTo>
                    <a:pt x="2113" y="1818"/>
                  </a:lnTo>
                  <a:lnTo>
                    <a:pt x="2358" y="1768"/>
                  </a:lnTo>
                  <a:close/>
                  <a:moveTo>
                    <a:pt x="2358" y="0"/>
                  </a:moveTo>
                  <a:lnTo>
                    <a:pt x="1867" y="49"/>
                  </a:lnTo>
                  <a:lnTo>
                    <a:pt x="1425" y="196"/>
                  </a:lnTo>
                  <a:lnTo>
                    <a:pt x="1032" y="393"/>
                  </a:lnTo>
                  <a:lnTo>
                    <a:pt x="688" y="688"/>
                  </a:lnTo>
                  <a:lnTo>
                    <a:pt x="393" y="1032"/>
                  </a:lnTo>
                  <a:lnTo>
                    <a:pt x="148" y="1425"/>
                  </a:lnTo>
                  <a:lnTo>
                    <a:pt x="50" y="1867"/>
                  </a:lnTo>
                  <a:lnTo>
                    <a:pt x="1" y="2358"/>
                  </a:lnTo>
                  <a:lnTo>
                    <a:pt x="1" y="2653"/>
                  </a:lnTo>
                  <a:lnTo>
                    <a:pt x="50" y="2947"/>
                  </a:lnTo>
                  <a:lnTo>
                    <a:pt x="148" y="3242"/>
                  </a:lnTo>
                  <a:lnTo>
                    <a:pt x="295" y="3537"/>
                  </a:lnTo>
                  <a:lnTo>
                    <a:pt x="1818" y="6190"/>
                  </a:lnTo>
                  <a:lnTo>
                    <a:pt x="1916" y="6337"/>
                  </a:lnTo>
                  <a:lnTo>
                    <a:pt x="2064" y="6435"/>
                  </a:lnTo>
                  <a:lnTo>
                    <a:pt x="2162" y="6484"/>
                  </a:lnTo>
                  <a:lnTo>
                    <a:pt x="2506" y="6484"/>
                  </a:lnTo>
                  <a:lnTo>
                    <a:pt x="2653" y="6435"/>
                  </a:lnTo>
                  <a:lnTo>
                    <a:pt x="2751" y="6337"/>
                  </a:lnTo>
                  <a:lnTo>
                    <a:pt x="2850" y="6190"/>
                  </a:lnTo>
                  <a:lnTo>
                    <a:pt x="4372" y="3537"/>
                  </a:lnTo>
                  <a:lnTo>
                    <a:pt x="4520" y="3242"/>
                  </a:lnTo>
                  <a:lnTo>
                    <a:pt x="4618" y="2947"/>
                  </a:lnTo>
                  <a:lnTo>
                    <a:pt x="4667" y="2653"/>
                  </a:lnTo>
                  <a:lnTo>
                    <a:pt x="4667" y="2358"/>
                  </a:lnTo>
                  <a:lnTo>
                    <a:pt x="4618" y="1867"/>
                  </a:lnTo>
                  <a:lnTo>
                    <a:pt x="4520" y="1425"/>
                  </a:lnTo>
                  <a:lnTo>
                    <a:pt x="4274" y="1032"/>
                  </a:lnTo>
                  <a:lnTo>
                    <a:pt x="3979" y="688"/>
                  </a:lnTo>
                  <a:lnTo>
                    <a:pt x="3636" y="393"/>
                  </a:lnTo>
                  <a:lnTo>
                    <a:pt x="3243" y="196"/>
                  </a:lnTo>
                  <a:lnTo>
                    <a:pt x="2801" y="49"/>
                  </a:lnTo>
                  <a:lnTo>
                    <a:pt x="2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80"/>
            <p:cNvSpPr/>
            <p:nvPr/>
          </p:nvSpPr>
          <p:spPr>
            <a:xfrm>
              <a:off x="2793750" y="1157825"/>
              <a:ext cx="116700" cy="162125"/>
            </a:xfrm>
            <a:custGeom>
              <a:avLst/>
              <a:gdLst/>
              <a:ahLst/>
              <a:cxnLst/>
              <a:rect l="l" t="t" r="r" b="b"/>
              <a:pathLst>
                <a:path w="4668" h="6485" fill="none" extrusionOk="0">
                  <a:moveTo>
                    <a:pt x="1818" y="6190"/>
                  </a:moveTo>
                  <a:lnTo>
                    <a:pt x="1818" y="6190"/>
                  </a:lnTo>
                  <a:lnTo>
                    <a:pt x="1916" y="6337"/>
                  </a:lnTo>
                  <a:lnTo>
                    <a:pt x="2064" y="6435"/>
                  </a:lnTo>
                  <a:lnTo>
                    <a:pt x="2162" y="6484"/>
                  </a:lnTo>
                  <a:lnTo>
                    <a:pt x="2358" y="6484"/>
                  </a:lnTo>
                  <a:lnTo>
                    <a:pt x="2358" y="6484"/>
                  </a:lnTo>
                  <a:lnTo>
                    <a:pt x="2506" y="6484"/>
                  </a:lnTo>
                  <a:lnTo>
                    <a:pt x="2653" y="6435"/>
                  </a:lnTo>
                  <a:lnTo>
                    <a:pt x="2751" y="6337"/>
                  </a:lnTo>
                  <a:lnTo>
                    <a:pt x="2850" y="6190"/>
                  </a:lnTo>
                  <a:lnTo>
                    <a:pt x="4372" y="3537"/>
                  </a:lnTo>
                  <a:lnTo>
                    <a:pt x="4372" y="3537"/>
                  </a:lnTo>
                  <a:lnTo>
                    <a:pt x="4520" y="3242"/>
                  </a:lnTo>
                  <a:lnTo>
                    <a:pt x="4618" y="2947"/>
                  </a:lnTo>
                  <a:lnTo>
                    <a:pt x="4667" y="2653"/>
                  </a:lnTo>
                  <a:lnTo>
                    <a:pt x="4667" y="2358"/>
                  </a:lnTo>
                  <a:lnTo>
                    <a:pt x="4667" y="2358"/>
                  </a:lnTo>
                  <a:lnTo>
                    <a:pt x="4618" y="1867"/>
                  </a:lnTo>
                  <a:lnTo>
                    <a:pt x="4520" y="1425"/>
                  </a:lnTo>
                  <a:lnTo>
                    <a:pt x="4274" y="1032"/>
                  </a:lnTo>
                  <a:lnTo>
                    <a:pt x="3979" y="688"/>
                  </a:lnTo>
                  <a:lnTo>
                    <a:pt x="3636" y="393"/>
                  </a:lnTo>
                  <a:lnTo>
                    <a:pt x="3243" y="196"/>
                  </a:lnTo>
                  <a:lnTo>
                    <a:pt x="2801" y="49"/>
                  </a:lnTo>
                  <a:lnTo>
                    <a:pt x="2358" y="0"/>
                  </a:lnTo>
                  <a:lnTo>
                    <a:pt x="2358" y="0"/>
                  </a:lnTo>
                  <a:lnTo>
                    <a:pt x="1867" y="49"/>
                  </a:lnTo>
                  <a:lnTo>
                    <a:pt x="1425" y="196"/>
                  </a:lnTo>
                  <a:lnTo>
                    <a:pt x="1032" y="393"/>
                  </a:lnTo>
                  <a:lnTo>
                    <a:pt x="688" y="688"/>
                  </a:lnTo>
                  <a:lnTo>
                    <a:pt x="393" y="1032"/>
                  </a:lnTo>
                  <a:lnTo>
                    <a:pt x="148" y="1425"/>
                  </a:lnTo>
                  <a:lnTo>
                    <a:pt x="50" y="1867"/>
                  </a:lnTo>
                  <a:lnTo>
                    <a:pt x="1" y="2358"/>
                  </a:lnTo>
                  <a:lnTo>
                    <a:pt x="1" y="2358"/>
                  </a:lnTo>
                  <a:lnTo>
                    <a:pt x="1" y="2653"/>
                  </a:lnTo>
                  <a:lnTo>
                    <a:pt x="50" y="2947"/>
                  </a:lnTo>
                  <a:lnTo>
                    <a:pt x="148" y="3242"/>
                  </a:lnTo>
                  <a:lnTo>
                    <a:pt x="295" y="3537"/>
                  </a:lnTo>
                  <a:lnTo>
                    <a:pt x="1818" y="61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80"/>
            <p:cNvSpPr/>
            <p:nvPr/>
          </p:nvSpPr>
          <p:spPr>
            <a:xfrm>
              <a:off x="2837950" y="1202025"/>
              <a:ext cx="28275" cy="29500"/>
            </a:xfrm>
            <a:custGeom>
              <a:avLst/>
              <a:gdLst/>
              <a:ahLst/>
              <a:cxnLst/>
              <a:rect l="l" t="t" r="r" b="b"/>
              <a:pathLst>
                <a:path w="1131" h="1180" fill="none" extrusionOk="0">
                  <a:moveTo>
                    <a:pt x="590" y="0"/>
                  </a:moveTo>
                  <a:lnTo>
                    <a:pt x="590" y="0"/>
                  </a:lnTo>
                  <a:lnTo>
                    <a:pt x="787" y="50"/>
                  </a:lnTo>
                  <a:lnTo>
                    <a:pt x="983" y="148"/>
                  </a:lnTo>
                  <a:lnTo>
                    <a:pt x="1131" y="344"/>
                  </a:lnTo>
                  <a:lnTo>
                    <a:pt x="1131" y="590"/>
                  </a:lnTo>
                  <a:lnTo>
                    <a:pt x="1131" y="590"/>
                  </a:lnTo>
                  <a:lnTo>
                    <a:pt x="1131" y="786"/>
                  </a:lnTo>
                  <a:lnTo>
                    <a:pt x="983" y="983"/>
                  </a:lnTo>
                  <a:lnTo>
                    <a:pt x="787" y="1130"/>
                  </a:lnTo>
                  <a:lnTo>
                    <a:pt x="590" y="1179"/>
                  </a:lnTo>
                  <a:lnTo>
                    <a:pt x="590" y="1179"/>
                  </a:lnTo>
                  <a:lnTo>
                    <a:pt x="345" y="1130"/>
                  </a:lnTo>
                  <a:lnTo>
                    <a:pt x="148" y="983"/>
                  </a:lnTo>
                  <a:lnTo>
                    <a:pt x="50" y="786"/>
                  </a:lnTo>
                  <a:lnTo>
                    <a:pt x="1" y="590"/>
                  </a:lnTo>
                  <a:lnTo>
                    <a:pt x="1" y="590"/>
                  </a:lnTo>
                  <a:lnTo>
                    <a:pt x="50" y="344"/>
                  </a:lnTo>
                  <a:lnTo>
                    <a:pt x="148" y="148"/>
                  </a:lnTo>
                  <a:lnTo>
                    <a:pt x="345" y="50"/>
                  </a:lnTo>
                  <a:lnTo>
                    <a:pt x="590" y="0"/>
                  </a:lnTo>
                  <a:lnTo>
                    <a:pt x="59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80"/>
            <p:cNvSpPr/>
            <p:nvPr/>
          </p:nvSpPr>
          <p:spPr>
            <a:xfrm>
              <a:off x="2852700" y="1202025"/>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80"/>
            <p:cNvSpPr/>
            <p:nvPr/>
          </p:nvSpPr>
          <p:spPr>
            <a:xfrm>
              <a:off x="2748300" y="1560625"/>
              <a:ext cx="114250" cy="93350"/>
            </a:xfrm>
            <a:custGeom>
              <a:avLst/>
              <a:gdLst/>
              <a:ahLst/>
              <a:cxnLst/>
              <a:rect l="l" t="t" r="r" b="b"/>
              <a:pathLst>
                <a:path w="4570" h="3734" extrusionOk="0">
                  <a:moveTo>
                    <a:pt x="1033" y="0"/>
                  </a:moveTo>
                  <a:lnTo>
                    <a:pt x="836" y="1032"/>
                  </a:lnTo>
                  <a:lnTo>
                    <a:pt x="590" y="2064"/>
                  </a:lnTo>
                  <a:lnTo>
                    <a:pt x="345" y="2948"/>
                  </a:lnTo>
                  <a:lnTo>
                    <a:pt x="1" y="3734"/>
                  </a:lnTo>
                  <a:lnTo>
                    <a:pt x="1" y="3734"/>
                  </a:lnTo>
                  <a:lnTo>
                    <a:pt x="738" y="3488"/>
                  </a:lnTo>
                  <a:lnTo>
                    <a:pt x="1426" y="3193"/>
                  </a:lnTo>
                  <a:lnTo>
                    <a:pt x="2113" y="2800"/>
                  </a:lnTo>
                  <a:lnTo>
                    <a:pt x="2703" y="2358"/>
                  </a:lnTo>
                  <a:lnTo>
                    <a:pt x="3243" y="1818"/>
                  </a:lnTo>
                  <a:lnTo>
                    <a:pt x="3783" y="1278"/>
                  </a:lnTo>
                  <a:lnTo>
                    <a:pt x="4226" y="639"/>
                  </a:lnTo>
                  <a:lnTo>
                    <a:pt x="45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80"/>
            <p:cNvSpPr/>
            <p:nvPr/>
          </p:nvSpPr>
          <p:spPr>
            <a:xfrm>
              <a:off x="2748300" y="1560625"/>
              <a:ext cx="114250" cy="93350"/>
            </a:xfrm>
            <a:custGeom>
              <a:avLst/>
              <a:gdLst/>
              <a:ahLst/>
              <a:cxnLst/>
              <a:rect l="l" t="t" r="r" b="b"/>
              <a:pathLst>
                <a:path w="4570" h="3734" fill="none" extrusionOk="0">
                  <a:moveTo>
                    <a:pt x="1" y="3734"/>
                  </a:moveTo>
                  <a:lnTo>
                    <a:pt x="1" y="3734"/>
                  </a:lnTo>
                  <a:lnTo>
                    <a:pt x="738" y="3488"/>
                  </a:lnTo>
                  <a:lnTo>
                    <a:pt x="1426" y="3193"/>
                  </a:lnTo>
                  <a:lnTo>
                    <a:pt x="2113" y="2800"/>
                  </a:lnTo>
                  <a:lnTo>
                    <a:pt x="2703" y="2358"/>
                  </a:lnTo>
                  <a:lnTo>
                    <a:pt x="3243" y="1818"/>
                  </a:lnTo>
                  <a:lnTo>
                    <a:pt x="3783" y="1278"/>
                  </a:lnTo>
                  <a:lnTo>
                    <a:pt x="4226" y="639"/>
                  </a:lnTo>
                  <a:lnTo>
                    <a:pt x="4569" y="0"/>
                  </a:lnTo>
                  <a:lnTo>
                    <a:pt x="1033" y="0"/>
                  </a:lnTo>
                  <a:lnTo>
                    <a:pt x="1033" y="0"/>
                  </a:lnTo>
                  <a:lnTo>
                    <a:pt x="836" y="1032"/>
                  </a:lnTo>
                  <a:lnTo>
                    <a:pt x="590" y="2064"/>
                  </a:lnTo>
                  <a:lnTo>
                    <a:pt x="345" y="2948"/>
                  </a:lnTo>
                  <a:lnTo>
                    <a:pt x="1" y="3734"/>
                  </a:lnTo>
                  <a:lnTo>
                    <a:pt x="1" y="3734"/>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80"/>
            <p:cNvSpPr/>
            <p:nvPr/>
          </p:nvSpPr>
          <p:spPr>
            <a:xfrm>
              <a:off x="2748300" y="165395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80"/>
            <p:cNvSpPr/>
            <p:nvPr/>
          </p:nvSpPr>
          <p:spPr>
            <a:xfrm>
              <a:off x="2661125" y="1432900"/>
              <a:ext cx="88450" cy="98275"/>
            </a:xfrm>
            <a:custGeom>
              <a:avLst/>
              <a:gdLst/>
              <a:ahLst/>
              <a:cxnLst/>
              <a:rect l="l" t="t" r="r" b="b"/>
              <a:pathLst>
                <a:path w="3538" h="3931" extrusionOk="0">
                  <a:moveTo>
                    <a:pt x="98" y="1"/>
                  </a:moveTo>
                  <a:lnTo>
                    <a:pt x="49" y="934"/>
                  </a:lnTo>
                  <a:lnTo>
                    <a:pt x="0" y="1966"/>
                  </a:lnTo>
                  <a:lnTo>
                    <a:pt x="49" y="2948"/>
                  </a:lnTo>
                  <a:lnTo>
                    <a:pt x="98" y="3930"/>
                  </a:lnTo>
                  <a:lnTo>
                    <a:pt x="3439" y="3930"/>
                  </a:lnTo>
                  <a:lnTo>
                    <a:pt x="3488" y="2948"/>
                  </a:lnTo>
                  <a:lnTo>
                    <a:pt x="3537" y="1966"/>
                  </a:lnTo>
                  <a:lnTo>
                    <a:pt x="3488" y="934"/>
                  </a:lnTo>
                  <a:lnTo>
                    <a:pt x="34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80"/>
            <p:cNvSpPr/>
            <p:nvPr/>
          </p:nvSpPr>
          <p:spPr>
            <a:xfrm>
              <a:off x="2661125" y="1432900"/>
              <a:ext cx="88450" cy="98275"/>
            </a:xfrm>
            <a:custGeom>
              <a:avLst/>
              <a:gdLst/>
              <a:ahLst/>
              <a:cxnLst/>
              <a:rect l="l" t="t" r="r" b="b"/>
              <a:pathLst>
                <a:path w="3538" h="3931" fill="none" extrusionOk="0">
                  <a:moveTo>
                    <a:pt x="98" y="3930"/>
                  </a:moveTo>
                  <a:lnTo>
                    <a:pt x="3439" y="3930"/>
                  </a:lnTo>
                  <a:lnTo>
                    <a:pt x="3439" y="3930"/>
                  </a:lnTo>
                  <a:lnTo>
                    <a:pt x="3488" y="2948"/>
                  </a:lnTo>
                  <a:lnTo>
                    <a:pt x="3537" y="1966"/>
                  </a:lnTo>
                  <a:lnTo>
                    <a:pt x="3537" y="1966"/>
                  </a:lnTo>
                  <a:lnTo>
                    <a:pt x="3488" y="934"/>
                  </a:lnTo>
                  <a:lnTo>
                    <a:pt x="3439" y="1"/>
                  </a:lnTo>
                  <a:lnTo>
                    <a:pt x="98" y="1"/>
                  </a:lnTo>
                  <a:lnTo>
                    <a:pt x="98" y="1"/>
                  </a:lnTo>
                  <a:lnTo>
                    <a:pt x="49" y="934"/>
                  </a:lnTo>
                  <a:lnTo>
                    <a:pt x="0" y="1966"/>
                  </a:lnTo>
                  <a:lnTo>
                    <a:pt x="0" y="1966"/>
                  </a:lnTo>
                  <a:lnTo>
                    <a:pt x="49" y="2948"/>
                  </a:lnTo>
                  <a:lnTo>
                    <a:pt x="98" y="3930"/>
                  </a:lnTo>
                  <a:lnTo>
                    <a:pt x="98" y="393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80"/>
            <p:cNvSpPr/>
            <p:nvPr/>
          </p:nvSpPr>
          <p:spPr>
            <a:xfrm>
              <a:off x="2663575" y="1531150"/>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80"/>
            <p:cNvSpPr/>
            <p:nvPr/>
          </p:nvSpPr>
          <p:spPr>
            <a:xfrm>
              <a:off x="2667250" y="1560625"/>
              <a:ext cx="76175" cy="98275"/>
            </a:xfrm>
            <a:custGeom>
              <a:avLst/>
              <a:gdLst/>
              <a:ahLst/>
              <a:cxnLst/>
              <a:rect l="l" t="t" r="r" b="b"/>
              <a:pathLst>
                <a:path w="3047" h="3931" extrusionOk="0">
                  <a:moveTo>
                    <a:pt x="1" y="0"/>
                  </a:moveTo>
                  <a:lnTo>
                    <a:pt x="148" y="836"/>
                  </a:lnTo>
                  <a:lnTo>
                    <a:pt x="296" y="1621"/>
                  </a:lnTo>
                  <a:lnTo>
                    <a:pt x="492" y="2309"/>
                  </a:lnTo>
                  <a:lnTo>
                    <a:pt x="738" y="2899"/>
                  </a:lnTo>
                  <a:lnTo>
                    <a:pt x="934" y="3341"/>
                  </a:lnTo>
                  <a:lnTo>
                    <a:pt x="1131" y="3685"/>
                  </a:lnTo>
                  <a:lnTo>
                    <a:pt x="1327" y="3881"/>
                  </a:lnTo>
                  <a:lnTo>
                    <a:pt x="1425" y="3930"/>
                  </a:lnTo>
                  <a:lnTo>
                    <a:pt x="1622" y="3930"/>
                  </a:lnTo>
                  <a:lnTo>
                    <a:pt x="1720" y="3881"/>
                  </a:lnTo>
                  <a:lnTo>
                    <a:pt x="1917" y="3685"/>
                  </a:lnTo>
                  <a:lnTo>
                    <a:pt x="2113" y="3341"/>
                  </a:lnTo>
                  <a:lnTo>
                    <a:pt x="2310" y="2899"/>
                  </a:lnTo>
                  <a:lnTo>
                    <a:pt x="2555" y="2309"/>
                  </a:lnTo>
                  <a:lnTo>
                    <a:pt x="2752" y="1621"/>
                  </a:lnTo>
                  <a:lnTo>
                    <a:pt x="2899" y="836"/>
                  </a:lnTo>
                  <a:lnTo>
                    <a:pt x="30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80"/>
            <p:cNvSpPr/>
            <p:nvPr/>
          </p:nvSpPr>
          <p:spPr>
            <a:xfrm>
              <a:off x="2667250" y="1560625"/>
              <a:ext cx="76175" cy="98275"/>
            </a:xfrm>
            <a:custGeom>
              <a:avLst/>
              <a:gdLst/>
              <a:ahLst/>
              <a:cxnLst/>
              <a:rect l="l" t="t" r="r" b="b"/>
              <a:pathLst>
                <a:path w="3047" h="3931" fill="none" extrusionOk="0">
                  <a:moveTo>
                    <a:pt x="3046" y="0"/>
                  </a:moveTo>
                  <a:lnTo>
                    <a:pt x="1" y="0"/>
                  </a:lnTo>
                  <a:lnTo>
                    <a:pt x="1" y="0"/>
                  </a:lnTo>
                  <a:lnTo>
                    <a:pt x="148" y="836"/>
                  </a:lnTo>
                  <a:lnTo>
                    <a:pt x="296" y="1621"/>
                  </a:lnTo>
                  <a:lnTo>
                    <a:pt x="492" y="2309"/>
                  </a:lnTo>
                  <a:lnTo>
                    <a:pt x="738" y="2899"/>
                  </a:lnTo>
                  <a:lnTo>
                    <a:pt x="934" y="3341"/>
                  </a:lnTo>
                  <a:lnTo>
                    <a:pt x="1131" y="3685"/>
                  </a:lnTo>
                  <a:lnTo>
                    <a:pt x="1327" y="3881"/>
                  </a:lnTo>
                  <a:lnTo>
                    <a:pt x="1425" y="3930"/>
                  </a:lnTo>
                  <a:lnTo>
                    <a:pt x="1524" y="3930"/>
                  </a:lnTo>
                  <a:lnTo>
                    <a:pt x="1524" y="3930"/>
                  </a:lnTo>
                  <a:lnTo>
                    <a:pt x="1622" y="3930"/>
                  </a:lnTo>
                  <a:lnTo>
                    <a:pt x="1720" y="3881"/>
                  </a:lnTo>
                  <a:lnTo>
                    <a:pt x="1917" y="3685"/>
                  </a:lnTo>
                  <a:lnTo>
                    <a:pt x="2113" y="3341"/>
                  </a:lnTo>
                  <a:lnTo>
                    <a:pt x="2310" y="2899"/>
                  </a:lnTo>
                  <a:lnTo>
                    <a:pt x="2555" y="2309"/>
                  </a:lnTo>
                  <a:lnTo>
                    <a:pt x="2752" y="1621"/>
                  </a:lnTo>
                  <a:lnTo>
                    <a:pt x="2899" y="836"/>
                  </a:lnTo>
                  <a:lnTo>
                    <a:pt x="3046" y="0"/>
                  </a:lnTo>
                  <a:lnTo>
                    <a:pt x="304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80"/>
            <p:cNvSpPr/>
            <p:nvPr/>
          </p:nvSpPr>
          <p:spPr>
            <a:xfrm>
              <a:off x="2743400" y="1560625"/>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80"/>
            <p:cNvSpPr/>
            <p:nvPr/>
          </p:nvSpPr>
          <p:spPr>
            <a:xfrm>
              <a:off x="2748300" y="1311325"/>
              <a:ext cx="114250" cy="92125"/>
            </a:xfrm>
            <a:custGeom>
              <a:avLst/>
              <a:gdLst/>
              <a:ahLst/>
              <a:cxnLst/>
              <a:rect l="l" t="t" r="r" b="b"/>
              <a:pathLst>
                <a:path w="4570" h="3685" extrusionOk="0">
                  <a:moveTo>
                    <a:pt x="1" y="0"/>
                  </a:moveTo>
                  <a:lnTo>
                    <a:pt x="345" y="737"/>
                  </a:lnTo>
                  <a:lnTo>
                    <a:pt x="590" y="1621"/>
                  </a:lnTo>
                  <a:lnTo>
                    <a:pt x="836" y="2604"/>
                  </a:lnTo>
                  <a:lnTo>
                    <a:pt x="1033" y="3685"/>
                  </a:lnTo>
                  <a:lnTo>
                    <a:pt x="4569" y="3685"/>
                  </a:lnTo>
                  <a:lnTo>
                    <a:pt x="4226" y="3046"/>
                  </a:lnTo>
                  <a:lnTo>
                    <a:pt x="3783" y="2407"/>
                  </a:lnTo>
                  <a:lnTo>
                    <a:pt x="3243" y="1867"/>
                  </a:lnTo>
                  <a:lnTo>
                    <a:pt x="2703" y="1327"/>
                  </a:lnTo>
                  <a:lnTo>
                    <a:pt x="2113" y="885"/>
                  </a:lnTo>
                  <a:lnTo>
                    <a:pt x="1426" y="541"/>
                  </a:lnTo>
                  <a:lnTo>
                    <a:pt x="738" y="197"/>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80"/>
            <p:cNvSpPr/>
            <p:nvPr/>
          </p:nvSpPr>
          <p:spPr>
            <a:xfrm>
              <a:off x="2748300" y="1311325"/>
              <a:ext cx="114250" cy="92125"/>
            </a:xfrm>
            <a:custGeom>
              <a:avLst/>
              <a:gdLst/>
              <a:ahLst/>
              <a:cxnLst/>
              <a:rect l="l" t="t" r="r" b="b"/>
              <a:pathLst>
                <a:path w="4570" h="3685" fill="none" extrusionOk="0">
                  <a:moveTo>
                    <a:pt x="4569" y="3685"/>
                  </a:moveTo>
                  <a:lnTo>
                    <a:pt x="4569" y="3685"/>
                  </a:lnTo>
                  <a:lnTo>
                    <a:pt x="4226" y="3046"/>
                  </a:lnTo>
                  <a:lnTo>
                    <a:pt x="3783" y="2407"/>
                  </a:lnTo>
                  <a:lnTo>
                    <a:pt x="3243" y="1867"/>
                  </a:lnTo>
                  <a:lnTo>
                    <a:pt x="2703" y="1327"/>
                  </a:lnTo>
                  <a:lnTo>
                    <a:pt x="2113" y="885"/>
                  </a:lnTo>
                  <a:lnTo>
                    <a:pt x="1426" y="541"/>
                  </a:lnTo>
                  <a:lnTo>
                    <a:pt x="738" y="197"/>
                  </a:lnTo>
                  <a:lnTo>
                    <a:pt x="1" y="0"/>
                  </a:lnTo>
                  <a:lnTo>
                    <a:pt x="1" y="0"/>
                  </a:lnTo>
                  <a:lnTo>
                    <a:pt x="345" y="737"/>
                  </a:lnTo>
                  <a:lnTo>
                    <a:pt x="590" y="1621"/>
                  </a:lnTo>
                  <a:lnTo>
                    <a:pt x="836" y="2604"/>
                  </a:lnTo>
                  <a:lnTo>
                    <a:pt x="1033" y="3685"/>
                  </a:lnTo>
                  <a:lnTo>
                    <a:pt x="4569" y="368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80"/>
            <p:cNvSpPr/>
            <p:nvPr/>
          </p:nvSpPr>
          <p:spPr>
            <a:xfrm>
              <a:off x="2862525" y="1403425"/>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80"/>
            <p:cNvSpPr/>
            <p:nvPr/>
          </p:nvSpPr>
          <p:spPr>
            <a:xfrm>
              <a:off x="2776550" y="1432900"/>
              <a:ext cx="104425" cy="98275"/>
            </a:xfrm>
            <a:custGeom>
              <a:avLst/>
              <a:gdLst/>
              <a:ahLst/>
              <a:cxnLst/>
              <a:rect l="l" t="t" r="r" b="b"/>
              <a:pathLst>
                <a:path w="4177" h="3931" extrusionOk="0">
                  <a:moveTo>
                    <a:pt x="1" y="1"/>
                  </a:moveTo>
                  <a:lnTo>
                    <a:pt x="50" y="983"/>
                  </a:lnTo>
                  <a:lnTo>
                    <a:pt x="99" y="1966"/>
                  </a:lnTo>
                  <a:lnTo>
                    <a:pt x="50" y="2948"/>
                  </a:lnTo>
                  <a:lnTo>
                    <a:pt x="1" y="3930"/>
                  </a:lnTo>
                  <a:lnTo>
                    <a:pt x="3931" y="3930"/>
                  </a:lnTo>
                  <a:lnTo>
                    <a:pt x="4029" y="3439"/>
                  </a:lnTo>
                  <a:lnTo>
                    <a:pt x="4127" y="2948"/>
                  </a:lnTo>
                  <a:lnTo>
                    <a:pt x="4176" y="2457"/>
                  </a:lnTo>
                  <a:lnTo>
                    <a:pt x="4176" y="1966"/>
                  </a:lnTo>
                  <a:lnTo>
                    <a:pt x="4176" y="1425"/>
                  </a:lnTo>
                  <a:lnTo>
                    <a:pt x="4127" y="934"/>
                  </a:lnTo>
                  <a:lnTo>
                    <a:pt x="4029" y="492"/>
                  </a:lnTo>
                  <a:lnTo>
                    <a:pt x="39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80"/>
            <p:cNvSpPr/>
            <p:nvPr/>
          </p:nvSpPr>
          <p:spPr>
            <a:xfrm>
              <a:off x="2776550" y="1432900"/>
              <a:ext cx="104425" cy="98275"/>
            </a:xfrm>
            <a:custGeom>
              <a:avLst/>
              <a:gdLst/>
              <a:ahLst/>
              <a:cxnLst/>
              <a:rect l="l" t="t" r="r" b="b"/>
              <a:pathLst>
                <a:path w="4177" h="3931" fill="none" extrusionOk="0">
                  <a:moveTo>
                    <a:pt x="3931" y="3930"/>
                  </a:moveTo>
                  <a:lnTo>
                    <a:pt x="3931" y="3930"/>
                  </a:lnTo>
                  <a:lnTo>
                    <a:pt x="4029" y="3439"/>
                  </a:lnTo>
                  <a:lnTo>
                    <a:pt x="4127" y="2948"/>
                  </a:lnTo>
                  <a:lnTo>
                    <a:pt x="4176" y="2457"/>
                  </a:lnTo>
                  <a:lnTo>
                    <a:pt x="4176" y="1966"/>
                  </a:lnTo>
                  <a:lnTo>
                    <a:pt x="4176" y="1966"/>
                  </a:lnTo>
                  <a:lnTo>
                    <a:pt x="4176" y="1425"/>
                  </a:lnTo>
                  <a:lnTo>
                    <a:pt x="4127" y="934"/>
                  </a:lnTo>
                  <a:lnTo>
                    <a:pt x="4029" y="492"/>
                  </a:lnTo>
                  <a:lnTo>
                    <a:pt x="3931" y="1"/>
                  </a:lnTo>
                  <a:lnTo>
                    <a:pt x="1" y="1"/>
                  </a:lnTo>
                  <a:lnTo>
                    <a:pt x="1" y="1"/>
                  </a:lnTo>
                  <a:lnTo>
                    <a:pt x="50" y="983"/>
                  </a:lnTo>
                  <a:lnTo>
                    <a:pt x="99" y="1966"/>
                  </a:lnTo>
                  <a:lnTo>
                    <a:pt x="99" y="1966"/>
                  </a:lnTo>
                  <a:lnTo>
                    <a:pt x="50" y="2948"/>
                  </a:lnTo>
                  <a:lnTo>
                    <a:pt x="1" y="3930"/>
                  </a:lnTo>
                  <a:lnTo>
                    <a:pt x="3931" y="393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80"/>
            <p:cNvSpPr/>
            <p:nvPr/>
          </p:nvSpPr>
          <p:spPr>
            <a:xfrm>
              <a:off x="2874800" y="153115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80"/>
            <p:cNvSpPr/>
            <p:nvPr/>
          </p:nvSpPr>
          <p:spPr>
            <a:xfrm>
              <a:off x="2529725" y="1432900"/>
              <a:ext cx="104400" cy="98275"/>
            </a:xfrm>
            <a:custGeom>
              <a:avLst/>
              <a:gdLst/>
              <a:ahLst/>
              <a:cxnLst/>
              <a:rect l="l" t="t" r="r" b="b"/>
              <a:pathLst>
                <a:path w="4176" h="3931" extrusionOk="0">
                  <a:moveTo>
                    <a:pt x="246" y="1"/>
                  </a:moveTo>
                  <a:lnTo>
                    <a:pt x="147" y="492"/>
                  </a:lnTo>
                  <a:lnTo>
                    <a:pt x="49" y="934"/>
                  </a:lnTo>
                  <a:lnTo>
                    <a:pt x="0" y="1425"/>
                  </a:lnTo>
                  <a:lnTo>
                    <a:pt x="0" y="1966"/>
                  </a:lnTo>
                  <a:lnTo>
                    <a:pt x="0" y="2457"/>
                  </a:lnTo>
                  <a:lnTo>
                    <a:pt x="49" y="2948"/>
                  </a:lnTo>
                  <a:lnTo>
                    <a:pt x="147" y="3439"/>
                  </a:lnTo>
                  <a:lnTo>
                    <a:pt x="246" y="3930"/>
                  </a:lnTo>
                  <a:lnTo>
                    <a:pt x="4175" y="3930"/>
                  </a:lnTo>
                  <a:lnTo>
                    <a:pt x="4126" y="2948"/>
                  </a:lnTo>
                  <a:lnTo>
                    <a:pt x="4077" y="1966"/>
                  </a:lnTo>
                  <a:lnTo>
                    <a:pt x="4126" y="983"/>
                  </a:lnTo>
                  <a:lnTo>
                    <a:pt x="41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80"/>
            <p:cNvSpPr/>
            <p:nvPr/>
          </p:nvSpPr>
          <p:spPr>
            <a:xfrm>
              <a:off x="2529725" y="1432900"/>
              <a:ext cx="104400" cy="98275"/>
            </a:xfrm>
            <a:custGeom>
              <a:avLst/>
              <a:gdLst/>
              <a:ahLst/>
              <a:cxnLst/>
              <a:rect l="l" t="t" r="r" b="b"/>
              <a:pathLst>
                <a:path w="4176" h="3931" fill="none" extrusionOk="0">
                  <a:moveTo>
                    <a:pt x="246" y="1"/>
                  </a:moveTo>
                  <a:lnTo>
                    <a:pt x="246" y="1"/>
                  </a:lnTo>
                  <a:lnTo>
                    <a:pt x="147" y="492"/>
                  </a:lnTo>
                  <a:lnTo>
                    <a:pt x="49" y="934"/>
                  </a:lnTo>
                  <a:lnTo>
                    <a:pt x="0" y="1425"/>
                  </a:lnTo>
                  <a:lnTo>
                    <a:pt x="0" y="1966"/>
                  </a:lnTo>
                  <a:lnTo>
                    <a:pt x="0" y="1966"/>
                  </a:lnTo>
                  <a:lnTo>
                    <a:pt x="0" y="2457"/>
                  </a:lnTo>
                  <a:lnTo>
                    <a:pt x="49" y="2948"/>
                  </a:lnTo>
                  <a:lnTo>
                    <a:pt x="147" y="3439"/>
                  </a:lnTo>
                  <a:lnTo>
                    <a:pt x="246" y="3930"/>
                  </a:lnTo>
                  <a:lnTo>
                    <a:pt x="4175" y="3930"/>
                  </a:lnTo>
                  <a:lnTo>
                    <a:pt x="4175" y="3930"/>
                  </a:lnTo>
                  <a:lnTo>
                    <a:pt x="4126" y="2948"/>
                  </a:lnTo>
                  <a:lnTo>
                    <a:pt x="4077" y="1966"/>
                  </a:lnTo>
                  <a:lnTo>
                    <a:pt x="4077" y="1966"/>
                  </a:lnTo>
                  <a:lnTo>
                    <a:pt x="4126" y="983"/>
                  </a:lnTo>
                  <a:lnTo>
                    <a:pt x="4175" y="1"/>
                  </a:lnTo>
                  <a:lnTo>
                    <a:pt x="24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80"/>
            <p:cNvSpPr/>
            <p:nvPr/>
          </p:nvSpPr>
          <p:spPr>
            <a:xfrm>
              <a:off x="2535850" y="143290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80"/>
            <p:cNvSpPr/>
            <p:nvPr/>
          </p:nvSpPr>
          <p:spPr>
            <a:xfrm>
              <a:off x="2548125" y="1311325"/>
              <a:ext cx="114250" cy="92125"/>
            </a:xfrm>
            <a:custGeom>
              <a:avLst/>
              <a:gdLst/>
              <a:ahLst/>
              <a:cxnLst/>
              <a:rect l="l" t="t" r="r" b="b"/>
              <a:pathLst>
                <a:path w="4570" h="3685" extrusionOk="0">
                  <a:moveTo>
                    <a:pt x="4569" y="0"/>
                  </a:moveTo>
                  <a:lnTo>
                    <a:pt x="3832" y="197"/>
                  </a:lnTo>
                  <a:lnTo>
                    <a:pt x="3145" y="541"/>
                  </a:lnTo>
                  <a:lnTo>
                    <a:pt x="2457" y="885"/>
                  </a:lnTo>
                  <a:lnTo>
                    <a:pt x="1868" y="1327"/>
                  </a:lnTo>
                  <a:lnTo>
                    <a:pt x="1327" y="1867"/>
                  </a:lnTo>
                  <a:lnTo>
                    <a:pt x="787" y="2407"/>
                  </a:lnTo>
                  <a:lnTo>
                    <a:pt x="345" y="3046"/>
                  </a:lnTo>
                  <a:lnTo>
                    <a:pt x="1" y="3685"/>
                  </a:lnTo>
                  <a:lnTo>
                    <a:pt x="3538" y="3685"/>
                  </a:lnTo>
                  <a:lnTo>
                    <a:pt x="3734" y="2604"/>
                  </a:lnTo>
                  <a:lnTo>
                    <a:pt x="3980" y="1621"/>
                  </a:lnTo>
                  <a:lnTo>
                    <a:pt x="4225" y="737"/>
                  </a:lnTo>
                  <a:lnTo>
                    <a:pt x="45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80"/>
            <p:cNvSpPr/>
            <p:nvPr/>
          </p:nvSpPr>
          <p:spPr>
            <a:xfrm>
              <a:off x="2548125" y="1311325"/>
              <a:ext cx="114250" cy="92125"/>
            </a:xfrm>
            <a:custGeom>
              <a:avLst/>
              <a:gdLst/>
              <a:ahLst/>
              <a:cxnLst/>
              <a:rect l="l" t="t" r="r" b="b"/>
              <a:pathLst>
                <a:path w="4570" h="3685" fill="none" extrusionOk="0">
                  <a:moveTo>
                    <a:pt x="1" y="3685"/>
                  </a:moveTo>
                  <a:lnTo>
                    <a:pt x="3538" y="3685"/>
                  </a:lnTo>
                  <a:lnTo>
                    <a:pt x="3538" y="3685"/>
                  </a:lnTo>
                  <a:lnTo>
                    <a:pt x="3734" y="2604"/>
                  </a:lnTo>
                  <a:lnTo>
                    <a:pt x="3980" y="1621"/>
                  </a:lnTo>
                  <a:lnTo>
                    <a:pt x="4225" y="737"/>
                  </a:lnTo>
                  <a:lnTo>
                    <a:pt x="4569" y="0"/>
                  </a:lnTo>
                  <a:lnTo>
                    <a:pt x="4569" y="0"/>
                  </a:lnTo>
                  <a:lnTo>
                    <a:pt x="3832" y="197"/>
                  </a:lnTo>
                  <a:lnTo>
                    <a:pt x="3145" y="541"/>
                  </a:lnTo>
                  <a:lnTo>
                    <a:pt x="2457" y="885"/>
                  </a:lnTo>
                  <a:lnTo>
                    <a:pt x="1868" y="1327"/>
                  </a:lnTo>
                  <a:lnTo>
                    <a:pt x="1327" y="1867"/>
                  </a:lnTo>
                  <a:lnTo>
                    <a:pt x="787" y="2407"/>
                  </a:lnTo>
                  <a:lnTo>
                    <a:pt x="345" y="3046"/>
                  </a:lnTo>
                  <a:lnTo>
                    <a:pt x="1" y="3685"/>
                  </a:lnTo>
                  <a:lnTo>
                    <a:pt x="1" y="368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80"/>
            <p:cNvSpPr/>
            <p:nvPr/>
          </p:nvSpPr>
          <p:spPr>
            <a:xfrm>
              <a:off x="2548125" y="1403425"/>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80"/>
            <p:cNvSpPr/>
            <p:nvPr/>
          </p:nvSpPr>
          <p:spPr>
            <a:xfrm>
              <a:off x="2548125" y="1560625"/>
              <a:ext cx="114250" cy="93350"/>
            </a:xfrm>
            <a:custGeom>
              <a:avLst/>
              <a:gdLst/>
              <a:ahLst/>
              <a:cxnLst/>
              <a:rect l="l" t="t" r="r" b="b"/>
              <a:pathLst>
                <a:path w="4570" h="3734" extrusionOk="0">
                  <a:moveTo>
                    <a:pt x="1" y="0"/>
                  </a:moveTo>
                  <a:lnTo>
                    <a:pt x="345" y="639"/>
                  </a:lnTo>
                  <a:lnTo>
                    <a:pt x="787" y="1278"/>
                  </a:lnTo>
                  <a:lnTo>
                    <a:pt x="1327" y="1818"/>
                  </a:lnTo>
                  <a:lnTo>
                    <a:pt x="1868" y="2358"/>
                  </a:lnTo>
                  <a:lnTo>
                    <a:pt x="2457" y="2800"/>
                  </a:lnTo>
                  <a:lnTo>
                    <a:pt x="3145" y="3193"/>
                  </a:lnTo>
                  <a:lnTo>
                    <a:pt x="3832" y="3488"/>
                  </a:lnTo>
                  <a:lnTo>
                    <a:pt x="4569" y="3734"/>
                  </a:lnTo>
                  <a:lnTo>
                    <a:pt x="4569" y="3734"/>
                  </a:lnTo>
                  <a:lnTo>
                    <a:pt x="4225" y="2948"/>
                  </a:lnTo>
                  <a:lnTo>
                    <a:pt x="3980" y="2064"/>
                  </a:lnTo>
                  <a:lnTo>
                    <a:pt x="3734" y="1032"/>
                  </a:lnTo>
                  <a:lnTo>
                    <a:pt x="3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80"/>
            <p:cNvSpPr/>
            <p:nvPr/>
          </p:nvSpPr>
          <p:spPr>
            <a:xfrm>
              <a:off x="2548125" y="1560625"/>
              <a:ext cx="114250" cy="93350"/>
            </a:xfrm>
            <a:custGeom>
              <a:avLst/>
              <a:gdLst/>
              <a:ahLst/>
              <a:cxnLst/>
              <a:rect l="l" t="t" r="r" b="b"/>
              <a:pathLst>
                <a:path w="4570" h="3734" fill="none" extrusionOk="0">
                  <a:moveTo>
                    <a:pt x="1" y="0"/>
                  </a:moveTo>
                  <a:lnTo>
                    <a:pt x="1" y="0"/>
                  </a:lnTo>
                  <a:lnTo>
                    <a:pt x="345" y="639"/>
                  </a:lnTo>
                  <a:lnTo>
                    <a:pt x="787" y="1278"/>
                  </a:lnTo>
                  <a:lnTo>
                    <a:pt x="1327" y="1818"/>
                  </a:lnTo>
                  <a:lnTo>
                    <a:pt x="1868" y="2358"/>
                  </a:lnTo>
                  <a:lnTo>
                    <a:pt x="2457" y="2800"/>
                  </a:lnTo>
                  <a:lnTo>
                    <a:pt x="3145" y="3193"/>
                  </a:lnTo>
                  <a:lnTo>
                    <a:pt x="3832" y="3488"/>
                  </a:lnTo>
                  <a:lnTo>
                    <a:pt x="4569" y="3734"/>
                  </a:lnTo>
                  <a:lnTo>
                    <a:pt x="4569" y="3734"/>
                  </a:lnTo>
                  <a:lnTo>
                    <a:pt x="4225" y="2948"/>
                  </a:lnTo>
                  <a:lnTo>
                    <a:pt x="3980" y="2064"/>
                  </a:lnTo>
                  <a:lnTo>
                    <a:pt x="3734" y="1032"/>
                  </a:lnTo>
                  <a:lnTo>
                    <a:pt x="3538" y="0"/>
                  </a:ln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80"/>
            <p:cNvSpPr/>
            <p:nvPr/>
          </p:nvSpPr>
          <p:spPr>
            <a:xfrm>
              <a:off x="2548125" y="1560625"/>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80"/>
            <p:cNvSpPr/>
            <p:nvPr/>
          </p:nvSpPr>
          <p:spPr>
            <a:xfrm>
              <a:off x="2667250" y="1305175"/>
              <a:ext cx="76175" cy="98275"/>
            </a:xfrm>
            <a:custGeom>
              <a:avLst/>
              <a:gdLst/>
              <a:ahLst/>
              <a:cxnLst/>
              <a:rect l="l" t="t" r="r" b="b"/>
              <a:pathLst>
                <a:path w="3047" h="3931" extrusionOk="0">
                  <a:moveTo>
                    <a:pt x="1524" y="1"/>
                  </a:moveTo>
                  <a:lnTo>
                    <a:pt x="1327" y="99"/>
                  </a:lnTo>
                  <a:lnTo>
                    <a:pt x="1131" y="296"/>
                  </a:lnTo>
                  <a:lnTo>
                    <a:pt x="934" y="590"/>
                  </a:lnTo>
                  <a:lnTo>
                    <a:pt x="738" y="1032"/>
                  </a:lnTo>
                  <a:lnTo>
                    <a:pt x="492" y="1622"/>
                  </a:lnTo>
                  <a:lnTo>
                    <a:pt x="296" y="2260"/>
                  </a:lnTo>
                  <a:lnTo>
                    <a:pt x="148" y="3046"/>
                  </a:lnTo>
                  <a:lnTo>
                    <a:pt x="1" y="3931"/>
                  </a:lnTo>
                  <a:lnTo>
                    <a:pt x="3046" y="3931"/>
                  </a:lnTo>
                  <a:lnTo>
                    <a:pt x="2899" y="3046"/>
                  </a:lnTo>
                  <a:lnTo>
                    <a:pt x="2752" y="2260"/>
                  </a:lnTo>
                  <a:lnTo>
                    <a:pt x="2555" y="1622"/>
                  </a:lnTo>
                  <a:lnTo>
                    <a:pt x="2310" y="1032"/>
                  </a:lnTo>
                  <a:lnTo>
                    <a:pt x="2113" y="590"/>
                  </a:lnTo>
                  <a:lnTo>
                    <a:pt x="1917" y="296"/>
                  </a:lnTo>
                  <a:lnTo>
                    <a:pt x="1720" y="99"/>
                  </a:lnTo>
                  <a:lnTo>
                    <a:pt x="15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80"/>
            <p:cNvSpPr/>
            <p:nvPr/>
          </p:nvSpPr>
          <p:spPr>
            <a:xfrm>
              <a:off x="2667250" y="1305175"/>
              <a:ext cx="76175" cy="98275"/>
            </a:xfrm>
            <a:custGeom>
              <a:avLst/>
              <a:gdLst/>
              <a:ahLst/>
              <a:cxnLst/>
              <a:rect l="l" t="t" r="r" b="b"/>
              <a:pathLst>
                <a:path w="3047" h="3931" fill="none" extrusionOk="0">
                  <a:moveTo>
                    <a:pt x="1524" y="1"/>
                  </a:moveTo>
                  <a:lnTo>
                    <a:pt x="1524" y="1"/>
                  </a:lnTo>
                  <a:lnTo>
                    <a:pt x="1327" y="99"/>
                  </a:lnTo>
                  <a:lnTo>
                    <a:pt x="1131" y="296"/>
                  </a:lnTo>
                  <a:lnTo>
                    <a:pt x="934" y="590"/>
                  </a:lnTo>
                  <a:lnTo>
                    <a:pt x="738" y="1032"/>
                  </a:lnTo>
                  <a:lnTo>
                    <a:pt x="492" y="1622"/>
                  </a:lnTo>
                  <a:lnTo>
                    <a:pt x="296" y="2260"/>
                  </a:lnTo>
                  <a:lnTo>
                    <a:pt x="148" y="3046"/>
                  </a:lnTo>
                  <a:lnTo>
                    <a:pt x="1" y="3931"/>
                  </a:lnTo>
                  <a:lnTo>
                    <a:pt x="3046" y="3931"/>
                  </a:lnTo>
                  <a:lnTo>
                    <a:pt x="3046" y="3931"/>
                  </a:lnTo>
                  <a:lnTo>
                    <a:pt x="2899" y="3046"/>
                  </a:lnTo>
                  <a:lnTo>
                    <a:pt x="2752" y="2260"/>
                  </a:lnTo>
                  <a:lnTo>
                    <a:pt x="2555" y="1622"/>
                  </a:lnTo>
                  <a:lnTo>
                    <a:pt x="2310" y="1032"/>
                  </a:lnTo>
                  <a:lnTo>
                    <a:pt x="2113" y="590"/>
                  </a:lnTo>
                  <a:lnTo>
                    <a:pt x="1917" y="296"/>
                  </a:lnTo>
                  <a:lnTo>
                    <a:pt x="1720" y="99"/>
                  </a:lnTo>
                  <a:lnTo>
                    <a:pt x="1524" y="1"/>
                  </a:lnTo>
                  <a:lnTo>
                    <a:pt x="152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80"/>
            <p:cNvSpPr/>
            <p:nvPr/>
          </p:nvSpPr>
          <p:spPr>
            <a:xfrm>
              <a:off x="2705325" y="1305175"/>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9" name="Google Shape;1449;p80"/>
          <p:cNvGrpSpPr/>
          <p:nvPr/>
        </p:nvGrpSpPr>
        <p:grpSpPr>
          <a:xfrm>
            <a:off x="4058342" y="1238704"/>
            <a:ext cx="353488" cy="465198"/>
            <a:chOff x="3256725" y="1157825"/>
            <a:chExt cx="380750" cy="501075"/>
          </a:xfrm>
        </p:grpSpPr>
        <p:sp>
          <p:nvSpPr>
            <p:cNvPr id="1450" name="Google Shape;1450;p80"/>
            <p:cNvSpPr/>
            <p:nvPr/>
          </p:nvSpPr>
          <p:spPr>
            <a:xfrm>
              <a:off x="3402875" y="1319925"/>
              <a:ext cx="88450" cy="88450"/>
            </a:xfrm>
            <a:custGeom>
              <a:avLst/>
              <a:gdLst/>
              <a:ahLst/>
              <a:cxnLst/>
              <a:rect l="l" t="t" r="r" b="b"/>
              <a:pathLst>
                <a:path w="3538" h="3538" extrusionOk="0">
                  <a:moveTo>
                    <a:pt x="1" y="0"/>
                  </a:moveTo>
                  <a:lnTo>
                    <a:pt x="1" y="3537"/>
                  </a:lnTo>
                  <a:lnTo>
                    <a:pt x="3538" y="3537"/>
                  </a:lnTo>
                  <a:lnTo>
                    <a:pt x="3538" y="0"/>
                  </a:lnTo>
                  <a:lnTo>
                    <a:pt x="2359" y="0"/>
                  </a:lnTo>
                  <a:lnTo>
                    <a:pt x="2359" y="590"/>
                  </a:lnTo>
                  <a:lnTo>
                    <a:pt x="2309" y="835"/>
                  </a:lnTo>
                  <a:lnTo>
                    <a:pt x="2162" y="1032"/>
                  </a:lnTo>
                  <a:lnTo>
                    <a:pt x="2015" y="1130"/>
                  </a:lnTo>
                  <a:lnTo>
                    <a:pt x="1769" y="1179"/>
                  </a:lnTo>
                  <a:lnTo>
                    <a:pt x="1523" y="1130"/>
                  </a:lnTo>
                  <a:lnTo>
                    <a:pt x="1376" y="1032"/>
                  </a:lnTo>
                  <a:lnTo>
                    <a:pt x="1229" y="835"/>
                  </a:lnTo>
                  <a:lnTo>
                    <a:pt x="1180" y="590"/>
                  </a:lnTo>
                  <a:lnTo>
                    <a:pt x="11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80"/>
            <p:cNvSpPr/>
            <p:nvPr/>
          </p:nvSpPr>
          <p:spPr>
            <a:xfrm>
              <a:off x="3402875" y="1319925"/>
              <a:ext cx="88450" cy="88450"/>
            </a:xfrm>
            <a:custGeom>
              <a:avLst/>
              <a:gdLst/>
              <a:ahLst/>
              <a:cxnLst/>
              <a:rect l="l" t="t" r="r" b="b"/>
              <a:pathLst>
                <a:path w="3538" h="3538" fill="none" extrusionOk="0">
                  <a:moveTo>
                    <a:pt x="3538" y="0"/>
                  </a:moveTo>
                  <a:lnTo>
                    <a:pt x="2359" y="0"/>
                  </a:lnTo>
                  <a:lnTo>
                    <a:pt x="2359" y="590"/>
                  </a:lnTo>
                  <a:lnTo>
                    <a:pt x="2359" y="590"/>
                  </a:lnTo>
                  <a:lnTo>
                    <a:pt x="2309" y="835"/>
                  </a:lnTo>
                  <a:lnTo>
                    <a:pt x="2162" y="1032"/>
                  </a:lnTo>
                  <a:lnTo>
                    <a:pt x="2015" y="1130"/>
                  </a:lnTo>
                  <a:lnTo>
                    <a:pt x="1769" y="1179"/>
                  </a:lnTo>
                  <a:lnTo>
                    <a:pt x="1769" y="1179"/>
                  </a:lnTo>
                  <a:lnTo>
                    <a:pt x="1523" y="1130"/>
                  </a:lnTo>
                  <a:lnTo>
                    <a:pt x="1376" y="1032"/>
                  </a:lnTo>
                  <a:lnTo>
                    <a:pt x="1229" y="835"/>
                  </a:lnTo>
                  <a:lnTo>
                    <a:pt x="1180" y="590"/>
                  </a:lnTo>
                  <a:lnTo>
                    <a:pt x="1180" y="0"/>
                  </a:lnTo>
                  <a:lnTo>
                    <a:pt x="1" y="0"/>
                  </a:lnTo>
                  <a:lnTo>
                    <a:pt x="1" y="3537"/>
                  </a:lnTo>
                  <a:lnTo>
                    <a:pt x="3538" y="3537"/>
                  </a:lnTo>
                  <a:lnTo>
                    <a:pt x="353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80"/>
            <p:cNvSpPr/>
            <p:nvPr/>
          </p:nvSpPr>
          <p:spPr>
            <a:xfrm>
              <a:off x="3491300" y="1319925"/>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80"/>
            <p:cNvSpPr/>
            <p:nvPr/>
          </p:nvSpPr>
          <p:spPr>
            <a:xfrm>
              <a:off x="3256725" y="1187275"/>
              <a:ext cx="380750" cy="471625"/>
            </a:xfrm>
            <a:custGeom>
              <a:avLst/>
              <a:gdLst/>
              <a:ahLst/>
              <a:cxnLst/>
              <a:rect l="l" t="t" r="r" b="b"/>
              <a:pathLst>
                <a:path w="15230" h="18865" extrusionOk="0">
                  <a:moveTo>
                    <a:pt x="9973" y="4127"/>
                  </a:moveTo>
                  <a:lnTo>
                    <a:pt x="10169" y="4176"/>
                  </a:lnTo>
                  <a:lnTo>
                    <a:pt x="10366" y="4324"/>
                  </a:lnTo>
                  <a:lnTo>
                    <a:pt x="10513" y="4520"/>
                  </a:lnTo>
                  <a:lnTo>
                    <a:pt x="10562" y="4717"/>
                  </a:lnTo>
                  <a:lnTo>
                    <a:pt x="10562" y="9433"/>
                  </a:lnTo>
                  <a:lnTo>
                    <a:pt x="10513" y="9678"/>
                  </a:lnTo>
                  <a:lnTo>
                    <a:pt x="10366" y="9826"/>
                  </a:lnTo>
                  <a:lnTo>
                    <a:pt x="10169" y="9973"/>
                  </a:lnTo>
                  <a:lnTo>
                    <a:pt x="9973" y="10022"/>
                  </a:lnTo>
                  <a:lnTo>
                    <a:pt x="5257" y="10022"/>
                  </a:lnTo>
                  <a:lnTo>
                    <a:pt x="5061" y="9973"/>
                  </a:lnTo>
                  <a:lnTo>
                    <a:pt x="4864" y="9826"/>
                  </a:lnTo>
                  <a:lnTo>
                    <a:pt x="4717" y="9678"/>
                  </a:lnTo>
                  <a:lnTo>
                    <a:pt x="4668" y="9433"/>
                  </a:lnTo>
                  <a:lnTo>
                    <a:pt x="4668" y="4717"/>
                  </a:lnTo>
                  <a:lnTo>
                    <a:pt x="4717" y="4520"/>
                  </a:lnTo>
                  <a:lnTo>
                    <a:pt x="4864" y="4324"/>
                  </a:lnTo>
                  <a:lnTo>
                    <a:pt x="5061" y="4176"/>
                  </a:lnTo>
                  <a:lnTo>
                    <a:pt x="5257" y="4127"/>
                  </a:lnTo>
                  <a:close/>
                  <a:moveTo>
                    <a:pt x="12331" y="11201"/>
                  </a:moveTo>
                  <a:lnTo>
                    <a:pt x="12527" y="11250"/>
                  </a:lnTo>
                  <a:lnTo>
                    <a:pt x="12724" y="11348"/>
                  </a:lnTo>
                  <a:lnTo>
                    <a:pt x="12871" y="11545"/>
                  </a:lnTo>
                  <a:lnTo>
                    <a:pt x="12920" y="11791"/>
                  </a:lnTo>
                  <a:lnTo>
                    <a:pt x="12871" y="11987"/>
                  </a:lnTo>
                  <a:lnTo>
                    <a:pt x="12724" y="12184"/>
                  </a:lnTo>
                  <a:lnTo>
                    <a:pt x="12527" y="12331"/>
                  </a:lnTo>
                  <a:lnTo>
                    <a:pt x="12331" y="12380"/>
                  </a:lnTo>
                  <a:lnTo>
                    <a:pt x="2899" y="12380"/>
                  </a:lnTo>
                  <a:lnTo>
                    <a:pt x="2703" y="12331"/>
                  </a:lnTo>
                  <a:lnTo>
                    <a:pt x="2506" y="12184"/>
                  </a:lnTo>
                  <a:lnTo>
                    <a:pt x="2359" y="11987"/>
                  </a:lnTo>
                  <a:lnTo>
                    <a:pt x="2310" y="11791"/>
                  </a:lnTo>
                  <a:lnTo>
                    <a:pt x="2359" y="11545"/>
                  </a:lnTo>
                  <a:lnTo>
                    <a:pt x="2506" y="11348"/>
                  </a:lnTo>
                  <a:lnTo>
                    <a:pt x="2703" y="11250"/>
                  </a:lnTo>
                  <a:lnTo>
                    <a:pt x="2899" y="11201"/>
                  </a:lnTo>
                  <a:close/>
                  <a:moveTo>
                    <a:pt x="12331" y="13559"/>
                  </a:moveTo>
                  <a:lnTo>
                    <a:pt x="12527" y="13608"/>
                  </a:lnTo>
                  <a:lnTo>
                    <a:pt x="12724" y="13706"/>
                  </a:lnTo>
                  <a:lnTo>
                    <a:pt x="12871" y="13903"/>
                  </a:lnTo>
                  <a:lnTo>
                    <a:pt x="12920" y="14148"/>
                  </a:lnTo>
                  <a:lnTo>
                    <a:pt x="12871" y="14345"/>
                  </a:lnTo>
                  <a:lnTo>
                    <a:pt x="12724" y="14541"/>
                  </a:lnTo>
                  <a:lnTo>
                    <a:pt x="12527" y="14689"/>
                  </a:lnTo>
                  <a:lnTo>
                    <a:pt x="12331" y="14738"/>
                  </a:lnTo>
                  <a:lnTo>
                    <a:pt x="2899" y="14738"/>
                  </a:lnTo>
                  <a:lnTo>
                    <a:pt x="2703" y="14689"/>
                  </a:lnTo>
                  <a:lnTo>
                    <a:pt x="2506" y="14541"/>
                  </a:lnTo>
                  <a:lnTo>
                    <a:pt x="2359" y="14345"/>
                  </a:lnTo>
                  <a:lnTo>
                    <a:pt x="2310" y="14148"/>
                  </a:lnTo>
                  <a:lnTo>
                    <a:pt x="2359" y="13903"/>
                  </a:lnTo>
                  <a:lnTo>
                    <a:pt x="2506" y="13706"/>
                  </a:lnTo>
                  <a:lnTo>
                    <a:pt x="2703" y="13608"/>
                  </a:lnTo>
                  <a:lnTo>
                    <a:pt x="2899" y="13559"/>
                  </a:lnTo>
                  <a:close/>
                  <a:moveTo>
                    <a:pt x="12331" y="15868"/>
                  </a:moveTo>
                  <a:lnTo>
                    <a:pt x="12527" y="15917"/>
                  </a:lnTo>
                  <a:lnTo>
                    <a:pt x="12724" y="16064"/>
                  </a:lnTo>
                  <a:lnTo>
                    <a:pt x="12871" y="16261"/>
                  </a:lnTo>
                  <a:lnTo>
                    <a:pt x="12920" y="16457"/>
                  </a:lnTo>
                  <a:lnTo>
                    <a:pt x="12871" y="16703"/>
                  </a:lnTo>
                  <a:lnTo>
                    <a:pt x="12724" y="16899"/>
                  </a:lnTo>
                  <a:lnTo>
                    <a:pt x="12527" y="16998"/>
                  </a:lnTo>
                  <a:lnTo>
                    <a:pt x="12331" y="17047"/>
                  </a:lnTo>
                  <a:lnTo>
                    <a:pt x="8794" y="17047"/>
                  </a:lnTo>
                  <a:lnTo>
                    <a:pt x="8548" y="16998"/>
                  </a:lnTo>
                  <a:lnTo>
                    <a:pt x="8352" y="16899"/>
                  </a:lnTo>
                  <a:lnTo>
                    <a:pt x="8254" y="16703"/>
                  </a:lnTo>
                  <a:lnTo>
                    <a:pt x="8205" y="16457"/>
                  </a:lnTo>
                  <a:lnTo>
                    <a:pt x="8254" y="16261"/>
                  </a:lnTo>
                  <a:lnTo>
                    <a:pt x="8352" y="16064"/>
                  </a:lnTo>
                  <a:lnTo>
                    <a:pt x="8548" y="15917"/>
                  </a:lnTo>
                  <a:lnTo>
                    <a:pt x="8794" y="15868"/>
                  </a:lnTo>
                  <a:close/>
                  <a:moveTo>
                    <a:pt x="590" y="1"/>
                  </a:moveTo>
                  <a:lnTo>
                    <a:pt x="345" y="50"/>
                  </a:lnTo>
                  <a:lnTo>
                    <a:pt x="148" y="148"/>
                  </a:lnTo>
                  <a:lnTo>
                    <a:pt x="50" y="345"/>
                  </a:lnTo>
                  <a:lnTo>
                    <a:pt x="1" y="590"/>
                  </a:lnTo>
                  <a:lnTo>
                    <a:pt x="1" y="18275"/>
                  </a:lnTo>
                  <a:lnTo>
                    <a:pt x="50" y="18520"/>
                  </a:lnTo>
                  <a:lnTo>
                    <a:pt x="148" y="18717"/>
                  </a:lnTo>
                  <a:lnTo>
                    <a:pt x="345" y="18815"/>
                  </a:lnTo>
                  <a:lnTo>
                    <a:pt x="590" y="18864"/>
                  </a:lnTo>
                  <a:lnTo>
                    <a:pt x="14640" y="18864"/>
                  </a:lnTo>
                  <a:lnTo>
                    <a:pt x="14885" y="18815"/>
                  </a:lnTo>
                  <a:lnTo>
                    <a:pt x="15082" y="18717"/>
                  </a:lnTo>
                  <a:lnTo>
                    <a:pt x="15180" y="18520"/>
                  </a:lnTo>
                  <a:lnTo>
                    <a:pt x="15229" y="18275"/>
                  </a:lnTo>
                  <a:lnTo>
                    <a:pt x="15229" y="590"/>
                  </a:lnTo>
                  <a:lnTo>
                    <a:pt x="15180" y="345"/>
                  </a:lnTo>
                  <a:lnTo>
                    <a:pt x="15082" y="148"/>
                  </a:lnTo>
                  <a:lnTo>
                    <a:pt x="14885" y="50"/>
                  </a:lnTo>
                  <a:lnTo>
                    <a:pt x="14640" y="1"/>
                  </a:lnTo>
                  <a:lnTo>
                    <a:pt x="11152" y="1"/>
                  </a:lnTo>
                  <a:lnTo>
                    <a:pt x="11152" y="590"/>
                  </a:lnTo>
                  <a:lnTo>
                    <a:pt x="11103" y="934"/>
                  </a:lnTo>
                  <a:lnTo>
                    <a:pt x="11005" y="1278"/>
                  </a:lnTo>
                  <a:lnTo>
                    <a:pt x="10857" y="1573"/>
                  </a:lnTo>
                  <a:lnTo>
                    <a:pt x="10612" y="1819"/>
                  </a:lnTo>
                  <a:lnTo>
                    <a:pt x="10366" y="2064"/>
                  </a:lnTo>
                  <a:lnTo>
                    <a:pt x="10071" y="2212"/>
                  </a:lnTo>
                  <a:lnTo>
                    <a:pt x="9727" y="2310"/>
                  </a:lnTo>
                  <a:lnTo>
                    <a:pt x="9384" y="2359"/>
                  </a:lnTo>
                  <a:lnTo>
                    <a:pt x="5847" y="2359"/>
                  </a:lnTo>
                  <a:lnTo>
                    <a:pt x="5503" y="2310"/>
                  </a:lnTo>
                  <a:lnTo>
                    <a:pt x="5159" y="2212"/>
                  </a:lnTo>
                  <a:lnTo>
                    <a:pt x="4864" y="2064"/>
                  </a:lnTo>
                  <a:lnTo>
                    <a:pt x="4619" y="1819"/>
                  </a:lnTo>
                  <a:lnTo>
                    <a:pt x="4373" y="1573"/>
                  </a:lnTo>
                  <a:lnTo>
                    <a:pt x="4226" y="1278"/>
                  </a:lnTo>
                  <a:lnTo>
                    <a:pt x="4127" y="934"/>
                  </a:lnTo>
                  <a:lnTo>
                    <a:pt x="4078" y="590"/>
                  </a:lnTo>
                  <a:lnTo>
                    <a:pt x="40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80"/>
            <p:cNvSpPr/>
            <p:nvPr/>
          </p:nvSpPr>
          <p:spPr>
            <a:xfrm>
              <a:off x="3256725" y="1187275"/>
              <a:ext cx="380750" cy="471625"/>
            </a:xfrm>
            <a:custGeom>
              <a:avLst/>
              <a:gdLst/>
              <a:ahLst/>
              <a:cxnLst/>
              <a:rect l="l" t="t" r="r" b="b"/>
              <a:pathLst>
                <a:path w="15230" h="18865" fill="none" extrusionOk="0">
                  <a:moveTo>
                    <a:pt x="590" y="18864"/>
                  </a:moveTo>
                  <a:lnTo>
                    <a:pt x="14640" y="18864"/>
                  </a:lnTo>
                  <a:lnTo>
                    <a:pt x="14640" y="18864"/>
                  </a:lnTo>
                  <a:lnTo>
                    <a:pt x="14885" y="18815"/>
                  </a:lnTo>
                  <a:lnTo>
                    <a:pt x="15082" y="18717"/>
                  </a:lnTo>
                  <a:lnTo>
                    <a:pt x="15180" y="18520"/>
                  </a:lnTo>
                  <a:lnTo>
                    <a:pt x="15229" y="18275"/>
                  </a:lnTo>
                  <a:lnTo>
                    <a:pt x="15229" y="590"/>
                  </a:lnTo>
                  <a:lnTo>
                    <a:pt x="15229" y="590"/>
                  </a:lnTo>
                  <a:lnTo>
                    <a:pt x="15180" y="345"/>
                  </a:lnTo>
                  <a:lnTo>
                    <a:pt x="15082" y="148"/>
                  </a:lnTo>
                  <a:lnTo>
                    <a:pt x="14885" y="50"/>
                  </a:lnTo>
                  <a:lnTo>
                    <a:pt x="14640" y="1"/>
                  </a:lnTo>
                  <a:lnTo>
                    <a:pt x="11152" y="1"/>
                  </a:lnTo>
                  <a:lnTo>
                    <a:pt x="11152" y="590"/>
                  </a:lnTo>
                  <a:lnTo>
                    <a:pt x="11152" y="590"/>
                  </a:lnTo>
                  <a:lnTo>
                    <a:pt x="11103" y="934"/>
                  </a:lnTo>
                  <a:lnTo>
                    <a:pt x="11005" y="1278"/>
                  </a:lnTo>
                  <a:lnTo>
                    <a:pt x="10857" y="1573"/>
                  </a:lnTo>
                  <a:lnTo>
                    <a:pt x="10612" y="1819"/>
                  </a:lnTo>
                  <a:lnTo>
                    <a:pt x="10366" y="2064"/>
                  </a:lnTo>
                  <a:lnTo>
                    <a:pt x="10071" y="2212"/>
                  </a:lnTo>
                  <a:lnTo>
                    <a:pt x="9727" y="2310"/>
                  </a:lnTo>
                  <a:lnTo>
                    <a:pt x="9384" y="2359"/>
                  </a:lnTo>
                  <a:lnTo>
                    <a:pt x="5847" y="2359"/>
                  </a:lnTo>
                  <a:lnTo>
                    <a:pt x="5847" y="2359"/>
                  </a:lnTo>
                  <a:lnTo>
                    <a:pt x="5503" y="2310"/>
                  </a:lnTo>
                  <a:lnTo>
                    <a:pt x="5159" y="2212"/>
                  </a:lnTo>
                  <a:lnTo>
                    <a:pt x="4864" y="2064"/>
                  </a:lnTo>
                  <a:lnTo>
                    <a:pt x="4619" y="1819"/>
                  </a:lnTo>
                  <a:lnTo>
                    <a:pt x="4373" y="1573"/>
                  </a:lnTo>
                  <a:lnTo>
                    <a:pt x="4226" y="1278"/>
                  </a:lnTo>
                  <a:lnTo>
                    <a:pt x="4127" y="934"/>
                  </a:lnTo>
                  <a:lnTo>
                    <a:pt x="4078" y="590"/>
                  </a:lnTo>
                  <a:lnTo>
                    <a:pt x="4078" y="1"/>
                  </a:lnTo>
                  <a:lnTo>
                    <a:pt x="590" y="1"/>
                  </a:lnTo>
                  <a:lnTo>
                    <a:pt x="590" y="1"/>
                  </a:lnTo>
                  <a:lnTo>
                    <a:pt x="345" y="50"/>
                  </a:lnTo>
                  <a:lnTo>
                    <a:pt x="148" y="148"/>
                  </a:lnTo>
                  <a:lnTo>
                    <a:pt x="50" y="345"/>
                  </a:lnTo>
                  <a:lnTo>
                    <a:pt x="1" y="590"/>
                  </a:lnTo>
                  <a:lnTo>
                    <a:pt x="1" y="18275"/>
                  </a:lnTo>
                  <a:lnTo>
                    <a:pt x="1" y="18275"/>
                  </a:lnTo>
                  <a:lnTo>
                    <a:pt x="50" y="18520"/>
                  </a:lnTo>
                  <a:lnTo>
                    <a:pt x="148" y="18717"/>
                  </a:lnTo>
                  <a:lnTo>
                    <a:pt x="345" y="18815"/>
                  </a:lnTo>
                  <a:lnTo>
                    <a:pt x="590" y="18864"/>
                  </a:lnTo>
                  <a:lnTo>
                    <a:pt x="590" y="18864"/>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80"/>
            <p:cNvSpPr/>
            <p:nvPr/>
          </p:nvSpPr>
          <p:spPr>
            <a:xfrm>
              <a:off x="3461825" y="1583950"/>
              <a:ext cx="117925" cy="29500"/>
            </a:xfrm>
            <a:custGeom>
              <a:avLst/>
              <a:gdLst/>
              <a:ahLst/>
              <a:cxnLst/>
              <a:rect l="l" t="t" r="r" b="b"/>
              <a:pathLst>
                <a:path w="4717" h="1180" fill="none" extrusionOk="0">
                  <a:moveTo>
                    <a:pt x="4127" y="1180"/>
                  </a:moveTo>
                  <a:lnTo>
                    <a:pt x="590" y="1180"/>
                  </a:lnTo>
                  <a:lnTo>
                    <a:pt x="590" y="1180"/>
                  </a:lnTo>
                  <a:lnTo>
                    <a:pt x="344" y="1131"/>
                  </a:lnTo>
                  <a:lnTo>
                    <a:pt x="148" y="1032"/>
                  </a:lnTo>
                  <a:lnTo>
                    <a:pt x="50" y="836"/>
                  </a:lnTo>
                  <a:lnTo>
                    <a:pt x="1" y="590"/>
                  </a:lnTo>
                  <a:lnTo>
                    <a:pt x="1" y="590"/>
                  </a:lnTo>
                  <a:lnTo>
                    <a:pt x="50" y="394"/>
                  </a:lnTo>
                  <a:lnTo>
                    <a:pt x="148" y="197"/>
                  </a:lnTo>
                  <a:lnTo>
                    <a:pt x="344" y="50"/>
                  </a:lnTo>
                  <a:lnTo>
                    <a:pt x="590" y="1"/>
                  </a:lnTo>
                  <a:lnTo>
                    <a:pt x="4127" y="1"/>
                  </a:lnTo>
                  <a:lnTo>
                    <a:pt x="4127" y="1"/>
                  </a:lnTo>
                  <a:lnTo>
                    <a:pt x="4323" y="50"/>
                  </a:lnTo>
                  <a:lnTo>
                    <a:pt x="4520" y="197"/>
                  </a:lnTo>
                  <a:lnTo>
                    <a:pt x="4667" y="394"/>
                  </a:lnTo>
                  <a:lnTo>
                    <a:pt x="4716" y="590"/>
                  </a:lnTo>
                  <a:lnTo>
                    <a:pt x="4716" y="590"/>
                  </a:lnTo>
                  <a:lnTo>
                    <a:pt x="4667" y="836"/>
                  </a:lnTo>
                  <a:lnTo>
                    <a:pt x="4520" y="1032"/>
                  </a:lnTo>
                  <a:lnTo>
                    <a:pt x="4323" y="1131"/>
                  </a:lnTo>
                  <a:lnTo>
                    <a:pt x="4127" y="1180"/>
                  </a:lnTo>
                  <a:lnTo>
                    <a:pt x="4127" y="118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80"/>
            <p:cNvSpPr/>
            <p:nvPr/>
          </p:nvSpPr>
          <p:spPr>
            <a:xfrm>
              <a:off x="3373400" y="1290450"/>
              <a:ext cx="147400" cy="147400"/>
            </a:xfrm>
            <a:custGeom>
              <a:avLst/>
              <a:gdLst/>
              <a:ahLst/>
              <a:cxnLst/>
              <a:rect l="l" t="t" r="r" b="b"/>
              <a:pathLst>
                <a:path w="5896" h="5896" fill="none" extrusionOk="0">
                  <a:moveTo>
                    <a:pt x="1" y="590"/>
                  </a:moveTo>
                  <a:lnTo>
                    <a:pt x="1" y="590"/>
                  </a:lnTo>
                  <a:lnTo>
                    <a:pt x="50" y="393"/>
                  </a:lnTo>
                  <a:lnTo>
                    <a:pt x="197" y="197"/>
                  </a:lnTo>
                  <a:lnTo>
                    <a:pt x="394" y="49"/>
                  </a:lnTo>
                  <a:lnTo>
                    <a:pt x="590" y="0"/>
                  </a:lnTo>
                  <a:lnTo>
                    <a:pt x="5306" y="0"/>
                  </a:lnTo>
                  <a:lnTo>
                    <a:pt x="5306" y="0"/>
                  </a:lnTo>
                  <a:lnTo>
                    <a:pt x="5502" y="49"/>
                  </a:lnTo>
                  <a:lnTo>
                    <a:pt x="5699" y="197"/>
                  </a:lnTo>
                  <a:lnTo>
                    <a:pt x="5846" y="393"/>
                  </a:lnTo>
                  <a:lnTo>
                    <a:pt x="5895" y="590"/>
                  </a:lnTo>
                  <a:lnTo>
                    <a:pt x="5895" y="5306"/>
                  </a:lnTo>
                  <a:lnTo>
                    <a:pt x="5895" y="5306"/>
                  </a:lnTo>
                  <a:lnTo>
                    <a:pt x="5846" y="5551"/>
                  </a:lnTo>
                  <a:lnTo>
                    <a:pt x="5699" y="5699"/>
                  </a:lnTo>
                  <a:lnTo>
                    <a:pt x="5502" y="5846"/>
                  </a:lnTo>
                  <a:lnTo>
                    <a:pt x="5306" y="5895"/>
                  </a:lnTo>
                  <a:lnTo>
                    <a:pt x="590" y="5895"/>
                  </a:lnTo>
                  <a:lnTo>
                    <a:pt x="590" y="5895"/>
                  </a:lnTo>
                  <a:lnTo>
                    <a:pt x="394" y="5846"/>
                  </a:lnTo>
                  <a:lnTo>
                    <a:pt x="197" y="5699"/>
                  </a:lnTo>
                  <a:lnTo>
                    <a:pt x="50" y="5551"/>
                  </a:lnTo>
                  <a:lnTo>
                    <a:pt x="1" y="5306"/>
                  </a:lnTo>
                  <a:lnTo>
                    <a:pt x="1" y="5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80"/>
            <p:cNvSpPr/>
            <p:nvPr/>
          </p:nvSpPr>
          <p:spPr>
            <a:xfrm>
              <a:off x="3314450" y="1467300"/>
              <a:ext cx="265300" cy="29475"/>
            </a:xfrm>
            <a:custGeom>
              <a:avLst/>
              <a:gdLst/>
              <a:ahLst/>
              <a:cxnLst/>
              <a:rect l="l" t="t" r="r" b="b"/>
              <a:pathLst>
                <a:path w="10612" h="1179" fill="none" extrusionOk="0">
                  <a:moveTo>
                    <a:pt x="590" y="0"/>
                  </a:moveTo>
                  <a:lnTo>
                    <a:pt x="10022" y="0"/>
                  </a:lnTo>
                  <a:lnTo>
                    <a:pt x="10022" y="0"/>
                  </a:lnTo>
                  <a:lnTo>
                    <a:pt x="10218" y="49"/>
                  </a:lnTo>
                  <a:lnTo>
                    <a:pt x="10415" y="147"/>
                  </a:lnTo>
                  <a:lnTo>
                    <a:pt x="10562" y="344"/>
                  </a:lnTo>
                  <a:lnTo>
                    <a:pt x="10611" y="590"/>
                  </a:lnTo>
                  <a:lnTo>
                    <a:pt x="10611" y="590"/>
                  </a:lnTo>
                  <a:lnTo>
                    <a:pt x="10562" y="786"/>
                  </a:lnTo>
                  <a:lnTo>
                    <a:pt x="10415" y="983"/>
                  </a:lnTo>
                  <a:lnTo>
                    <a:pt x="10218" y="1130"/>
                  </a:lnTo>
                  <a:lnTo>
                    <a:pt x="10022" y="1179"/>
                  </a:lnTo>
                  <a:lnTo>
                    <a:pt x="590" y="1179"/>
                  </a:lnTo>
                  <a:lnTo>
                    <a:pt x="590" y="1179"/>
                  </a:lnTo>
                  <a:lnTo>
                    <a:pt x="394" y="1130"/>
                  </a:lnTo>
                  <a:lnTo>
                    <a:pt x="197" y="983"/>
                  </a:lnTo>
                  <a:lnTo>
                    <a:pt x="50" y="786"/>
                  </a:lnTo>
                  <a:lnTo>
                    <a:pt x="1" y="590"/>
                  </a:lnTo>
                  <a:lnTo>
                    <a:pt x="1" y="590"/>
                  </a:lnTo>
                  <a:lnTo>
                    <a:pt x="50" y="344"/>
                  </a:lnTo>
                  <a:lnTo>
                    <a:pt x="197" y="147"/>
                  </a:lnTo>
                  <a:lnTo>
                    <a:pt x="394" y="49"/>
                  </a:lnTo>
                  <a:lnTo>
                    <a:pt x="590" y="0"/>
                  </a:lnTo>
                  <a:lnTo>
                    <a:pt x="59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80"/>
            <p:cNvSpPr/>
            <p:nvPr/>
          </p:nvSpPr>
          <p:spPr>
            <a:xfrm>
              <a:off x="3314450" y="1526225"/>
              <a:ext cx="265300" cy="29500"/>
            </a:xfrm>
            <a:custGeom>
              <a:avLst/>
              <a:gdLst/>
              <a:ahLst/>
              <a:cxnLst/>
              <a:rect l="l" t="t" r="r" b="b"/>
              <a:pathLst>
                <a:path w="10612" h="1180" fill="none" extrusionOk="0">
                  <a:moveTo>
                    <a:pt x="590" y="1"/>
                  </a:moveTo>
                  <a:lnTo>
                    <a:pt x="10022" y="1"/>
                  </a:lnTo>
                  <a:lnTo>
                    <a:pt x="10022" y="1"/>
                  </a:lnTo>
                  <a:lnTo>
                    <a:pt x="10218" y="50"/>
                  </a:lnTo>
                  <a:lnTo>
                    <a:pt x="10415" y="148"/>
                  </a:lnTo>
                  <a:lnTo>
                    <a:pt x="10562" y="345"/>
                  </a:lnTo>
                  <a:lnTo>
                    <a:pt x="10611" y="590"/>
                  </a:lnTo>
                  <a:lnTo>
                    <a:pt x="10611" y="590"/>
                  </a:lnTo>
                  <a:lnTo>
                    <a:pt x="10562" y="787"/>
                  </a:lnTo>
                  <a:lnTo>
                    <a:pt x="10415" y="983"/>
                  </a:lnTo>
                  <a:lnTo>
                    <a:pt x="10218" y="1131"/>
                  </a:lnTo>
                  <a:lnTo>
                    <a:pt x="10022" y="1180"/>
                  </a:lnTo>
                  <a:lnTo>
                    <a:pt x="590" y="1180"/>
                  </a:lnTo>
                  <a:lnTo>
                    <a:pt x="590" y="1180"/>
                  </a:lnTo>
                  <a:lnTo>
                    <a:pt x="394" y="1131"/>
                  </a:lnTo>
                  <a:lnTo>
                    <a:pt x="197" y="983"/>
                  </a:lnTo>
                  <a:lnTo>
                    <a:pt x="50" y="787"/>
                  </a:lnTo>
                  <a:lnTo>
                    <a:pt x="1" y="590"/>
                  </a:lnTo>
                  <a:lnTo>
                    <a:pt x="1" y="590"/>
                  </a:lnTo>
                  <a:lnTo>
                    <a:pt x="50" y="345"/>
                  </a:lnTo>
                  <a:lnTo>
                    <a:pt x="197" y="148"/>
                  </a:lnTo>
                  <a:lnTo>
                    <a:pt x="394" y="50"/>
                  </a:lnTo>
                  <a:lnTo>
                    <a:pt x="590" y="1"/>
                  </a:lnTo>
                  <a:lnTo>
                    <a:pt x="59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80"/>
            <p:cNvSpPr/>
            <p:nvPr/>
          </p:nvSpPr>
          <p:spPr>
            <a:xfrm>
              <a:off x="3329200" y="1526225"/>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80"/>
            <p:cNvSpPr/>
            <p:nvPr/>
          </p:nvSpPr>
          <p:spPr>
            <a:xfrm>
              <a:off x="3388150" y="1157825"/>
              <a:ext cx="117900" cy="58950"/>
            </a:xfrm>
            <a:custGeom>
              <a:avLst/>
              <a:gdLst/>
              <a:ahLst/>
              <a:cxnLst/>
              <a:rect l="l" t="t" r="r" b="b"/>
              <a:pathLst>
                <a:path w="4716" h="2358" extrusionOk="0">
                  <a:moveTo>
                    <a:pt x="590" y="0"/>
                  </a:moveTo>
                  <a:lnTo>
                    <a:pt x="344" y="49"/>
                  </a:lnTo>
                  <a:lnTo>
                    <a:pt x="197" y="147"/>
                  </a:lnTo>
                  <a:lnTo>
                    <a:pt x="49" y="344"/>
                  </a:lnTo>
                  <a:lnTo>
                    <a:pt x="0" y="589"/>
                  </a:lnTo>
                  <a:lnTo>
                    <a:pt x="0" y="1768"/>
                  </a:lnTo>
                  <a:lnTo>
                    <a:pt x="49" y="2014"/>
                  </a:lnTo>
                  <a:lnTo>
                    <a:pt x="197" y="2161"/>
                  </a:lnTo>
                  <a:lnTo>
                    <a:pt x="344" y="2309"/>
                  </a:lnTo>
                  <a:lnTo>
                    <a:pt x="590" y="2358"/>
                  </a:lnTo>
                  <a:lnTo>
                    <a:pt x="4127" y="2358"/>
                  </a:lnTo>
                  <a:lnTo>
                    <a:pt x="4372" y="2309"/>
                  </a:lnTo>
                  <a:lnTo>
                    <a:pt x="4520" y="2161"/>
                  </a:lnTo>
                  <a:lnTo>
                    <a:pt x="4667" y="2014"/>
                  </a:lnTo>
                  <a:lnTo>
                    <a:pt x="4716" y="1768"/>
                  </a:lnTo>
                  <a:lnTo>
                    <a:pt x="4716" y="589"/>
                  </a:lnTo>
                  <a:lnTo>
                    <a:pt x="4667" y="344"/>
                  </a:lnTo>
                  <a:lnTo>
                    <a:pt x="4520" y="147"/>
                  </a:lnTo>
                  <a:lnTo>
                    <a:pt x="4372" y="49"/>
                  </a:lnTo>
                  <a:lnTo>
                    <a:pt x="41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80"/>
            <p:cNvSpPr/>
            <p:nvPr/>
          </p:nvSpPr>
          <p:spPr>
            <a:xfrm>
              <a:off x="3388150" y="1157825"/>
              <a:ext cx="117900" cy="58950"/>
            </a:xfrm>
            <a:custGeom>
              <a:avLst/>
              <a:gdLst/>
              <a:ahLst/>
              <a:cxnLst/>
              <a:rect l="l" t="t" r="r" b="b"/>
              <a:pathLst>
                <a:path w="4716" h="2358" fill="none" extrusionOk="0">
                  <a:moveTo>
                    <a:pt x="590" y="2358"/>
                  </a:moveTo>
                  <a:lnTo>
                    <a:pt x="4127" y="2358"/>
                  </a:lnTo>
                  <a:lnTo>
                    <a:pt x="4127" y="2358"/>
                  </a:lnTo>
                  <a:lnTo>
                    <a:pt x="4372" y="2309"/>
                  </a:lnTo>
                  <a:lnTo>
                    <a:pt x="4520" y="2161"/>
                  </a:lnTo>
                  <a:lnTo>
                    <a:pt x="4667" y="2014"/>
                  </a:lnTo>
                  <a:lnTo>
                    <a:pt x="4716" y="1768"/>
                  </a:lnTo>
                  <a:lnTo>
                    <a:pt x="4716" y="589"/>
                  </a:lnTo>
                  <a:lnTo>
                    <a:pt x="4716" y="589"/>
                  </a:lnTo>
                  <a:lnTo>
                    <a:pt x="4667" y="344"/>
                  </a:lnTo>
                  <a:lnTo>
                    <a:pt x="4520" y="147"/>
                  </a:lnTo>
                  <a:lnTo>
                    <a:pt x="4372" y="49"/>
                  </a:lnTo>
                  <a:lnTo>
                    <a:pt x="4127" y="0"/>
                  </a:lnTo>
                  <a:lnTo>
                    <a:pt x="590" y="0"/>
                  </a:lnTo>
                  <a:lnTo>
                    <a:pt x="590" y="0"/>
                  </a:lnTo>
                  <a:lnTo>
                    <a:pt x="344" y="49"/>
                  </a:lnTo>
                  <a:lnTo>
                    <a:pt x="197" y="147"/>
                  </a:lnTo>
                  <a:lnTo>
                    <a:pt x="49" y="344"/>
                  </a:lnTo>
                  <a:lnTo>
                    <a:pt x="0" y="589"/>
                  </a:lnTo>
                  <a:lnTo>
                    <a:pt x="0" y="1768"/>
                  </a:lnTo>
                  <a:lnTo>
                    <a:pt x="0" y="1768"/>
                  </a:lnTo>
                  <a:lnTo>
                    <a:pt x="49" y="2014"/>
                  </a:lnTo>
                  <a:lnTo>
                    <a:pt x="197" y="2161"/>
                  </a:lnTo>
                  <a:lnTo>
                    <a:pt x="344" y="2309"/>
                  </a:lnTo>
                  <a:lnTo>
                    <a:pt x="590" y="2358"/>
                  </a:lnTo>
                  <a:lnTo>
                    <a:pt x="590" y="2358"/>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80"/>
            <p:cNvSpPr/>
            <p:nvPr/>
          </p:nvSpPr>
          <p:spPr>
            <a:xfrm>
              <a:off x="3402875" y="121675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3" name="Google Shape;1463;p80"/>
          <p:cNvGrpSpPr/>
          <p:nvPr/>
        </p:nvGrpSpPr>
        <p:grpSpPr>
          <a:xfrm>
            <a:off x="4677445" y="1238704"/>
            <a:ext cx="465221" cy="465198"/>
            <a:chOff x="3923575" y="1157825"/>
            <a:chExt cx="501100" cy="501075"/>
          </a:xfrm>
        </p:grpSpPr>
        <p:sp>
          <p:nvSpPr>
            <p:cNvPr id="1464" name="Google Shape;1464;p80"/>
            <p:cNvSpPr/>
            <p:nvPr/>
          </p:nvSpPr>
          <p:spPr>
            <a:xfrm>
              <a:off x="4336225" y="1482025"/>
              <a:ext cx="88450" cy="58975"/>
            </a:xfrm>
            <a:custGeom>
              <a:avLst/>
              <a:gdLst/>
              <a:ahLst/>
              <a:cxnLst/>
              <a:rect l="l" t="t" r="r" b="b"/>
              <a:pathLst>
                <a:path w="3538" h="2359" extrusionOk="0">
                  <a:moveTo>
                    <a:pt x="590" y="1"/>
                  </a:moveTo>
                  <a:lnTo>
                    <a:pt x="393" y="50"/>
                  </a:lnTo>
                  <a:lnTo>
                    <a:pt x="197" y="148"/>
                  </a:lnTo>
                  <a:lnTo>
                    <a:pt x="49" y="344"/>
                  </a:lnTo>
                  <a:lnTo>
                    <a:pt x="0" y="590"/>
                  </a:lnTo>
                  <a:lnTo>
                    <a:pt x="0" y="1769"/>
                  </a:lnTo>
                  <a:lnTo>
                    <a:pt x="49" y="1965"/>
                  </a:lnTo>
                  <a:lnTo>
                    <a:pt x="197" y="2162"/>
                  </a:lnTo>
                  <a:lnTo>
                    <a:pt x="393" y="2309"/>
                  </a:lnTo>
                  <a:lnTo>
                    <a:pt x="590" y="2358"/>
                  </a:lnTo>
                  <a:lnTo>
                    <a:pt x="2948" y="2358"/>
                  </a:lnTo>
                  <a:lnTo>
                    <a:pt x="3193" y="2309"/>
                  </a:lnTo>
                  <a:lnTo>
                    <a:pt x="3390" y="2162"/>
                  </a:lnTo>
                  <a:lnTo>
                    <a:pt x="3488" y="1965"/>
                  </a:lnTo>
                  <a:lnTo>
                    <a:pt x="3537" y="1769"/>
                  </a:lnTo>
                  <a:lnTo>
                    <a:pt x="3537" y="590"/>
                  </a:lnTo>
                  <a:lnTo>
                    <a:pt x="3488" y="344"/>
                  </a:lnTo>
                  <a:lnTo>
                    <a:pt x="3390" y="148"/>
                  </a:lnTo>
                  <a:lnTo>
                    <a:pt x="3193" y="50"/>
                  </a:lnTo>
                  <a:lnTo>
                    <a:pt x="29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80"/>
            <p:cNvSpPr/>
            <p:nvPr/>
          </p:nvSpPr>
          <p:spPr>
            <a:xfrm>
              <a:off x="4336225" y="1482025"/>
              <a:ext cx="88450" cy="58975"/>
            </a:xfrm>
            <a:custGeom>
              <a:avLst/>
              <a:gdLst/>
              <a:ahLst/>
              <a:cxnLst/>
              <a:rect l="l" t="t" r="r" b="b"/>
              <a:pathLst>
                <a:path w="3538" h="2359" fill="none" extrusionOk="0">
                  <a:moveTo>
                    <a:pt x="2948" y="1"/>
                  </a:moveTo>
                  <a:lnTo>
                    <a:pt x="590" y="1"/>
                  </a:lnTo>
                  <a:lnTo>
                    <a:pt x="590" y="1"/>
                  </a:lnTo>
                  <a:lnTo>
                    <a:pt x="393" y="50"/>
                  </a:lnTo>
                  <a:lnTo>
                    <a:pt x="197" y="148"/>
                  </a:lnTo>
                  <a:lnTo>
                    <a:pt x="49" y="344"/>
                  </a:lnTo>
                  <a:lnTo>
                    <a:pt x="0" y="590"/>
                  </a:lnTo>
                  <a:lnTo>
                    <a:pt x="0" y="1769"/>
                  </a:lnTo>
                  <a:lnTo>
                    <a:pt x="0" y="1769"/>
                  </a:lnTo>
                  <a:lnTo>
                    <a:pt x="49" y="1965"/>
                  </a:lnTo>
                  <a:lnTo>
                    <a:pt x="197" y="2162"/>
                  </a:lnTo>
                  <a:lnTo>
                    <a:pt x="393" y="2309"/>
                  </a:lnTo>
                  <a:lnTo>
                    <a:pt x="590" y="2358"/>
                  </a:lnTo>
                  <a:lnTo>
                    <a:pt x="2948" y="2358"/>
                  </a:lnTo>
                  <a:lnTo>
                    <a:pt x="2948" y="2358"/>
                  </a:lnTo>
                  <a:lnTo>
                    <a:pt x="3193" y="2309"/>
                  </a:lnTo>
                  <a:lnTo>
                    <a:pt x="3390" y="2162"/>
                  </a:lnTo>
                  <a:lnTo>
                    <a:pt x="3488" y="1965"/>
                  </a:lnTo>
                  <a:lnTo>
                    <a:pt x="3537" y="1769"/>
                  </a:lnTo>
                  <a:lnTo>
                    <a:pt x="3537" y="590"/>
                  </a:lnTo>
                  <a:lnTo>
                    <a:pt x="3537" y="590"/>
                  </a:lnTo>
                  <a:lnTo>
                    <a:pt x="3488" y="344"/>
                  </a:lnTo>
                  <a:lnTo>
                    <a:pt x="3390" y="148"/>
                  </a:lnTo>
                  <a:lnTo>
                    <a:pt x="3193" y="50"/>
                  </a:lnTo>
                  <a:lnTo>
                    <a:pt x="2948" y="1"/>
                  </a:lnTo>
                  <a:lnTo>
                    <a:pt x="294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80"/>
            <p:cNvSpPr/>
            <p:nvPr/>
          </p:nvSpPr>
          <p:spPr>
            <a:xfrm>
              <a:off x="4409900" y="1482025"/>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80"/>
            <p:cNvSpPr/>
            <p:nvPr/>
          </p:nvSpPr>
          <p:spPr>
            <a:xfrm>
              <a:off x="4100425" y="1247450"/>
              <a:ext cx="88450" cy="87225"/>
            </a:xfrm>
            <a:custGeom>
              <a:avLst/>
              <a:gdLst/>
              <a:ahLst/>
              <a:cxnLst/>
              <a:rect l="l" t="t" r="r" b="b"/>
              <a:pathLst>
                <a:path w="3538" h="3489" extrusionOk="0">
                  <a:moveTo>
                    <a:pt x="1081" y="1"/>
                  </a:moveTo>
                  <a:lnTo>
                    <a:pt x="934" y="345"/>
                  </a:lnTo>
                  <a:lnTo>
                    <a:pt x="688" y="640"/>
                  </a:lnTo>
                  <a:lnTo>
                    <a:pt x="345" y="885"/>
                  </a:lnTo>
                  <a:lnTo>
                    <a:pt x="1" y="1033"/>
                  </a:lnTo>
                  <a:lnTo>
                    <a:pt x="1" y="3489"/>
                  </a:lnTo>
                  <a:lnTo>
                    <a:pt x="3538" y="3489"/>
                  </a:lnTo>
                  <a:lnTo>
                    <a:pt x="3538" y="1033"/>
                  </a:lnTo>
                  <a:lnTo>
                    <a:pt x="3194" y="885"/>
                  </a:lnTo>
                  <a:lnTo>
                    <a:pt x="2899" y="640"/>
                  </a:lnTo>
                  <a:lnTo>
                    <a:pt x="2653" y="345"/>
                  </a:lnTo>
                  <a:lnTo>
                    <a:pt x="24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80"/>
            <p:cNvSpPr/>
            <p:nvPr/>
          </p:nvSpPr>
          <p:spPr>
            <a:xfrm>
              <a:off x="4100425" y="1247450"/>
              <a:ext cx="88450" cy="87225"/>
            </a:xfrm>
            <a:custGeom>
              <a:avLst/>
              <a:gdLst/>
              <a:ahLst/>
              <a:cxnLst/>
              <a:rect l="l" t="t" r="r" b="b"/>
              <a:pathLst>
                <a:path w="3538" h="3489" fill="none" extrusionOk="0">
                  <a:moveTo>
                    <a:pt x="2457" y="1"/>
                  </a:moveTo>
                  <a:lnTo>
                    <a:pt x="1081" y="1"/>
                  </a:lnTo>
                  <a:lnTo>
                    <a:pt x="1081" y="1"/>
                  </a:lnTo>
                  <a:lnTo>
                    <a:pt x="934" y="345"/>
                  </a:lnTo>
                  <a:lnTo>
                    <a:pt x="688" y="640"/>
                  </a:lnTo>
                  <a:lnTo>
                    <a:pt x="345" y="885"/>
                  </a:lnTo>
                  <a:lnTo>
                    <a:pt x="1" y="1033"/>
                  </a:lnTo>
                  <a:lnTo>
                    <a:pt x="1" y="3489"/>
                  </a:lnTo>
                  <a:lnTo>
                    <a:pt x="3538" y="3489"/>
                  </a:lnTo>
                  <a:lnTo>
                    <a:pt x="3538" y="1033"/>
                  </a:lnTo>
                  <a:lnTo>
                    <a:pt x="3538" y="1033"/>
                  </a:lnTo>
                  <a:lnTo>
                    <a:pt x="3194" y="885"/>
                  </a:lnTo>
                  <a:lnTo>
                    <a:pt x="2899" y="640"/>
                  </a:lnTo>
                  <a:lnTo>
                    <a:pt x="2653" y="345"/>
                  </a:lnTo>
                  <a:lnTo>
                    <a:pt x="2457" y="1"/>
                  </a:lnTo>
                  <a:lnTo>
                    <a:pt x="245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80"/>
            <p:cNvSpPr/>
            <p:nvPr/>
          </p:nvSpPr>
          <p:spPr>
            <a:xfrm>
              <a:off x="4161825" y="124745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80"/>
            <p:cNvSpPr/>
            <p:nvPr/>
          </p:nvSpPr>
          <p:spPr>
            <a:xfrm>
              <a:off x="4013225" y="1157825"/>
              <a:ext cx="264075" cy="176850"/>
            </a:xfrm>
            <a:custGeom>
              <a:avLst/>
              <a:gdLst/>
              <a:ahLst/>
              <a:cxnLst/>
              <a:rect l="l" t="t" r="r" b="b"/>
              <a:pathLst>
                <a:path w="10563" h="7074" extrusionOk="0">
                  <a:moveTo>
                    <a:pt x="541" y="0"/>
                  </a:moveTo>
                  <a:lnTo>
                    <a:pt x="345" y="49"/>
                  </a:lnTo>
                  <a:lnTo>
                    <a:pt x="148" y="147"/>
                  </a:lnTo>
                  <a:lnTo>
                    <a:pt x="1" y="344"/>
                  </a:lnTo>
                  <a:lnTo>
                    <a:pt x="1" y="589"/>
                  </a:lnTo>
                  <a:lnTo>
                    <a:pt x="1" y="7074"/>
                  </a:lnTo>
                  <a:lnTo>
                    <a:pt x="2310" y="7074"/>
                  </a:lnTo>
                  <a:lnTo>
                    <a:pt x="2310" y="4126"/>
                  </a:lnTo>
                  <a:lnTo>
                    <a:pt x="2359" y="3930"/>
                  </a:lnTo>
                  <a:lnTo>
                    <a:pt x="2506" y="3733"/>
                  </a:lnTo>
                  <a:lnTo>
                    <a:pt x="2703" y="3586"/>
                  </a:lnTo>
                  <a:lnTo>
                    <a:pt x="2899" y="3586"/>
                  </a:lnTo>
                  <a:lnTo>
                    <a:pt x="3145" y="3537"/>
                  </a:lnTo>
                  <a:lnTo>
                    <a:pt x="3341" y="3390"/>
                  </a:lnTo>
                  <a:lnTo>
                    <a:pt x="3440" y="3193"/>
                  </a:lnTo>
                  <a:lnTo>
                    <a:pt x="3489" y="2997"/>
                  </a:lnTo>
                  <a:lnTo>
                    <a:pt x="3538" y="2751"/>
                  </a:lnTo>
                  <a:lnTo>
                    <a:pt x="3685" y="2554"/>
                  </a:lnTo>
                  <a:lnTo>
                    <a:pt x="3882" y="2456"/>
                  </a:lnTo>
                  <a:lnTo>
                    <a:pt x="4078" y="2407"/>
                  </a:lnTo>
                  <a:lnTo>
                    <a:pt x="6436" y="2407"/>
                  </a:lnTo>
                  <a:lnTo>
                    <a:pt x="6682" y="2456"/>
                  </a:lnTo>
                  <a:lnTo>
                    <a:pt x="6829" y="2554"/>
                  </a:lnTo>
                  <a:lnTo>
                    <a:pt x="6976" y="2751"/>
                  </a:lnTo>
                  <a:lnTo>
                    <a:pt x="7026" y="2997"/>
                  </a:lnTo>
                  <a:lnTo>
                    <a:pt x="7075" y="3193"/>
                  </a:lnTo>
                  <a:lnTo>
                    <a:pt x="7173" y="3390"/>
                  </a:lnTo>
                  <a:lnTo>
                    <a:pt x="7369" y="3537"/>
                  </a:lnTo>
                  <a:lnTo>
                    <a:pt x="7615" y="3586"/>
                  </a:lnTo>
                  <a:lnTo>
                    <a:pt x="7861" y="3586"/>
                  </a:lnTo>
                  <a:lnTo>
                    <a:pt x="8008" y="3733"/>
                  </a:lnTo>
                  <a:lnTo>
                    <a:pt x="8155" y="3930"/>
                  </a:lnTo>
                  <a:lnTo>
                    <a:pt x="8204" y="4126"/>
                  </a:lnTo>
                  <a:lnTo>
                    <a:pt x="8204" y="7074"/>
                  </a:lnTo>
                  <a:lnTo>
                    <a:pt x="10562" y="7074"/>
                  </a:lnTo>
                  <a:lnTo>
                    <a:pt x="10562" y="589"/>
                  </a:lnTo>
                  <a:lnTo>
                    <a:pt x="10513" y="344"/>
                  </a:lnTo>
                  <a:lnTo>
                    <a:pt x="10366" y="147"/>
                  </a:lnTo>
                  <a:lnTo>
                    <a:pt x="10169" y="49"/>
                  </a:lnTo>
                  <a:lnTo>
                    <a:pt x="99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80"/>
            <p:cNvSpPr/>
            <p:nvPr/>
          </p:nvSpPr>
          <p:spPr>
            <a:xfrm>
              <a:off x="4013225" y="1157825"/>
              <a:ext cx="264075" cy="176850"/>
            </a:xfrm>
            <a:custGeom>
              <a:avLst/>
              <a:gdLst/>
              <a:ahLst/>
              <a:cxnLst/>
              <a:rect l="l" t="t" r="r" b="b"/>
              <a:pathLst>
                <a:path w="10563" h="7074" fill="none" extrusionOk="0">
                  <a:moveTo>
                    <a:pt x="2310" y="4126"/>
                  </a:moveTo>
                  <a:lnTo>
                    <a:pt x="2310" y="4126"/>
                  </a:lnTo>
                  <a:lnTo>
                    <a:pt x="2359" y="3930"/>
                  </a:lnTo>
                  <a:lnTo>
                    <a:pt x="2506" y="3733"/>
                  </a:lnTo>
                  <a:lnTo>
                    <a:pt x="2703" y="3586"/>
                  </a:lnTo>
                  <a:lnTo>
                    <a:pt x="2899" y="3586"/>
                  </a:lnTo>
                  <a:lnTo>
                    <a:pt x="2899" y="3586"/>
                  </a:lnTo>
                  <a:lnTo>
                    <a:pt x="3145" y="3537"/>
                  </a:lnTo>
                  <a:lnTo>
                    <a:pt x="3341" y="3390"/>
                  </a:lnTo>
                  <a:lnTo>
                    <a:pt x="3440" y="3193"/>
                  </a:lnTo>
                  <a:lnTo>
                    <a:pt x="3489" y="2997"/>
                  </a:lnTo>
                  <a:lnTo>
                    <a:pt x="3489" y="2997"/>
                  </a:lnTo>
                  <a:lnTo>
                    <a:pt x="3538" y="2751"/>
                  </a:lnTo>
                  <a:lnTo>
                    <a:pt x="3685" y="2554"/>
                  </a:lnTo>
                  <a:lnTo>
                    <a:pt x="3882" y="2456"/>
                  </a:lnTo>
                  <a:lnTo>
                    <a:pt x="4078" y="2407"/>
                  </a:lnTo>
                  <a:lnTo>
                    <a:pt x="6436" y="2407"/>
                  </a:lnTo>
                  <a:lnTo>
                    <a:pt x="6436" y="2407"/>
                  </a:lnTo>
                  <a:lnTo>
                    <a:pt x="6682" y="2456"/>
                  </a:lnTo>
                  <a:lnTo>
                    <a:pt x="6829" y="2554"/>
                  </a:lnTo>
                  <a:lnTo>
                    <a:pt x="6976" y="2751"/>
                  </a:lnTo>
                  <a:lnTo>
                    <a:pt x="7026" y="2997"/>
                  </a:lnTo>
                  <a:lnTo>
                    <a:pt x="7026" y="2997"/>
                  </a:lnTo>
                  <a:lnTo>
                    <a:pt x="7075" y="3193"/>
                  </a:lnTo>
                  <a:lnTo>
                    <a:pt x="7173" y="3390"/>
                  </a:lnTo>
                  <a:lnTo>
                    <a:pt x="7369" y="3537"/>
                  </a:lnTo>
                  <a:lnTo>
                    <a:pt x="7615" y="3586"/>
                  </a:lnTo>
                  <a:lnTo>
                    <a:pt x="7615" y="3586"/>
                  </a:lnTo>
                  <a:lnTo>
                    <a:pt x="7861" y="3586"/>
                  </a:lnTo>
                  <a:lnTo>
                    <a:pt x="8008" y="3733"/>
                  </a:lnTo>
                  <a:lnTo>
                    <a:pt x="8155" y="3930"/>
                  </a:lnTo>
                  <a:lnTo>
                    <a:pt x="8204" y="4126"/>
                  </a:lnTo>
                  <a:lnTo>
                    <a:pt x="8204" y="7074"/>
                  </a:lnTo>
                  <a:lnTo>
                    <a:pt x="10562" y="7074"/>
                  </a:lnTo>
                  <a:lnTo>
                    <a:pt x="10562" y="589"/>
                  </a:lnTo>
                  <a:lnTo>
                    <a:pt x="10562" y="589"/>
                  </a:lnTo>
                  <a:lnTo>
                    <a:pt x="10513" y="344"/>
                  </a:lnTo>
                  <a:lnTo>
                    <a:pt x="10366" y="147"/>
                  </a:lnTo>
                  <a:lnTo>
                    <a:pt x="10169" y="49"/>
                  </a:lnTo>
                  <a:lnTo>
                    <a:pt x="9973" y="0"/>
                  </a:lnTo>
                  <a:lnTo>
                    <a:pt x="541" y="0"/>
                  </a:lnTo>
                  <a:lnTo>
                    <a:pt x="541" y="0"/>
                  </a:lnTo>
                  <a:lnTo>
                    <a:pt x="345" y="49"/>
                  </a:lnTo>
                  <a:lnTo>
                    <a:pt x="148" y="147"/>
                  </a:lnTo>
                  <a:lnTo>
                    <a:pt x="1" y="344"/>
                  </a:lnTo>
                  <a:lnTo>
                    <a:pt x="1" y="589"/>
                  </a:lnTo>
                  <a:lnTo>
                    <a:pt x="1" y="7074"/>
                  </a:lnTo>
                  <a:lnTo>
                    <a:pt x="2310" y="7074"/>
                  </a:lnTo>
                  <a:lnTo>
                    <a:pt x="2310" y="4126"/>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80"/>
            <p:cNvSpPr/>
            <p:nvPr/>
          </p:nvSpPr>
          <p:spPr>
            <a:xfrm>
              <a:off x="4070950" y="1260975"/>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80"/>
            <p:cNvSpPr/>
            <p:nvPr/>
          </p:nvSpPr>
          <p:spPr>
            <a:xfrm>
              <a:off x="3923575" y="1364125"/>
              <a:ext cx="471625" cy="294775"/>
            </a:xfrm>
            <a:custGeom>
              <a:avLst/>
              <a:gdLst/>
              <a:ahLst/>
              <a:cxnLst/>
              <a:rect l="l" t="t" r="r" b="b"/>
              <a:pathLst>
                <a:path w="18865" h="11791" extrusionOk="0">
                  <a:moveTo>
                    <a:pt x="8843" y="1769"/>
                  </a:moveTo>
                  <a:lnTo>
                    <a:pt x="9089" y="1818"/>
                  </a:lnTo>
                  <a:lnTo>
                    <a:pt x="9285" y="1917"/>
                  </a:lnTo>
                  <a:lnTo>
                    <a:pt x="9383" y="2113"/>
                  </a:lnTo>
                  <a:lnTo>
                    <a:pt x="9433" y="2359"/>
                  </a:lnTo>
                  <a:lnTo>
                    <a:pt x="9433" y="2948"/>
                  </a:lnTo>
                  <a:lnTo>
                    <a:pt x="10022" y="2948"/>
                  </a:lnTo>
                  <a:lnTo>
                    <a:pt x="10268" y="2997"/>
                  </a:lnTo>
                  <a:lnTo>
                    <a:pt x="10415" y="3095"/>
                  </a:lnTo>
                  <a:lnTo>
                    <a:pt x="10562" y="3292"/>
                  </a:lnTo>
                  <a:lnTo>
                    <a:pt x="10612" y="3538"/>
                  </a:lnTo>
                  <a:lnTo>
                    <a:pt x="10562" y="3783"/>
                  </a:lnTo>
                  <a:lnTo>
                    <a:pt x="10415" y="3931"/>
                  </a:lnTo>
                  <a:lnTo>
                    <a:pt x="10268" y="4078"/>
                  </a:lnTo>
                  <a:lnTo>
                    <a:pt x="10022" y="4127"/>
                  </a:lnTo>
                  <a:lnTo>
                    <a:pt x="8254" y="4127"/>
                  </a:lnTo>
                  <a:lnTo>
                    <a:pt x="8254" y="5306"/>
                  </a:lnTo>
                  <a:lnTo>
                    <a:pt x="10022" y="5306"/>
                  </a:lnTo>
                  <a:lnTo>
                    <a:pt x="10268" y="5355"/>
                  </a:lnTo>
                  <a:lnTo>
                    <a:pt x="10415" y="5453"/>
                  </a:lnTo>
                  <a:lnTo>
                    <a:pt x="10562" y="5650"/>
                  </a:lnTo>
                  <a:lnTo>
                    <a:pt x="10612" y="5895"/>
                  </a:lnTo>
                  <a:lnTo>
                    <a:pt x="10612" y="8204"/>
                  </a:lnTo>
                  <a:lnTo>
                    <a:pt x="10562" y="8450"/>
                  </a:lnTo>
                  <a:lnTo>
                    <a:pt x="10415" y="8646"/>
                  </a:lnTo>
                  <a:lnTo>
                    <a:pt x="10268" y="8745"/>
                  </a:lnTo>
                  <a:lnTo>
                    <a:pt x="10022" y="8794"/>
                  </a:lnTo>
                  <a:lnTo>
                    <a:pt x="9433" y="8794"/>
                  </a:lnTo>
                  <a:lnTo>
                    <a:pt x="9433" y="9383"/>
                  </a:lnTo>
                  <a:lnTo>
                    <a:pt x="9383" y="9629"/>
                  </a:lnTo>
                  <a:lnTo>
                    <a:pt x="9285" y="9825"/>
                  </a:lnTo>
                  <a:lnTo>
                    <a:pt x="9089" y="9924"/>
                  </a:lnTo>
                  <a:lnTo>
                    <a:pt x="8843" y="9973"/>
                  </a:lnTo>
                  <a:lnTo>
                    <a:pt x="8597" y="9924"/>
                  </a:lnTo>
                  <a:lnTo>
                    <a:pt x="8450" y="9825"/>
                  </a:lnTo>
                  <a:lnTo>
                    <a:pt x="8303" y="9629"/>
                  </a:lnTo>
                  <a:lnTo>
                    <a:pt x="8254" y="9383"/>
                  </a:lnTo>
                  <a:lnTo>
                    <a:pt x="8254" y="8794"/>
                  </a:lnTo>
                  <a:lnTo>
                    <a:pt x="7664" y="8794"/>
                  </a:lnTo>
                  <a:lnTo>
                    <a:pt x="7468" y="8745"/>
                  </a:lnTo>
                  <a:lnTo>
                    <a:pt x="7271" y="8646"/>
                  </a:lnTo>
                  <a:lnTo>
                    <a:pt x="7124" y="8450"/>
                  </a:lnTo>
                  <a:lnTo>
                    <a:pt x="7075" y="8204"/>
                  </a:lnTo>
                  <a:lnTo>
                    <a:pt x="7124" y="8008"/>
                  </a:lnTo>
                  <a:lnTo>
                    <a:pt x="7271" y="7811"/>
                  </a:lnTo>
                  <a:lnTo>
                    <a:pt x="7468" y="7664"/>
                  </a:lnTo>
                  <a:lnTo>
                    <a:pt x="9433" y="7664"/>
                  </a:lnTo>
                  <a:lnTo>
                    <a:pt x="9433" y="6485"/>
                  </a:lnTo>
                  <a:lnTo>
                    <a:pt x="7664" y="6485"/>
                  </a:lnTo>
                  <a:lnTo>
                    <a:pt x="7468" y="6436"/>
                  </a:lnTo>
                  <a:lnTo>
                    <a:pt x="7271" y="6288"/>
                  </a:lnTo>
                  <a:lnTo>
                    <a:pt x="7124" y="6092"/>
                  </a:lnTo>
                  <a:lnTo>
                    <a:pt x="7075" y="5895"/>
                  </a:lnTo>
                  <a:lnTo>
                    <a:pt x="7075" y="3538"/>
                  </a:lnTo>
                  <a:lnTo>
                    <a:pt x="7124" y="3292"/>
                  </a:lnTo>
                  <a:lnTo>
                    <a:pt x="7271" y="3095"/>
                  </a:lnTo>
                  <a:lnTo>
                    <a:pt x="7468" y="2997"/>
                  </a:lnTo>
                  <a:lnTo>
                    <a:pt x="7664" y="2948"/>
                  </a:lnTo>
                  <a:lnTo>
                    <a:pt x="8254" y="2948"/>
                  </a:lnTo>
                  <a:lnTo>
                    <a:pt x="8254" y="2359"/>
                  </a:lnTo>
                  <a:lnTo>
                    <a:pt x="8303" y="2113"/>
                  </a:lnTo>
                  <a:lnTo>
                    <a:pt x="8450" y="1917"/>
                  </a:lnTo>
                  <a:lnTo>
                    <a:pt x="8597" y="1818"/>
                  </a:lnTo>
                  <a:lnTo>
                    <a:pt x="8843" y="1769"/>
                  </a:lnTo>
                  <a:close/>
                  <a:moveTo>
                    <a:pt x="1769" y="1"/>
                  </a:moveTo>
                  <a:lnTo>
                    <a:pt x="1425" y="50"/>
                  </a:lnTo>
                  <a:lnTo>
                    <a:pt x="1082" y="148"/>
                  </a:lnTo>
                  <a:lnTo>
                    <a:pt x="787" y="295"/>
                  </a:lnTo>
                  <a:lnTo>
                    <a:pt x="541" y="541"/>
                  </a:lnTo>
                  <a:lnTo>
                    <a:pt x="296" y="787"/>
                  </a:lnTo>
                  <a:lnTo>
                    <a:pt x="148" y="1081"/>
                  </a:lnTo>
                  <a:lnTo>
                    <a:pt x="50" y="1425"/>
                  </a:lnTo>
                  <a:lnTo>
                    <a:pt x="1" y="1769"/>
                  </a:lnTo>
                  <a:lnTo>
                    <a:pt x="1" y="9973"/>
                  </a:lnTo>
                  <a:lnTo>
                    <a:pt x="50" y="10366"/>
                  </a:lnTo>
                  <a:lnTo>
                    <a:pt x="148" y="10660"/>
                  </a:lnTo>
                  <a:lnTo>
                    <a:pt x="296" y="11004"/>
                  </a:lnTo>
                  <a:lnTo>
                    <a:pt x="541" y="11250"/>
                  </a:lnTo>
                  <a:lnTo>
                    <a:pt x="787" y="11496"/>
                  </a:lnTo>
                  <a:lnTo>
                    <a:pt x="1082" y="11643"/>
                  </a:lnTo>
                  <a:lnTo>
                    <a:pt x="1425" y="11741"/>
                  </a:lnTo>
                  <a:lnTo>
                    <a:pt x="1769" y="11790"/>
                  </a:lnTo>
                  <a:lnTo>
                    <a:pt x="17096" y="11790"/>
                  </a:lnTo>
                  <a:lnTo>
                    <a:pt x="17440" y="11741"/>
                  </a:lnTo>
                  <a:lnTo>
                    <a:pt x="17784" y="11643"/>
                  </a:lnTo>
                  <a:lnTo>
                    <a:pt x="18078" y="11496"/>
                  </a:lnTo>
                  <a:lnTo>
                    <a:pt x="18373" y="11250"/>
                  </a:lnTo>
                  <a:lnTo>
                    <a:pt x="18570" y="11004"/>
                  </a:lnTo>
                  <a:lnTo>
                    <a:pt x="18717" y="10660"/>
                  </a:lnTo>
                  <a:lnTo>
                    <a:pt x="18815" y="10366"/>
                  </a:lnTo>
                  <a:lnTo>
                    <a:pt x="18864" y="9973"/>
                  </a:lnTo>
                  <a:lnTo>
                    <a:pt x="18864" y="8204"/>
                  </a:lnTo>
                  <a:lnTo>
                    <a:pt x="16752" y="8204"/>
                  </a:lnTo>
                  <a:lnTo>
                    <a:pt x="16408" y="8106"/>
                  </a:lnTo>
                  <a:lnTo>
                    <a:pt x="16113" y="7910"/>
                  </a:lnTo>
                  <a:lnTo>
                    <a:pt x="15868" y="7713"/>
                  </a:lnTo>
                  <a:lnTo>
                    <a:pt x="15671" y="7467"/>
                  </a:lnTo>
                  <a:lnTo>
                    <a:pt x="15475" y="7173"/>
                  </a:lnTo>
                  <a:lnTo>
                    <a:pt x="15376" y="6829"/>
                  </a:lnTo>
                  <a:lnTo>
                    <a:pt x="15327" y="6485"/>
                  </a:lnTo>
                  <a:lnTo>
                    <a:pt x="15327" y="5306"/>
                  </a:lnTo>
                  <a:lnTo>
                    <a:pt x="15376" y="4962"/>
                  </a:lnTo>
                  <a:lnTo>
                    <a:pt x="15475" y="4618"/>
                  </a:lnTo>
                  <a:lnTo>
                    <a:pt x="15671" y="4324"/>
                  </a:lnTo>
                  <a:lnTo>
                    <a:pt x="15868" y="4029"/>
                  </a:lnTo>
                  <a:lnTo>
                    <a:pt x="16113" y="3832"/>
                  </a:lnTo>
                  <a:lnTo>
                    <a:pt x="16408" y="3685"/>
                  </a:lnTo>
                  <a:lnTo>
                    <a:pt x="16752" y="3587"/>
                  </a:lnTo>
                  <a:lnTo>
                    <a:pt x="17096" y="3538"/>
                  </a:lnTo>
                  <a:lnTo>
                    <a:pt x="18864" y="3538"/>
                  </a:lnTo>
                  <a:lnTo>
                    <a:pt x="18864" y="1769"/>
                  </a:lnTo>
                  <a:lnTo>
                    <a:pt x="18815" y="1425"/>
                  </a:lnTo>
                  <a:lnTo>
                    <a:pt x="18717" y="1081"/>
                  </a:lnTo>
                  <a:lnTo>
                    <a:pt x="18570" y="787"/>
                  </a:lnTo>
                  <a:lnTo>
                    <a:pt x="18373" y="541"/>
                  </a:lnTo>
                  <a:lnTo>
                    <a:pt x="18078" y="295"/>
                  </a:lnTo>
                  <a:lnTo>
                    <a:pt x="17784" y="148"/>
                  </a:lnTo>
                  <a:lnTo>
                    <a:pt x="17440" y="50"/>
                  </a:lnTo>
                  <a:lnTo>
                    <a:pt x="170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80"/>
            <p:cNvSpPr/>
            <p:nvPr/>
          </p:nvSpPr>
          <p:spPr>
            <a:xfrm>
              <a:off x="3923575" y="1364125"/>
              <a:ext cx="471625" cy="294775"/>
            </a:xfrm>
            <a:custGeom>
              <a:avLst/>
              <a:gdLst/>
              <a:ahLst/>
              <a:cxnLst/>
              <a:rect l="l" t="t" r="r" b="b"/>
              <a:pathLst>
                <a:path w="18865" h="11791" fill="none" extrusionOk="0">
                  <a:moveTo>
                    <a:pt x="1769" y="11790"/>
                  </a:moveTo>
                  <a:lnTo>
                    <a:pt x="17096" y="11790"/>
                  </a:lnTo>
                  <a:lnTo>
                    <a:pt x="17096" y="11790"/>
                  </a:lnTo>
                  <a:lnTo>
                    <a:pt x="17440" y="11741"/>
                  </a:lnTo>
                  <a:lnTo>
                    <a:pt x="17784" y="11643"/>
                  </a:lnTo>
                  <a:lnTo>
                    <a:pt x="18078" y="11496"/>
                  </a:lnTo>
                  <a:lnTo>
                    <a:pt x="18373" y="11250"/>
                  </a:lnTo>
                  <a:lnTo>
                    <a:pt x="18570" y="11004"/>
                  </a:lnTo>
                  <a:lnTo>
                    <a:pt x="18717" y="10660"/>
                  </a:lnTo>
                  <a:lnTo>
                    <a:pt x="18815" y="10366"/>
                  </a:lnTo>
                  <a:lnTo>
                    <a:pt x="18864" y="9973"/>
                  </a:lnTo>
                  <a:lnTo>
                    <a:pt x="18864" y="8204"/>
                  </a:lnTo>
                  <a:lnTo>
                    <a:pt x="17096" y="8204"/>
                  </a:lnTo>
                  <a:lnTo>
                    <a:pt x="17096" y="8204"/>
                  </a:lnTo>
                  <a:lnTo>
                    <a:pt x="16752" y="8204"/>
                  </a:lnTo>
                  <a:lnTo>
                    <a:pt x="16408" y="8106"/>
                  </a:lnTo>
                  <a:lnTo>
                    <a:pt x="16113" y="7910"/>
                  </a:lnTo>
                  <a:lnTo>
                    <a:pt x="15868" y="7713"/>
                  </a:lnTo>
                  <a:lnTo>
                    <a:pt x="15671" y="7467"/>
                  </a:lnTo>
                  <a:lnTo>
                    <a:pt x="15475" y="7173"/>
                  </a:lnTo>
                  <a:lnTo>
                    <a:pt x="15376" y="6829"/>
                  </a:lnTo>
                  <a:lnTo>
                    <a:pt x="15327" y="6485"/>
                  </a:lnTo>
                  <a:lnTo>
                    <a:pt x="15327" y="5306"/>
                  </a:lnTo>
                  <a:lnTo>
                    <a:pt x="15327" y="5306"/>
                  </a:lnTo>
                  <a:lnTo>
                    <a:pt x="15376" y="4962"/>
                  </a:lnTo>
                  <a:lnTo>
                    <a:pt x="15475" y="4618"/>
                  </a:lnTo>
                  <a:lnTo>
                    <a:pt x="15671" y="4324"/>
                  </a:lnTo>
                  <a:lnTo>
                    <a:pt x="15868" y="4029"/>
                  </a:lnTo>
                  <a:lnTo>
                    <a:pt x="16113" y="3832"/>
                  </a:lnTo>
                  <a:lnTo>
                    <a:pt x="16408" y="3685"/>
                  </a:lnTo>
                  <a:lnTo>
                    <a:pt x="16752" y="3587"/>
                  </a:lnTo>
                  <a:lnTo>
                    <a:pt x="17096" y="3538"/>
                  </a:lnTo>
                  <a:lnTo>
                    <a:pt x="18864" y="3538"/>
                  </a:lnTo>
                  <a:lnTo>
                    <a:pt x="18864" y="1769"/>
                  </a:lnTo>
                  <a:lnTo>
                    <a:pt x="18864" y="1769"/>
                  </a:lnTo>
                  <a:lnTo>
                    <a:pt x="18815" y="1425"/>
                  </a:lnTo>
                  <a:lnTo>
                    <a:pt x="18717" y="1081"/>
                  </a:lnTo>
                  <a:lnTo>
                    <a:pt x="18570" y="787"/>
                  </a:lnTo>
                  <a:lnTo>
                    <a:pt x="18373" y="541"/>
                  </a:lnTo>
                  <a:lnTo>
                    <a:pt x="18078" y="295"/>
                  </a:lnTo>
                  <a:lnTo>
                    <a:pt x="17784" y="148"/>
                  </a:lnTo>
                  <a:lnTo>
                    <a:pt x="17440" y="50"/>
                  </a:lnTo>
                  <a:lnTo>
                    <a:pt x="17096" y="1"/>
                  </a:lnTo>
                  <a:lnTo>
                    <a:pt x="1769" y="1"/>
                  </a:lnTo>
                  <a:lnTo>
                    <a:pt x="1769" y="1"/>
                  </a:lnTo>
                  <a:lnTo>
                    <a:pt x="1425" y="50"/>
                  </a:lnTo>
                  <a:lnTo>
                    <a:pt x="1082" y="148"/>
                  </a:lnTo>
                  <a:lnTo>
                    <a:pt x="787" y="295"/>
                  </a:lnTo>
                  <a:lnTo>
                    <a:pt x="541" y="541"/>
                  </a:lnTo>
                  <a:lnTo>
                    <a:pt x="296" y="787"/>
                  </a:lnTo>
                  <a:lnTo>
                    <a:pt x="148" y="1081"/>
                  </a:lnTo>
                  <a:lnTo>
                    <a:pt x="50" y="1425"/>
                  </a:lnTo>
                  <a:lnTo>
                    <a:pt x="1" y="1769"/>
                  </a:lnTo>
                  <a:lnTo>
                    <a:pt x="1" y="9973"/>
                  </a:lnTo>
                  <a:lnTo>
                    <a:pt x="1" y="9973"/>
                  </a:lnTo>
                  <a:lnTo>
                    <a:pt x="50" y="10366"/>
                  </a:lnTo>
                  <a:lnTo>
                    <a:pt x="148" y="10660"/>
                  </a:lnTo>
                  <a:lnTo>
                    <a:pt x="296" y="11004"/>
                  </a:lnTo>
                  <a:lnTo>
                    <a:pt x="541" y="11250"/>
                  </a:lnTo>
                  <a:lnTo>
                    <a:pt x="787" y="11496"/>
                  </a:lnTo>
                  <a:lnTo>
                    <a:pt x="1082" y="11643"/>
                  </a:lnTo>
                  <a:lnTo>
                    <a:pt x="1425" y="11741"/>
                  </a:lnTo>
                  <a:lnTo>
                    <a:pt x="1769" y="11790"/>
                  </a:lnTo>
                  <a:lnTo>
                    <a:pt x="1769" y="117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80"/>
            <p:cNvSpPr/>
            <p:nvPr/>
          </p:nvSpPr>
          <p:spPr>
            <a:xfrm>
              <a:off x="4100425" y="1408350"/>
              <a:ext cx="88450" cy="205100"/>
            </a:xfrm>
            <a:custGeom>
              <a:avLst/>
              <a:gdLst/>
              <a:ahLst/>
              <a:cxnLst/>
              <a:rect l="l" t="t" r="r" b="b"/>
              <a:pathLst>
                <a:path w="3538" h="8204" fill="none" extrusionOk="0">
                  <a:moveTo>
                    <a:pt x="590" y="4716"/>
                  </a:moveTo>
                  <a:lnTo>
                    <a:pt x="590" y="4716"/>
                  </a:lnTo>
                  <a:lnTo>
                    <a:pt x="394" y="4667"/>
                  </a:lnTo>
                  <a:lnTo>
                    <a:pt x="197" y="4519"/>
                  </a:lnTo>
                  <a:lnTo>
                    <a:pt x="50" y="4323"/>
                  </a:lnTo>
                  <a:lnTo>
                    <a:pt x="1" y="4126"/>
                  </a:lnTo>
                  <a:lnTo>
                    <a:pt x="1" y="1769"/>
                  </a:lnTo>
                  <a:lnTo>
                    <a:pt x="1" y="1769"/>
                  </a:lnTo>
                  <a:lnTo>
                    <a:pt x="50" y="1523"/>
                  </a:lnTo>
                  <a:lnTo>
                    <a:pt x="197" y="1326"/>
                  </a:lnTo>
                  <a:lnTo>
                    <a:pt x="394" y="1228"/>
                  </a:lnTo>
                  <a:lnTo>
                    <a:pt x="590" y="1179"/>
                  </a:lnTo>
                  <a:lnTo>
                    <a:pt x="1180" y="1179"/>
                  </a:lnTo>
                  <a:lnTo>
                    <a:pt x="1180" y="590"/>
                  </a:lnTo>
                  <a:lnTo>
                    <a:pt x="1180" y="590"/>
                  </a:lnTo>
                  <a:lnTo>
                    <a:pt x="1229" y="344"/>
                  </a:lnTo>
                  <a:lnTo>
                    <a:pt x="1376" y="148"/>
                  </a:lnTo>
                  <a:lnTo>
                    <a:pt x="1523" y="49"/>
                  </a:lnTo>
                  <a:lnTo>
                    <a:pt x="1769" y="0"/>
                  </a:lnTo>
                  <a:lnTo>
                    <a:pt x="1769" y="0"/>
                  </a:lnTo>
                  <a:lnTo>
                    <a:pt x="2015" y="49"/>
                  </a:lnTo>
                  <a:lnTo>
                    <a:pt x="2211" y="148"/>
                  </a:lnTo>
                  <a:lnTo>
                    <a:pt x="2309" y="344"/>
                  </a:lnTo>
                  <a:lnTo>
                    <a:pt x="2359" y="590"/>
                  </a:lnTo>
                  <a:lnTo>
                    <a:pt x="2359" y="1179"/>
                  </a:lnTo>
                  <a:lnTo>
                    <a:pt x="2948" y="1179"/>
                  </a:lnTo>
                  <a:lnTo>
                    <a:pt x="2948" y="1179"/>
                  </a:lnTo>
                  <a:lnTo>
                    <a:pt x="3194" y="1228"/>
                  </a:lnTo>
                  <a:lnTo>
                    <a:pt x="3341" y="1326"/>
                  </a:lnTo>
                  <a:lnTo>
                    <a:pt x="3488" y="1523"/>
                  </a:lnTo>
                  <a:lnTo>
                    <a:pt x="3538" y="1769"/>
                  </a:lnTo>
                  <a:lnTo>
                    <a:pt x="3538" y="1769"/>
                  </a:lnTo>
                  <a:lnTo>
                    <a:pt x="3488" y="2014"/>
                  </a:lnTo>
                  <a:lnTo>
                    <a:pt x="3341" y="2162"/>
                  </a:lnTo>
                  <a:lnTo>
                    <a:pt x="3194" y="2309"/>
                  </a:lnTo>
                  <a:lnTo>
                    <a:pt x="2948" y="2358"/>
                  </a:lnTo>
                  <a:lnTo>
                    <a:pt x="1180" y="2358"/>
                  </a:lnTo>
                  <a:lnTo>
                    <a:pt x="1180" y="3537"/>
                  </a:lnTo>
                  <a:lnTo>
                    <a:pt x="2948" y="3537"/>
                  </a:lnTo>
                  <a:lnTo>
                    <a:pt x="2948" y="3537"/>
                  </a:lnTo>
                  <a:lnTo>
                    <a:pt x="3194" y="3586"/>
                  </a:lnTo>
                  <a:lnTo>
                    <a:pt x="3341" y="3684"/>
                  </a:lnTo>
                  <a:lnTo>
                    <a:pt x="3488" y="3881"/>
                  </a:lnTo>
                  <a:lnTo>
                    <a:pt x="3538" y="4126"/>
                  </a:lnTo>
                  <a:lnTo>
                    <a:pt x="3538" y="6435"/>
                  </a:lnTo>
                  <a:lnTo>
                    <a:pt x="3538" y="6435"/>
                  </a:lnTo>
                  <a:lnTo>
                    <a:pt x="3488" y="6681"/>
                  </a:lnTo>
                  <a:lnTo>
                    <a:pt x="3341" y="6877"/>
                  </a:lnTo>
                  <a:lnTo>
                    <a:pt x="3194" y="6976"/>
                  </a:lnTo>
                  <a:lnTo>
                    <a:pt x="2948" y="7025"/>
                  </a:lnTo>
                  <a:lnTo>
                    <a:pt x="2359" y="7025"/>
                  </a:lnTo>
                  <a:lnTo>
                    <a:pt x="2359" y="7614"/>
                  </a:lnTo>
                  <a:lnTo>
                    <a:pt x="2359" y="7614"/>
                  </a:lnTo>
                  <a:lnTo>
                    <a:pt x="2309" y="7860"/>
                  </a:lnTo>
                  <a:lnTo>
                    <a:pt x="2211" y="8056"/>
                  </a:lnTo>
                  <a:lnTo>
                    <a:pt x="2015" y="8155"/>
                  </a:lnTo>
                  <a:lnTo>
                    <a:pt x="1769" y="8204"/>
                  </a:lnTo>
                  <a:lnTo>
                    <a:pt x="1769" y="8204"/>
                  </a:lnTo>
                  <a:lnTo>
                    <a:pt x="1523" y="8155"/>
                  </a:lnTo>
                  <a:lnTo>
                    <a:pt x="1376" y="8056"/>
                  </a:lnTo>
                  <a:lnTo>
                    <a:pt x="1229" y="7860"/>
                  </a:lnTo>
                  <a:lnTo>
                    <a:pt x="1180" y="7614"/>
                  </a:lnTo>
                  <a:lnTo>
                    <a:pt x="1180" y="7025"/>
                  </a:lnTo>
                  <a:lnTo>
                    <a:pt x="590" y="7025"/>
                  </a:lnTo>
                  <a:lnTo>
                    <a:pt x="590" y="7025"/>
                  </a:lnTo>
                  <a:lnTo>
                    <a:pt x="394" y="6976"/>
                  </a:lnTo>
                  <a:lnTo>
                    <a:pt x="197" y="6877"/>
                  </a:lnTo>
                  <a:lnTo>
                    <a:pt x="50" y="6681"/>
                  </a:lnTo>
                  <a:lnTo>
                    <a:pt x="1" y="6435"/>
                  </a:lnTo>
                  <a:lnTo>
                    <a:pt x="1" y="6435"/>
                  </a:lnTo>
                  <a:lnTo>
                    <a:pt x="50" y="6239"/>
                  </a:lnTo>
                  <a:lnTo>
                    <a:pt x="197" y="6042"/>
                  </a:lnTo>
                  <a:lnTo>
                    <a:pt x="394" y="5895"/>
                  </a:lnTo>
                  <a:lnTo>
                    <a:pt x="590" y="5895"/>
                  </a:lnTo>
                  <a:lnTo>
                    <a:pt x="2359" y="5895"/>
                  </a:lnTo>
                  <a:lnTo>
                    <a:pt x="2359" y="4716"/>
                  </a:lnTo>
                  <a:lnTo>
                    <a:pt x="590" y="4716"/>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80"/>
            <p:cNvSpPr/>
            <p:nvPr/>
          </p:nvSpPr>
          <p:spPr>
            <a:xfrm>
              <a:off x="4115175" y="1526225"/>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7" name="Google Shape;1477;p80"/>
          <p:cNvGrpSpPr/>
          <p:nvPr/>
        </p:nvGrpSpPr>
        <p:grpSpPr>
          <a:xfrm>
            <a:off x="5467583" y="1238704"/>
            <a:ext cx="298736" cy="465198"/>
            <a:chOff x="4774650" y="1157825"/>
            <a:chExt cx="321775" cy="501075"/>
          </a:xfrm>
        </p:grpSpPr>
        <p:sp>
          <p:nvSpPr>
            <p:cNvPr id="1478" name="Google Shape;1478;p80"/>
            <p:cNvSpPr/>
            <p:nvPr/>
          </p:nvSpPr>
          <p:spPr>
            <a:xfrm>
              <a:off x="4920775" y="1275700"/>
              <a:ext cx="29500" cy="29500"/>
            </a:xfrm>
            <a:custGeom>
              <a:avLst/>
              <a:gdLst/>
              <a:ahLst/>
              <a:cxnLst/>
              <a:rect l="l" t="t" r="r" b="b"/>
              <a:pathLst>
                <a:path w="1180" h="1180" extrusionOk="0">
                  <a:moveTo>
                    <a:pt x="590" y="1"/>
                  </a:moveTo>
                  <a:lnTo>
                    <a:pt x="345" y="50"/>
                  </a:lnTo>
                  <a:lnTo>
                    <a:pt x="197" y="148"/>
                  </a:lnTo>
                  <a:lnTo>
                    <a:pt x="50" y="345"/>
                  </a:lnTo>
                  <a:lnTo>
                    <a:pt x="1" y="590"/>
                  </a:lnTo>
                  <a:lnTo>
                    <a:pt x="50" y="787"/>
                  </a:lnTo>
                  <a:lnTo>
                    <a:pt x="197" y="983"/>
                  </a:lnTo>
                  <a:lnTo>
                    <a:pt x="345" y="1131"/>
                  </a:lnTo>
                  <a:lnTo>
                    <a:pt x="590" y="1180"/>
                  </a:lnTo>
                  <a:lnTo>
                    <a:pt x="836" y="1131"/>
                  </a:lnTo>
                  <a:lnTo>
                    <a:pt x="983" y="983"/>
                  </a:lnTo>
                  <a:lnTo>
                    <a:pt x="1131" y="787"/>
                  </a:lnTo>
                  <a:lnTo>
                    <a:pt x="1180" y="590"/>
                  </a:lnTo>
                  <a:lnTo>
                    <a:pt x="1131" y="345"/>
                  </a:lnTo>
                  <a:lnTo>
                    <a:pt x="983" y="148"/>
                  </a:lnTo>
                  <a:lnTo>
                    <a:pt x="836" y="50"/>
                  </a:lnTo>
                  <a:lnTo>
                    <a:pt x="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80"/>
            <p:cNvSpPr/>
            <p:nvPr/>
          </p:nvSpPr>
          <p:spPr>
            <a:xfrm>
              <a:off x="4920775" y="1275700"/>
              <a:ext cx="29500" cy="29500"/>
            </a:xfrm>
            <a:custGeom>
              <a:avLst/>
              <a:gdLst/>
              <a:ahLst/>
              <a:cxnLst/>
              <a:rect l="l" t="t" r="r" b="b"/>
              <a:pathLst>
                <a:path w="1180" h="1180" fill="none" extrusionOk="0">
                  <a:moveTo>
                    <a:pt x="1180" y="590"/>
                  </a:moveTo>
                  <a:lnTo>
                    <a:pt x="1180" y="590"/>
                  </a:lnTo>
                  <a:lnTo>
                    <a:pt x="1131" y="787"/>
                  </a:lnTo>
                  <a:lnTo>
                    <a:pt x="983" y="983"/>
                  </a:lnTo>
                  <a:lnTo>
                    <a:pt x="836" y="1131"/>
                  </a:lnTo>
                  <a:lnTo>
                    <a:pt x="590" y="1180"/>
                  </a:lnTo>
                  <a:lnTo>
                    <a:pt x="590" y="1180"/>
                  </a:lnTo>
                  <a:lnTo>
                    <a:pt x="345" y="1131"/>
                  </a:lnTo>
                  <a:lnTo>
                    <a:pt x="197" y="983"/>
                  </a:lnTo>
                  <a:lnTo>
                    <a:pt x="50" y="787"/>
                  </a:lnTo>
                  <a:lnTo>
                    <a:pt x="1" y="590"/>
                  </a:lnTo>
                  <a:lnTo>
                    <a:pt x="1" y="590"/>
                  </a:lnTo>
                  <a:lnTo>
                    <a:pt x="50" y="345"/>
                  </a:lnTo>
                  <a:lnTo>
                    <a:pt x="197" y="148"/>
                  </a:lnTo>
                  <a:lnTo>
                    <a:pt x="345" y="50"/>
                  </a:lnTo>
                  <a:lnTo>
                    <a:pt x="590" y="1"/>
                  </a:lnTo>
                  <a:lnTo>
                    <a:pt x="590" y="1"/>
                  </a:lnTo>
                  <a:lnTo>
                    <a:pt x="836" y="50"/>
                  </a:lnTo>
                  <a:lnTo>
                    <a:pt x="983" y="148"/>
                  </a:lnTo>
                  <a:lnTo>
                    <a:pt x="1131" y="345"/>
                  </a:lnTo>
                  <a:lnTo>
                    <a:pt x="1180" y="590"/>
                  </a:lnTo>
                  <a:lnTo>
                    <a:pt x="1180" y="5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80"/>
            <p:cNvSpPr/>
            <p:nvPr/>
          </p:nvSpPr>
          <p:spPr>
            <a:xfrm>
              <a:off x="4950250" y="129045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80"/>
            <p:cNvSpPr/>
            <p:nvPr/>
          </p:nvSpPr>
          <p:spPr>
            <a:xfrm>
              <a:off x="4891325" y="1423075"/>
              <a:ext cx="88425" cy="88450"/>
            </a:xfrm>
            <a:custGeom>
              <a:avLst/>
              <a:gdLst/>
              <a:ahLst/>
              <a:cxnLst/>
              <a:rect l="l" t="t" r="r" b="b"/>
              <a:pathLst>
                <a:path w="3537" h="3538" extrusionOk="0">
                  <a:moveTo>
                    <a:pt x="0" y="1"/>
                  </a:moveTo>
                  <a:lnTo>
                    <a:pt x="0" y="3537"/>
                  </a:lnTo>
                  <a:lnTo>
                    <a:pt x="3537" y="3537"/>
                  </a:lnTo>
                  <a:lnTo>
                    <a:pt x="3537" y="1"/>
                  </a:lnTo>
                  <a:lnTo>
                    <a:pt x="2358" y="1"/>
                  </a:lnTo>
                  <a:lnTo>
                    <a:pt x="2358" y="590"/>
                  </a:lnTo>
                  <a:lnTo>
                    <a:pt x="2309" y="836"/>
                  </a:lnTo>
                  <a:lnTo>
                    <a:pt x="2161" y="983"/>
                  </a:lnTo>
                  <a:lnTo>
                    <a:pt x="2014" y="1130"/>
                  </a:lnTo>
                  <a:lnTo>
                    <a:pt x="1768" y="1180"/>
                  </a:lnTo>
                  <a:lnTo>
                    <a:pt x="1523" y="1130"/>
                  </a:lnTo>
                  <a:lnTo>
                    <a:pt x="1375" y="983"/>
                  </a:lnTo>
                  <a:lnTo>
                    <a:pt x="1228" y="836"/>
                  </a:lnTo>
                  <a:lnTo>
                    <a:pt x="1179" y="590"/>
                  </a:lnTo>
                  <a:lnTo>
                    <a:pt x="11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80"/>
            <p:cNvSpPr/>
            <p:nvPr/>
          </p:nvSpPr>
          <p:spPr>
            <a:xfrm>
              <a:off x="4891325" y="1423075"/>
              <a:ext cx="88425" cy="88450"/>
            </a:xfrm>
            <a:custGeom>
              <a:avLst/>
              <a:gdLst/>
              <a:ahLst/>
              <a:cxnLst/>
              <a:rect l="l" t="t" r="r" b="b"/>
              <a:pathLst>
                <a:path w="3537" h="3538" fill="none" extrusionOk="0">
                  <a:moveTo>
                    <a:pt x="3537" y="1"/>
                  </a:moveTo>
                  <a:lnTo>
                    <a:pt x="2358" y="1"/>
                  </a:lnTo>
                  <a:lnTo>
                    <a:pt x="2358" y="590"/>
                  </a:lnTo>
                  <a:lnTo>
                    <a:pt x="2358" y="590"/>
                  </a:lnTo>
                  <a:lnTo>
                    <a:pt x="2309" y="836"/>
                  </a:lnTo>
                  <a:lnTo>
                    <a:pt x="2161" y="983"/>
                  </a:lnTo>
                  <a:lnTo>
                    <a:pt x="2014" y="1130"/>
                  </a:lnTo>
                  <a:lnTo>
                    <a:pt x="1768" y="1180"/>
                  </a:lnTo>
                  <a:lnTo>
                    <a:pt x="1768" y="1180"/>
                  </a:lnTo>
                  <a:lnTo>
                    <a:pt x="1523" y="1130"/>
                  </a:lnTo>
                  <a:lnTo>
                    <a:pt x="1375" y="983"/>
                  </a:lnTo>
                  <a:lnTo>
                    <a:pt x="1228" y="836"/>
                  </a:lnTo>
                  <a:lnTo>
                    <a:pt x="1179" y="590"/>
                  </a:lnTo>
                  <a:lnTo>
                    <a:pt x="1179" y="1"/>
                  </a:lnTo>
                  <a:lnTo>
                    <a:pt x="0" y="1"/>
                  </a:lnTo>
                  <a:lnTo>
                    <a:pt x="0" y="3537"/>
                  </a:lnTo>
                  <a:lnTo>
                    <a:pt x="3537" y="3537"/>
                  </a:lnTo>
                  <a:lnTo>
                    <a:pt x="353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80"/>
            <p:cNvSpPr/>
            <p:nvPr/>
          </p:nvSpPr>
          <p:spPr>
            <a:xfrm>
              <a:off x="4979725" y="1423075"/>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80"/>
            <p:cNvSpPr/>
            <p:nvPr/>
          </p:nvSpPr>
          <p:spPr>
            <a:xfrm>
              <a:off x="4774650" y="1157825"/>
              <a:ext cx="321775" cy="501075"/>
            </a:xfrm>
            <a:custGeom>
              <a:avLst/>
              <a:gdLst/>
              <a:ahLst/>
              <a:cxnLst/>
              <a:rect l="l" t="t" r="r" b="b"/>
              <a:pathLst>
                <a:path w="12871" h="20043" extrusionOk="0">
                  <a:moveTo>
                    <a:pt x="6779" y="3537"/>
                  </a:moveTo>
                  <a:lnTo>
                    <a:pt x="7123" y="3684"/>
                  </a:lnTo>
                  <a:lnTo>
                    <a:pt x="7418" y="3832"/>
                  </a:lnTo>
                  <a:lnTo>
                    <a:pt x="7664" y="4028"/>
                  </a:lnTo>
                  <a:lnTo>
                    <a:pt x="7909" y="4323"/>
                  </a:lnTo>
                  <a:lnTo>
                    <a:pt x="8057" y="4618"/>
                  </a:lnTo>
                  <a:lnTo>
                    <a:pt x="8155" y="4912"/>
                  </a:lnTo>
                  <a:lnTo>
                    <a:pt x="8204" y="5305"/>
                  </a:lnTo>
                  <a:lnTo>
                    <a:pt x="8155" y="5649"/>
                  </a:lnTo>
                  <a:lnTo>
                    <a:pt x="8057" y="5993"/>
                  </a:lnTo>
                  <a:lnTo>
                    <a:pt x="7909" y="6288"/>
                  </a:lnTo>
                  <a:lnTo>
                    <a:pt x="7664" y="6533"/>
                  </a:lnTo>
                  <a:lnTo>
                    <a:pt x="7418" y="6730"/>
                  </a:lnTo>
                  <a:lnTo>
                    <a:pt x="7123" y="6926"/>
                  </a:lnTo>
                  <a:lnTo>
                    <a:pt x="6779" y="7025"/>
                  </a:lnTo>
                  <a:lnTo>
                    <a:pt x="6092" y="7025"/>
                  </a:lnTo>
                  <a:lnTo>
                    <a:pt x="5748" y="6926"/>
                  </a:lnTo>
                  <a:lnTo>
                    <a:pt x="5453" y="6730"/>
                  </a:lnTo>
                  <a:lnTo>
                    <a:pt x="5207" y="6533"/>
                  </a:lnTo>
                  <a:lnTo>
                    <a:pt x="4962" y="6288"/>
                  </a:lnTo>
                  <a:lnTo>
                    <a:pt x="4814" y="5993"/>
                  </a:lnTo>
                  <a:lnTo>
                    <a:pt x="4716" y="5649"/>
                  </a:lnTo>
                  <a:lnTo>
                    <a:pt x="4667" y="5305"/>
                  </a:lnTo>
                  <a:lnTo>
                    <a:pt x="4716" y="4912"/>
                  </a:lnTo>
                  <a:lnTo>
                    <a:pt x="4814" y="4618"/>
                  </a:lnTo>
                  <a:lnTo>
                    <a:pt x="4962" y="4323"/>
                  </a:lnTo>
                  <a:lnTo>
                    <a:pt x="5207" y="4028"/>
                  </a:lnTo>
                  <a:lnTo>
                    <a:pt x="5453" y="3832"/>
                  </a:lnTo>
                  <a:lnTo>
                    <a:pt x="5748" y="3684"/>
                  </a:lnTo>
                  <a:lnTo>
                    <a:pt x="6092" y="3537"/>
                  </a:lnTo>
                  <a:close/>
                  <a:moveTo>
                    <a:pt x="8793" y="9432"/>
                  </a:moveTo>
                  <a:lnTo>
                    <a:pt x="8990" y="9481"/>
                  </a:lnTo>
                  <a:lnTo>
                    <a:pt x="9186" y="9628"/>
                  </a:lnTo>
                  <a:lnTo>
                    <a:pt x="9334" y="9776"/>
                  </a:lnTo>
                  <a:lnTo>
                    <a:pt x="9383" y="10021"/>
                  </a:lnTo>
                  <a:lnTo>
                    <a:pt x="9383" y="14737"/>
                  </a:lnTo>
                  <a:lnTo>
                    <a:pt x="9334" y="14933"/>
                  </a:lnTo>
                  <a:lnTo>
                    <a:pt x="9186" y="15130"/>
                  </a:lnTo>
                  <a:lnTo>
                    <a:pt x="8990" y="15277"/>
                  </a:lnTo>
                  <a:lnTo>
                    <a:pt x="8793" y="15326"/>
                  </a:lnTo>
                  <a:lnTo>
                    <a:pt x="4078" y="15326"/>
                  </a:lnTo>
                  <a:lnTo>
                    <a:pt x="3881" y="15277"/>
                  </a:lnTo>
                  <a:lnTo>
                    <a:pt x="3685" y="15130"/>
                  </a:lnTo>
                  <a:lnTo>
                    <a:pt x="3537" y="14933"/>
                  </a:lnTo>
                  <a:lnTo>
                    <a:pt x="3488" y="14737"/>
                  </a:lnTo>
                  <a:lnTo>
                    <a:pt x="3488" y="10021"/>
                  </a:lnTo>
                  <a:lnTo>
                    <a:pt x="3537" y="9776"/>
                  </a:lnTo>
                  <a:lnTo>
                    <a:pt x="3685" y="9628"/>
                  </a:lnTo>
                  <a:lnTo>
                    <a:pt x="3881" y="9481"/>
                  </a:lnTo>
                  <a:lnTo>
                    <a:pt x="4078" y="9432"/>
                  </a:lnTo>
                  <a:close/>
                  <a:moveTo>
                    <a:pt x="8793" y="16456"/>
                  </a:moveTo>
                  <a:lnTo>
                    <a:pt x="8990" y="16505"/>
                  </a:lnTo>
                  <a:lnTo>
                    <a:pt x="9186" y="16653"/>
                  </a:lnTo>
                  <a:lnTo>
                    <a:pt x="9334" y="16849"/>
                  </a:lnTo>
                  <a:lnTo>
                    <a:pt x="9383" y="17046"/>
                  </a:lnTo>
                  <a:lnTo>
                    <a:pt x="9334" y="17291"/>
                  </a:lnTo>
                  <a:lnTo>
                    <a:pt x="9186" y="17488"/>
                  </a:lnTo>
                  <a:lnTo>
                    <a:pt x="8990" y="17586"/>
                  </a:lnTo>
                  <a:lnTo>
                    <a:pt x="8793" y="17635"/>
                  </a:lnTo>
                  <a:lnTo>
                    <a:pt x="4078" y="17635"/>
                  </a:lnTo>
                  <a:lnTo>
                    <a:pt x="3881" y="17586"/>
                  </a:lnTo>
                  <a:lnTo>
                    <a:pt x="3685" y="17488"/>
                  </a:lnTo>
                  <a:lnTo>
                    <a:pt x="3537" y="17291"/>
                  </a:lnTo>
                  <a:lnTo>
                    <a:pt x="3488" y="17046"/>
                  </a:lnTo>
                  <a:lnTo>
                    <a:pt x="3537" y="16849"/>
                  </a:lnTo>
                  <a:lnTo>
                    <a:pt x="3685" y="16653"/>
                  </a:lnTo>
                  <a:lnTo>
                    <a:pt x="3881" y="16505"/>
                  </a:lnTo>
                  <a:lnTo>
                    <a:pt x="4078" y="16456"/>
                  </a:lnTo>
                  <a:close/>
                  <a:moveTo>
                    <a:pt x="6435" y="0"/>
                  </a:moveTo>
                  <a:lnTo>
                    <a:pt x="6239" y="49"/>
                  </a:lnTo>
                  <a:lnTo>
                    <a:pt x="6092" y="147"/>
                  </a:lnTo>
                  <a:lnTo>
                    <a:pt x="197" y="4814"/>
                  </a:lnTo>
                  <a:lnTo>
                    <a:pt x="49" y="5011"/>
                  </a:lnTo>
                  <a:lnTo>
                    <a:pt x="0" y="5158"/>
                  </a:lnTo>
                  <a:lnTo>
                    <a:pt x="0" y="5305"/>
                  </a:lnTo>
                  <a:lnTo>
                    <a:pt x="0" y="19453"/>
                  </a:lnTo>
                  <a:lnTo>
                    <a:pt x="0" y="19698"/>
                  </a:lnTo>
                  <a:lnTo>
                    <a:pt x="148" y="19895"/>
                  </a:lnTo>
                  <a:lnTo>
                    <a:pt x="344" y="19993"/>
                  </a:lnTo>
                  <a:lnTo>
                    <a:pt x="541" y="20042"/>
                  </a:lnTo>
                  <a:lnTo>
                    <a:pt x="12330" y="20042"/>
                  </a:lnTo>
                  <a:lnTo>
                    <a:pt x="12527" y="19993"/>
                  </a:lnTo>
                  <a:lnTo>
                    <a:pt x="12723" y="19895"/>
                  </a:lnTo>
                  <a:lnTo>
                    <a:pt x="12871" y="19698"/>
                  </a:lnTo>
                  <a:lnTo>
                    <a:pt x="12871" y="19453"/>
                  </a:lnTo>
                  <a:lnTo>
                    <a:pt x="12871" y="5305"/>
                  </a:lnTo>
                  <a:lnTo>
                    <a:pt x="12871" y="5158"/>
                  </a:lnTo>
                  <a:lnTo>
                    <a:pt x="12821" y="5011"/>
                  </a:lnTo>
                  <a:lnTo>
                    <a:pt x="12772" y="4912"/>
                  </a:lnTo>
                  <a:lnTo>
                    <a:pt x="12674" y="4814"/>
                  </a:lnTo>
                  <a:lnTo>
                    <a:pt x="6779" y="147"/>
                  </a:lnTo>
                  <a:lnTo>
                    <a:pt x="6632" y="49"/>
                  </a:lnTo>
                  <a:lnTo>
                    <a:pt x="64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80"/>
            <p:cNvSpPr/>
            <p:nvPr/>
          </p:nvSpPr>
          <p:spPr>
            <a:xfrm>
              <a:off x="4774650" y="1157825"/>
              <a:ext cx="321775" cy="501075"/>
            </a:xfrm>
            <a:custGeom>
              <a:avLst/>
              <a:gdLst/>
              <a:ahLst/>
              <a:cxnLst/>
              <a:rect l="l" t="t" r="r" b="b"/>
              <a:pathLst>
                <a:path w="12871" h="20043" fill="none" extrusionOk="0">
                  <a:moveTo>
                    <a:pt x="6092" y="147"/>
                  </a:moveTo>
                  <a:lnTo>
                    <a:pt x="197" y="4814"/>
                  </a:lnTo>
                  <a:lnTo>
                    <a:pt x="197" y="4814"/>
                  </a:lnTo>
                  <a:lnTo>
                    <a:pt x="49" y="5011"/>
                  </a:lnTo>
                  <a:lnTo>
                    <a:pt x="0" y="5158"/>
                  </a:lnTo>
                  <a:lnTo>
                    <a:pt x="0" y="5305"/>
                  </a:lnTo>
                  <a:lnTo>
                    <a:pt x="0" y="19453"/>
                  </a:lnTo>
                  <a:lnTo>
                    <a:pt x="0" y="19453"/>
                  </a:lnTo>
                  <a:lnTo>
                    <a:pt x="0" y="19698"/>
                  </a:lnTo>
                  <a:lnTo>
                    <a:pt x="148" y="19895"/>
                  </a:lnTo>
                  <a:lnTo>
                    <a:pt x="344" y="19993"/>
                  </a:lnTo>
                  <a:lnTo>
                    <a:pt x="541" y="20042"/>
                  </a:lnTo>
                  <a:lnTo>
                    <a:pt x="12330" y="20042"/>
                  </a:lnTo>
                  <a:lnTo>
                    <a:pt x="12330" y="20042"/>
                  </a:lnTo>
                  <a:lnTo>
                    <a:pt x="12527" y="19993"/>
                  </a:lnTo>
                  <a:lnTo>
                    <a:pt x="12723" y="19895"/>
                  </a:lnTo>
                  <a:lnTo>
                    <a:pt x="12871" y="19698"/>
                  </a:lnTo>
                  <a:lnTo>
                    <a:pt x="12871" y="19453"/>
                  </a:lnTo>
                  <a:lnTo>
                    <a:pt x="12871" y="5305"/>
                  </a:lnTo>
                  <a:lnTo>
                    <a:pt x="12871" y="5305"/>
                  </a:lnTo>
                  <a:lnTo>
                    <a:pt x="12871" y="5158"/>
                  </a:lnTo>
                  <a:lnTo>
                    <a:pt x="12821" y="5011"/>
                  </a:lnTo>
                  <a:lnTo>
                    <a:pt x="12772" y="4912"/>
                  </a:lnTo>
                  <a:lnTo>
                    <a:pt x="12674" y="4814"/>
                  </a:lnTo>
                  <a:lnTo>
                    <a:pt x="6779" y="147"/>
                  </a:lnTo>
                  <a:lnTo>
                    <a:pt x="6779" y="147"/>
                  </a:lnTo>
                  <a:lnTo>
                    <a:pt x="6632" y="49"/>
                  </a:lnTo>
                  <a:lnTo>
                    <a:pt x="6435" y="0"/>
                  </a:lnTo>
                  <a:lnTo>
                    <a:pt x="6239" y="49"/>
                  </a:lnTo>
                  <a:lnTo>
                    <a:pt x="6092" y="147"/>
                  </a:lnTo>
                  <a:lnTo>
                    <a:pt x="6092" y="147"/>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80"/>
            <p:cNvSpPr/>
            <p:nvPr/>
          </p:nvSpPr>
          <p:spPr>
            <a:xfrm>
              <a:off x="4861850" y="1569225"/>
              <a:ext cx="147375" cy="29500"/>
            </a:xfrm>
            <a:custGeom>
              <a:avLst/>
              <a:gdLst/>
              <a:ahLst/>
              <a:cxnLst/>
              <a:rect l="l" t="t" r="r" b="b"/>
              <a:pathLst>
                <a:path w="5895" h="1180" fill="none" extrusionOk="0">
                  <a:moveTo>
                    <a:pt x="5305" y="1179"/>
                  </a:moveTo>
                  <a:lnTo>
                    <a:pt x="590" y="1179"/>
                  </a:lnTo>
                  <a:lnTo>
                    <a:pt x="590" y="1179"/>
                  </a:lnTo>
                  <a:lnTo>
                    <a:pt x="393" y="1130"/>
                  </a:lnTo>
                  <a:lnTo>
                    <a:pt x="197" y="1032"/>
                  </a:lnTo>
                  <a:lnTo>
                    <a:pt x="49" y="835"/>
                  </a:lnTo>
                  <a:lnTo>
                    <a:pt x="0" y="590"/>
                  </a:lnTo>
                  <a:lnTo>
                    <a:pt x="0" y="590"/>
                  </a:lnTo>
                  <a:lnTo>
                    <a:pt x="49" y="393"/>
                  </a:lnTo>
                  <a:lnTo>
                    <a:pt x="197" y="197"/>
                  </a:lnTo>
                  <a:lnTo>
                    <a:pt x="393" y="49"/>
                  </a:lnTo>
                  <a:lnTo>
                    <a:pt x="590" y="0"/>
                  </a:lnTo>
                  <a:lnTo>
                    <a:pt x="5305" y="0"/>
                  </a:lnTo>
                  <a:lnTo>
                    <a:pt x="5305" y="0"/>
                  </a:lnTo>
                  <a:lnTo>
                    <a:pt x="5502" y="49"/>
                  </a:lnTo>
                  <a:lnTo>
                    <a:pt x="5698" y="197"/>
                  </a:lnTo>
                  <a:lnTo>
                    <a:pt x="5846" y="393"/>
                  </a:lnTo>
                  <a:lnTo>
                    <a:pt x="5895" y="590"/>
                  </a:lnTo>
                  <a:lnTo>
                    <a:pt x="5895" y="590"/>
                  </a:lnTo>
                  <a:lnTo>
                    <a:pt x="5846" y="835"/>
                  </a:lnTo>
                  <a:lnTo>
                    <a:pt x="5698" y="1032"/>
                  </a:lnTo>
                  <a:lnTo>
                    <a:pt x="5502" y="1130"/>
                  </a:lnTo>
                  <a:lnTo>
                    <a:pt x="5305" y="1179"/>
                  </a:lnTo>
                  <a:lnTo>
                    <a:pt x="5305" y="117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80"/>
            <p:cNvSpPr/>
            <p:nvPr/>
          </p:nvSpPr>
          <p:spPr>
            <a:xfrm>
              <a:off x="4861850" y="1393600"/>
              <a:ext cx="147375" cy="147400"/>
            </a:xfrm>
            <a:custGeom>
              <a:avLst/>
              <a:gdLst/>
              <a:ahLst/>
              <a:cxnLst/>
              <a:rect l="l" t="t" r="r" b="b"/>
              <a:pathLst>
                <a:path w="5895" h="5896" fill="none" extrusionOk="0">
                  <a:moveTo>
                    <a:pt x="5895" y="590"/>
                  </a:moveTo>
                  <a:lnTo>
                    <a:pt x="5895" y="5306"/>
                  </a:lnTo>
                  <a:lnTo>
                    <a:pt x="5895" y="5306"/>
                  </a:lnTo>
                  <a:lnTo>
                    <a:pt x="5846" y="5502"/>
                  </a:lnTo>
                  <a:lnTo>
                    <a:pt x="5698" y="5699"/>
                  </a:lnTo>
                  <a:lnTo>
                    <a:pt x="5502" y="5846"/>
                  </a:lnTo>
                  <a:lnTo>
                    <a:pt x="5305" y="5895"/>
                  </a:lnTo>
                  <a:lnTo>
                    <a:pt x="590" y="5895"/>
                  </a:lnTo>
                  <a:lnTo>
                    <a:pt x="590" y="5895"/>
                  </a:lnTo>
                  <a:lnTo>
                    <a:pt x="393" y="5846"/>
                  </a:lnTo>
                  <a:lnTo>
                    <a:pt x="197" y="5699"/>
                  </a:lnTo>
                  <a:lnTo>
                    <a:pt x="49" y="5502"/>
                  </a:lnTo>
                  <a:lnTo>
                    <a:pt x="0" y="5306"/>
                  </a:lnTo>
                  <a:lnTo>
                    <a:pt x="0" y="590"/>
                  </a:lnTo>
                  <a:lnTo>
                    <a:pt x="0" y="590"/>
                  </a:lnTo>
                  <a:lnTo>
                    <a:pt x="49" y="345"/>
                  </a:lnTo>
                  <a:lnTo>
                    <a:pt x="197" y="197"/>
                  </a:lnTo>
                  <a:lnTo>
                    <a:pt x="393" y="50"/>
                  </a:lnTo>
                  <a:lnTo>
                    <a:pt x="590" y="1"/>
                  </a:lnTo>
                  <a:lnTo>
                    <a:pt x="5305" y="1"/>
                  </a:lnTo>
                  <a:lnTo>
                    <a:pt x="5305" y="1"/>
                  </a:lnTo>
                  <a:lnTo>
                    <a:pt x="5502" y="50"/>
                  </a:lnTo>
                  <a:lnTo>
                    <a:pt x="5698" y="197"/>
                  </a:lnTo>
                  <a:lnTo>
                    <a:pt x="5846" y="345"/>
                  </a:lnTo>
                  <a:lnTo>
                    <a:pt x="5895" y="590"/>
                  </a:lnTo>
                  <a:lnTo>
                    <a:pt x="5895" y="5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80"/>
            <p:cNvSpPr/>
            <p:nvPr/>
          </p:nvSpPr>
          <p:spPr>
            <a:xfrm>
              <a:off x="4891325" y="1246225"/>
              <a:ext cx="88425" cy="87225"/>
            </a:xfrm>
            <a:custGeom>
              <a:avLst/>
              <a:gdLst/>
              <a:ahLst/>
              <a:cxnLst/>
              <a:rect l="l" t="t" r="r" b="b"/>
              <a:pathLst>
                <a:path w="3537" h="3489" fill="none" extrusionOk="0">
                  <a:moveTo>
                    <a:pt x="3537" y="1769"/>
                  </a:moveTo>
                  <a:lnTo>
                    <a:pt x="3537" y="1769"/>
                  </a:lnTo>
                  <a:lnTo>
                    <a:pt x="3488" y="2113"/>
                  </a:lnTo>
                  <a:lnTo>
                    <a:pt x="3390" y="2457"/>
                  </a:lnTo>
                  <a:lnTo>
                    <a:pt x="3242" y="2752"/>
                  </a:lnTo>
                  <a:lnTo>
                    <a:pt x="2997" y="2997"/>
                  </a:lnTo>
                  <a:lnTo>
                    <a:pt x="2751" y="3194"/>
                  </a:lnTo>
                  <a:lnTo>
                    <a:pt x="2456" y="3390"/>
                  </a:lnTo>
                  <a:lnTo>
                    <a:pt x="2112" y="3489"/>
                  </a:lnTo>
                  <a:lnTo>
                    <a:pt x="1768" y="3489"/>
                  </a:lnTo>
                  <a:lnTo>
                    <a:pt x="1768" y="3489"/>
                  </a:lnTo>
                  <a:lnTo>
                    <a:pt x="1425" y="3489"/>
                  </a:lnTo>
                  <a:lnTo>
                    <a:pt x="1081" y="3390"/>
                  </a:lnTo>
                  <a:lnTo>
                    <a:pt x="786" y="3194"/>
                  </a:lnTo>
                  <a:lnTo>
                    <a:pt x="540" y="2997"/>
                  </a:lnTo>
                  <a:lnTo>
                    <a:pt x="295" y="2752"/>
                  </a:lnTo>
                  <a:lnTo>
                    <a:pt x="147" y="2457"/>
                  </a:lnTo>
                  <a:lnTo>
                    <a:pt x="49" y="2113"/>
                  </a:lnTo>
                  <a:lnTo>
                    <a:pt x="0" y="1769"/>
                  </a:lnTo>
                  <a:lnTo>
                    <a:pt x="0" y="1769"/>
                  </a:lnTo>
                  <a:lnTo>
                    <a:pt x="49" y="1376"/>
                  </a:lnTo>
                  <a:lnTo>
                    <a:pt x="147" y="1082"/>
                  </a:lnTo>
                  <a:lnTo>
                    <a:pt x="295" y="787"/>
                  </a:lnTo>
                  <a:lnTo>
                    <a:pt x="540" y="492"/>
                  </a:lnTo>
                  <a:lnTo>
                    <a:pt x="786" y="296"/>
                  </a:lnTo>
                  <a:lnTo>
                    <a:pt x="1081" y="148"/>
                  </a:lnTo>
                  <a:lnTo>
                    <a:pt x="1425" y="1"/>
                  </a:lnTo>
                  <a:lnTo>
                    <a:pt x="1768" y="1"/>
                  </a:lnTo>
                  <a:lnTo>
                    <a:pt x="1768" y="1"/>
                  </a:lnTo>
                  <a:lnTo>
                    <a:pt x="2112" y="1"/>
                  </a:lnTo>
                  <a:lnTo>
                    <a:pt x="2456" y="148"/>
                  </a:lnTo>
                  <a:lnTo>
                    <a:pt x="2751" y="296"/>
                  </a:lnTo>
                  <a:lnTo>
                    <a:pt x="2997" y="492"/>
                  </a:lnTo>
                  <a:lnTo>
                    <a:pt x="3242" y="787"/>
                  </a:lnTo>
                  <a:lnTo>
                    <a:pt x="3390" y="1082"/>
                  </a:lnTo>
                  <a:lnTo>
                    <a:pt x="3488" y="1376"/>
                  </a:lnTo>
                  <a:lnTo>
                    <a:pt x="3537" y="1769"/>
                  </a:lnTo>
                  <a:lnTo>
                    <a:pt x="3537" y="176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80"/>
            <p:cNvSpPr/>
            <p:nvPr/>
          </p:nvSpPr>
          <p:spPr>
            <a:xfrm>
              <a:off x="4979725" y="129045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0" name="Google Shape;1490;p80"/>
          <p:cNvGrpSpPr/>
          <p:nvPr/>
        </p:nvGrpSpPr>
        <p:grpSpPr>
          <a:xfrm>
            <a:off x="6086687" y="1238704"/>
            <a:ext cx="419590" cy="465198"/>
            <a:chOff x="5441500" y="1157825"/>
            <a:chExt cx="451950" cy="501075"/>
          </a:xfrm>
        </p:grpSpPr>
        <p:sp>
          <p:nvSpPr>
            <p:cNvPr id="1491" name="Google Shape;1491;p80"/>
            <p:cNvSpPr/>
            <p:nvPr/>
          </p:nvSpPr>
          <p:spPr>
            <a:xfrm>
              <a:off x="5441500" y="1211850"/>
              <a:ext cx="78625" cy="77400"/>
            </a:xfrm>
            <a:custGeom>
              <a:avLst/>
              <a:gdLst/>
              <a:ahLst/>
              <a:cxnLst/>
              <a:rect l="l" t="t" r="r" b="b"/>
              <a:pathLst>
                <a:path w="3145" h="3096" extrusionOk="0">
                  <a:moveTo>
                    <a:pt x="2260" y="0"/>
                  </a:moveTo>
                  <a:lnTo>
                    <a:pt x="2014" y="50"/>
                  </a:lnTo>
                  <a:lnTo>
                    <a:pt x="1818" y="148"/>
                  </a:lnTo>
                  <a:lnTo>
                    <a:pt x="148" y="1818"/>
                  </a:lnTo>
                  <a:lnTo>
                    <a:pt x="49" y="2014"/>
                  </a:lnTo>
                  <a:lnTo>
                    <a:pt x="0" y="2211"/>
                  </a:lnTo>
                  <a:lnTo>
                    <a:pt x="49" y="2457"/>
                  </a:lnTo>
                  <a:lnTo>
                    <a:pt x="148" y="2653"/>
                  </a:lnTo>
                  <a:lnTo>
                    <a:pt x="344" y="2800"/>
                  </a:lnTo>
                  <a:lnTo>
                    <a:pt x="786" y="2800"/>
                  </a:lnTo>
                  <a:lnTo>
                    <a:pt x="983" y="2653"/>
                  </a:lnTo>
                  <a:lnTo>
                    <a:pt x="1425" y="2211"/>
                  </a:lnTo>
                  <a:lnTo>
                    <a:pt x="2309" y="3095"/>
                  </a:lnTo>
                  <a:lnTo>
                    <a:pt x="2702" y="2702"/>
                  </a:lnTo>
                  <a:lnTo>
                    <a:pt x="3144" y="2309"/>
                  </a:lnTo>
                  <a:lnTo>
                    <a:pt x="2260" y="1425"/>
                  </a:lnTo>
                  <a:lnTo>
                    <a:pt x="2653" y="983"/>
                  </a:lnTo>
                  <a:lnTo>
                    <a:pt x="2800" y="786"/>
                  </a:lnTo>
                  <a:lnTo>
                    <a:pt x="2849" y="590"/>
                  </a:lnTo>
                  <a:lnTo>
                    <a:pt x="2800" y="344"/>
                  </a:lnTo>
                  <a:lnTo>
                    <a:pt x="2653" y="148"/>
                  </a:lnTo>
                  <a:lnTo>
                    <a:pt x="2456" y="50"/>
                  </a:lnTo>
                  <a:lnTo>
                    <a:pt x="22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80"/>
            <p:cNvSpPr/>
            <p:nvPr/>
          </p:nvSpPr>
          <p:spPr>
            <a:xfrm>
              <a:off x="5441500" y="1211850"/>
              <a:ext cx="78625" cy="77400"/>
            </a:xfrm>
            <a:custGeom>
              <a:avLst/>
              <a:gdLst/>
              <a:ahLst/>
              <a:cxnLst/>
              <a:rect l="l" t="t" r="r" b="b"/>
              <a:pathLst>
                <a:path w="3145" h="3096" fill="none" extrusionOk="0">
                  <a:moveTo>
                    <a:pt x="2653" y="148"/>
                  </a:moveTo>
                  <a:lnTo>
                    <a:pt x="2653" y="148"/>
                  </a:lnTo>
                  <a:lnTo>
                    <a:pt x="2456" y="50"/>
                  </a:lnTo>
                  <a:lnTo>
                    <a:pt x="2260" y="0"/>
                  </a:lnTo>
                  <a:lnTo>
                    <a:pt x="2014" y="50"/>
                  </a:lnTo>
                  <a:lnTo>
                    <a:pt x="1818" y="148"/>
                  </a:lnTo>
                  <a:lnTo>
                    <a:pt x="1818" y="148"/>
                  </a:lnTo>
                  <a:lnTo>
                    <a:pt x="148" y="1818"/>
                  </a:lnTo>
                  <a:lnTo>
                    <a:pt x="148" y="1818"/>
                  </a:lnTo>
                  <a:lnTo>
                    <a:pt x="49" y="2014"/>
                  </a:lnTo>
                  <a:lnTo>
                    <a:pt x="0" y="2211"/>
                  </a:lnTo>
                  <a:lnTo>
                    <a:pt x="49" y="2457"/>
                  </a:lnTo>
                  <a:lnTo>
                    <a:pt x="148" y="2653"/>
                  </a:lnTo>
                  <a:lnTo>
                    <a:pt x="148" y="2653"/>
                  </a:lnTo>
                  <a:lnTo>
                    <a:pt x="344" y="2800"/>
                  </a:lnTo>
                  <a:lnTo>
                    <a:pt x="590" y="2800"/>
                  </a:lnTo>
                  <a:lnTo>
                    <a:pt x="786" y="2800"/>
                  </a:lnTo>
                  <a:lnTo>
                    <a:pt x="983" y="2653"/>
                  </a:lnTo>
                  <a:lnTo>
                    <a:pt x="1425" y="2211"/>
                  </a:lnTo>
                  <a:lnTo>
                    <a:pt x="2309" y="3095"/>
                  </a:lnTo>
                  <a:lnTo>
                    <a:pt x="2309" y="3095"/>
                  </a:lnTo>
                  <a:lnTo>
                    <a:pt x="2702" y="2702"/>
                  </a:lnTo>
                  <a:lnTo>
                    <a:pt x="3144" y="2309"/>
                  </a:lnTo>
                  <a:lnTo>
                    <a:pt x="2260" y="1425"/>
                  </a:lnTo>
                  <a:lnTo>
                    <a:pt x="2653" y="983"/>
                  </a:lnTo>
                  <a:lnTo>
                    <a:pt x="2653" y="983"/>
                  </a:lnTo>
                  <a:lnTo>
                    <a:pt x="2800" y="786"/>
                  </a:lnTo>
                  <a:lnTo>
                    <a:pt x="2849" y="590"/>
                  </a:lnTo>
                  <a:lnTo>
                    <a:pt x="2800" y="344"/>
                  </a:lnTo>
                  <a:lnTo>
                    <a:pt x="2653" y="148"/>
                  </a:lnTo>
                  <a:lnTo>
                    <a:pt x="2653" y="148"/>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80"/>
            <p:cNvSpPr/>
            <p:nvPr/>
          </p:nvSpPr>
          <p:spPr>
            <a:xfrm>
              <a:off x="5507800" y="1215525"/>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80"/>
            <p:cNvSpPr/>
            <p:nvPr/>
          </p:nvSpPr>
          <p:spPr>
            <a:xfrm>
              <a:off x="5593775" y="1157825"/>
              <a:ext cx="147400" cy="63875"/>
            </a:xfrm>
            <a:custGeom>
              <a:avLst/>
              <a:gdLst/>
              <a:ahLst/>
              <a:cxnLst/>
              <a:rect l="l" t="t" r="r" b="b"/>
              <a:pathLst>
                <a:path w="5896" h="2555" extrusionOk="0">
                  <a:moveTo>
                    <a:pt x="590" y="0"/>
                  </a:moveTo>
                  <a:lnTo>
                    <a:pt x="394" y="49"/>
                  </a:lnTo>
                  <a:lnTo>
                    <a:pt x="197" y="147"/>
                  </a:lnTo>
                  <a:lnTo>
                    <a:pt x="50" y="344"/>
                  </a:lnTo>
                  <a:lnTo>
                    <a:pt x="1" y="589"/>
                  </a:lnTo>
                  <a:lnTo>
                    <a:pt x="50" y="835"/>
                  </a:lnTo>
                  <a:lnTo>
                    <a:pt x="197" y="982"/>
                  </a:lnTo>
                  <a:lnTo>
                    <a:pt x="394" y="1130"/>
                  </a:lnTo>
                  <a:lnTo>
                    <a:pt x="590" y="1179"/>
                  </a:lnTo>
                  <a:lnTo>
                    <a:pt x="1180" y="1179"/>
                  </a:lnTo>
                  <a:lnTo>
                    <a:pt x="1180" y="2554"/>
                  </a:lnTo>
                  <a:lnTo>
                    <a:pt x="2064" y="2456"/>
                  </a:lnTo>
                  <a:lnTo>
                    <a:pt x="2948" y="2407"/>
                  </a:lnTo>
                  <a:lnTo>
                    <a:pt x="3832" y="2456"/>
                  </a:lnTo>
                  <a:lnTo>
                    <a:pt x="4716" y="2554"/>
                  </a:lnTo>
                  <a:lnTo>
                    <a:pt x="4716" y="1179"/>
                  </a:lnTo>
                  <a:lnTo>
                    <a:pt x="5306" y="1179"/>
                  </a:lnTo>
                  <a:lnTo>
                    <a:pt x="5551" y="1130"/>
                  </a:lnTo>
                  <a:lnTo>
                    <a:pt x="5699" y="982"/>
                  </a:lnTo>
                  <a:lnTo>
                    <a:pt x="5846" y="835"/>
                  </a:lnTo>
                  <a:lnTo>
                    <a:pt x="5895" y="589"/>
                  </a:lnTo>
                  <a:lnTo>
                    <a:pt x="5846" y="344"/>
                  </a:lnTo>
                  <a:lnTo>
                    <a:pt x="5699" y="147"/>
                  </a:lnTo>
                  <a:lnTo>
                    <a:pt x="5551" y="49"/>
                  </a:lnTo>
                  <a:lnTo>
                    <a:pt x="53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80"/>
            <p:cNvSpPr/>
            <p:nvPr/>
          </p:nvSpPr>
          <p:spPr>
            <a:xfrm>
              <a:off x="5593775" y="1157825"/>
              <a:ext cx="147400" cy="63875"/>
            </a:xfrm>
            <a:custGeom>
              <a:avLst/>
              <a:gdLst/>
              <a:ahLst/>
              <a:cxnLst/>
              <a:rect l="l" t="t" r="r" b="b"/>
              <a:pathLst>
                <a:path w="5896" h="2555" fill="none" extrusionOk="0">
                  <a:moveTo>
                    <a:pt x="2948" y="2407"/>
                  </a:moveTo>
                  <a:lnTo>
                    <a:pt x="2948" y="2407"/>
                  </a:lnTo>
                  <a:lnTo>
                    <a:pt x="3832" y="2456"/>
                  </a:lnTo>
                  <a:lnTo>
                    <a:pt x="4716" y="2554"/>
                  </a:lnTo>
                  <a:lnTo>
                    <a:pt x="4716" y="1179"/>
                  </a:lnTo>
                  <a:lnTo>
                    <a:pt x="5306" y="1179"/>
                  </a:lnTo>
                  <a:lnTo>
                    <a:pt x="5306" y="1179"/>
                  </a:lnTo>
                  <a:lnTo>
                    <a:pt x="5551" y="1130"/>
                  </a:lnTo>
                  <a:lnTo>
                    <a:pt x="5699" y="982"/>
                  </a:lnTo>
                  <a:lnTo>
                    <a:pt x="5846" y="835"/>
                  </a:lnTo>
                  <a:lnTo>
                    <a:pt x="5895" y="589"/>
                  </a:lnTo>
                  <a:lnTo>
                    <a:pt x="5895" y="589"/>
                  </a:lnTo>
                  <a:lnTo>
                    <a:pt x="5846" y="344"/>
                  </a:lnTo>
                  <a:lnTo>
                    <a:pt x="5699" y="147"/>
                  </a:lnTo>
                  <a:lnTo>
                    <a:pt x="5551" y="49"/>
                  </a:lnTo>
                  <a:lnTo>
                    <a:pt x="5306" y="0"/>
                  </a:lnTo>
                  <a:lnTo>
                    <a:pt x="590" y="0"/>
                  </a:lnTo>
                  <a:lnTo>
                    <a:pt x="590" y="0"/>
                  </a:lnTo>
                  <a:lnTo>
                    <a:pt x="394" y="49"/>
                  </a:lnTo>
                  <a:lnTo>
                    <a:pt x="197" y="147"/>
                  </a:lnTo>
                  <a:lnTo>
                    <a:pt x="50" y="344"/>
                  </a:lnTo>
                  <a:lnTo>
                    <a:pt x="1" y="589"/>
                  </a:lnTo>
                  <a:lnTo>
                    <a:pt x="1" y="589"/>
                  </a:lnTo>
                  <a:lnTo>
                    <a:pt x="50" y="835"/>
                  </a:lnTo>
                  <a:lnTo>
                    <a:pt x="197" y="982"/>
                  </a:lnTo>
                  <a:lnTo>
                    <a:pt x="394" y="1130"/>
                  </a:lnTo>
                  <a:lnTo>
                    <a:pt x="590" y="1179"/>
                  </a:lnTo>
                  <a:lnTo>
                    <a:pt x="1180" y="1179"/>
                  </a:lnTo>
                  <a:lnTo>
                    <a:pt x="1180" y="2554"/>
                  </a:lnTo>
                  <a:lnTo>
                    <a:pt x="1180" y="2554"/>
                  </a:lnTo>
                  <a:lnTo>
                    <a:pt x="2064" y="2456"/>
                  </a:lnTo>
                  <a:lnTo>
                    <a:pt x="2948" y="2407"/>
                  </a:lnTo>
                  <a:lnTo>
                    <a:pt x="2948" y="2407"/>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80"/>
            <p:cNvSpPr/>
            <p:nvPr/>
          </p:nvSpPr>
          <p:spPr>
            <a:xfrm>
              <a:off x="5667450" y="121800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80"/>
            <p:cNvSpPr/>
            <p:nvPr/>
          </p:nvSpPr>
          <p:spPr>
            <a:xfrm>
              <a:off x="5814825" y="1211850"/>
              <a:ext cx="78625" cy="77400"/>
            </a:xfrm>
            <a:custGeom>
              <a:avLst/>
              <a:gdLst/>
              <a:ahLst/>
              <a:cxnLst/>
              <a:rect l="l" t="t" r="r" b="b"/>
              <a:pathLst>
                <a:path w="3145" h="3096" extrusionOk="0">
                  <a:moveTo>
                    <a:pt x="885" y="0"/>
                  </a:moveTo>
                  <a:lnTo>
                    <a:pt x="688" y="50"/>
                  </a:lnTo>
                  <a:lnTo>
                    <a:pt x="492" y="148"/>
                  </a:lnTo>
                  <a:lnTo>
                    <a:pt x="345" y="344"/>
                  </a:lnTo>
                  <a:lnTo>
                    <a:pt x="295" y="590"/>
                  </a:lnTo>
                  <a:lnTo>
                    <a:pt x="345" y="786"/>
                  </a:lnTo>
                  <a:lnTo>
                    <a:pt x="492" y="983"/>
                  </a:lnTo>
                  <a:lnTo>
                    <a:pt x="885" y="1425"/>
                  </a:lnTo>
                  <a:lnTo>
                    <a:pt x="1" y="2309"/>
                  </a:lnTo>
                  <a:lnTo>
                    <a:pt x="443" y="2702"/>
                  </a:lnTo>
                  <a:lnTo>
                    <a:pt x="885" y="3095"/>
                  </a:lnTo>
                  <a:lnTo>
                    <a:pt x="1720" y="2211"/>
                  </a:lnTo>
                  <a:lnTo>
                    <a:pt x="2162" y="2653"/>
                  </a:lnTo>
                  <a:lnTo>
                    <a:pt x="2359" y="2800"/>
                  </a:lnTo>
                  <a:lnTo>
                    <a:pt x="2801" y="2800"/>
                  </a:lnTo>
                  <a:lnTo>
                    <a:pt x="2997" y="2653"/>
                  </a:lnTo>
                  <a:lnTo>
                    <a:pt x="3095" y="2457"/>
                  </a:lnTo>
                  <a:lnTo>
                    <a:pt x="3145" y="2211"/>
                  </a:lnTo>
                  <a:lnTo>
                    <a:pt x="3095" y="2014"/>
                  </a:lnTo>
                  <a:lnTo>
                    <a:pt x="2997" y="1818"/>
                  </a:lnTo>
                  <a:lnTo>
                    <a:pt x="1327" y="148"/>
                  </a:lnTo>
                  <a:lnTo>
                    <a:pt x="1131" y="50"/>
                  </a:lnTo>
                  <a:lnTo>
                    <a:pt x="8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80"/>
            <p:cNvSpPr/>
            <p:nvPr/>
          </p:nvSpPr>
          <p:spPr>
            <a:xfrm>
              <a:off x="5814825" y="1211850"/>
              <a:ext cx="78625" cy="77400"/>
            </a:xfrm>
            <a:custGeom>
              <a:avLst/>
              <a:gdLst/>
              <a:ahLst/>
              <a:cxnLst/>
              <a:rect l="l" t="t" r="r" b="b"/>
              <a:pathLst>
                <a:path w="3145" h="3096" fill="none" extrusionOk="0">
                  <a:moveTo>
                    <a:pt x="885" y="3095"/>
                  </a:moveTo>
                  <a:lnTo>
                    <a:pt x="1720" y="2211"/>
                  </a:lnTo>
                  <a:lnTo>
                    <a:pt x="2162" y="2653"/>
                  </a:lnTo>
                  <a:lnTo>
                    <a:pt x="2162" y="2653"/>
                  </a:lnTo>
                  <a:lnTo>
                    <a:pt x="2359" y="2800"/>
                  </a:lnTo>
                  <a:lnTo>
                    <a:pt x="2555" y="2800"/>
                  </a:lnTo>
                  <a:lnTo>
                    <a:pt x="2801" y="2800"/>
                  </a:lnTo>
                  <a:lnTo>
                    <a:pt x="2997" y="2653"/>
                  </a:lnTo>
                  <a:lnTo>
                    <a:pt x="2997" y="2653"/>
                  </a:lnTo>
                  <a:lnTo>
                    <a:pt x="3095" y="2457"/>
                  </a:lnTo>
                  <a:lnTo>
                    <a:pt x="3145" y="2211"/>
                  </a:lnTo>
                  <a:lnTo>
                    <a:pt x="3095" y="2014"/>
                  </a:lnTo>
                  <a:lnTo>
                    <a:pt x="2997" y="1818"/>
                  </a:lnTo>
                  <a:lnTo>
                    <a:pt x="2997" y="1818"/>
                  </a:lnTo>
                  <a:lnTo>
                    <a:pt x="1327" y="148"/>
                  </a:lnTo>
                  <a:lnTo>
                    <a:pt x="1327" y="148"/>
                  </a:lnTo>
                  <a:lnTo>
                    <a:pt x="1131" y="50"/>
                  </a:lnTo>
                  <a:lnTo>
                    <a:pt x="885" y="0"/>
                  </a:lnTo>
                  <a:lnTo>
                    <a:pt x="688" y="50"/>
                  </a:lnTo>
                  <a:lnTo>
                    <a:pt x="492" y="148"/>
                  </a:lnTo>
                  <a:lnTo>
                    <a:pt x="492" y="148"/>
                  </a:lnTo>
                  <a:lnTo>
                    <a:pt x="345" y="344"/>
                  </a:lnTo>
                  <a:lnTo>
                    <a:pt x="295" y="590"/>
                  </a:lnTo>
                  <a:lnTo>
                    <a:pt x="345" y="786"/>
                  </a:lnTo>
                  <a:lnTo>
                    <a:pt x="492" y="983"/>
                  </a:lnTo>
                  <a:lnTo>
                    <a:pt x="885" y="1425"/>
                  </a:lnTo>
                  <a:lnTo>
                    <a:pt x="1" y="2309"/>
                  </a:lnTo>
                  <a:lnTo>
                    <a:pt x="1" y="2309"/>
                  </a:lnTo>
                  <a:lnTo>
                    <a:pt x="443" y="2702"/>
                  </a:lnTo>
                  <a:lnTo>
                    <a:pt x="885" y="3095"/>
                  </a:lnTo>
                  <a:lnTo>
                    <a:pt x="885" y="309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80"/>
            <p:cNvSpPr/>
            <p:nvPr/>
          </p:nvSpPr>
          <p:spPr>
            <a:xfrm>
              <a:off x="5836925" y="1289225"/>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80"/>
            <p:cNvSpPr/>
            <p:nvPr/>
          </p:nvSpPr>
          <p:spPr>
            <a:xfrm>
              <a:off x="5682200" y="1321150"/>
              <a:ext cx="115450" cy="116700"/>
            </a:xfrm>
            <a:custGeom>
              <a:avLst/>
              <a:gdLst/>
              <a:ahLst/>
              <a:cxnLst/>
              <a:rect l="l" t="t" r="r" b="b"/>
              <a:pathLst>
                <a:path w="4618" h="4668" extrusionOk="0">
                  <a:moveTo>
                    <a:pt x="0" y="0"/>
                  </a:moveTo>
                  <a:lnTo>
                    <a:pt x="0" y="4667"/>
                  </a:lnTo>
                  <a:lnTo>
                    <a:pt x="4618" y="4667"/>
                  </a:lnTo>
                  <a:lnTo>
                    <a:pt x="4569" y="4225"/>
                  </a:lnTo>
                  <a:lnTo>
                    <a:pt x="4471" y="3783"/>
                  </a:lnTo>
                  <a:lnTo>
                    <a:pt x="4323" y="3341"/>
                  </a:lnTo>
                  <a:lnTo>
                    <a:pt x="4127" y="2948"/>
                  </a:lnTo>
                  <a:lnTo>
                    <a:pt x="3930" y="2555"/>
                  </a:lnTo>
                  <a:lnTo>
                    <a:pt x="3685" y="2211"/>
                  </a:lnTo>
                  <a:lnTo>
                    <a:pt x="3439" y="1867"/>
                  </a:lnTo>
                  <a:lnTo>
                    <a:pt x="3144" y="1523"/>
                  </a:lnTo>
                  <a:lnTo>
                    <a:pt x="2800" y="1228"/>
                  </a:lnTo>
                  <a:lnTo>
                    <a:pt x="2457" y="983"/>
                  </a:lnTo>
                  <a:lnTo>
                    <a:pt x="2113" y="737"/>
                  </a:lnTo>
                  <a:lnTo>
                    <a:pt x="1720" y="541"/>
                  </a:lnTo>
                  <a:lnTo>
                    <a:pt x="1327" y="344"/>
                  </a:lnTo>
                  <a:lnTo>
                    <a:pt x="885" y="197"/>
                  </a:lnTo>
                  <a:lnTo>
                    <a:pt x="443" y="9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80"/>
            <p:cNvSpPr/>
            <p:nvPr/>
          </p:nvSpPr>
          <p:spPr>
            <a:xfrm>
              <a:off x="5682200" y="1321150"/>
              <a:ext cx="115450" cy="116700"/>
            </a:xfrm>
            <a:custGeom>
              <a:avLst/>
              <a:gdLst/>
              <a:ahLst/>
              <a:cxnLst/>
              <a:rect l="l" t="t" r="r" b="b"/>
              <a:pathLst>
                <a:path w="4618" h="4668" fill="none" extrusionOk="0">
                  <a:moveTo>
                    <a:pt x="0" y="0"/>
                  </a:moveTo>
                  <a:lnTo>
                    <a:pt x="0" y="4667"/>
                  </a:lnTo>
                  <a:lnTo>
                    <a:pt x="4618" y="4667"/>
                  </a:lnTo>
                  <a:lnTo>
                    <a:pt x="4618" y="4667"/>
                  </a:lnTo>
                  <a:lnTo>
                    <a:pt x="4569" y="4225"/>
                  </a:lnTo>
                  <a:lnTo>
                    <a:pt x="4471" y="3783"/>
                  </a:lnTo>
                  <a:lnTo>
                    <a:pt x="4323" y="3341"/>
                  </a:lnTo>
                  <a:lnTo>
                    <a:pt x="4127" y="2948"/>
                  </a:lnTo>
                  <a:lnTo>
                    <a:pt x="3930" y="2555"/>
                  </a:lnTo>
                  <a:lnTo>
                    <a:pt x="3685" y="2211"/>
                  </a:lnTo>
                  <a:lnTo>
                    <a:pt x="3439" y="1867"/>
                  </a:lnTo>
                  <a:lnTo>
                    <a:pt x="3144" y="1523"/>
                  </a:lnTo>
                  <a:lnTo>
                    <a:pt x="2800" y="1228"/>
                  </a:lnTo>
                  <a:lnTo>
                    <a:pt x="2457" y="983"/>
                  </a:lnTo>
                  <a:lnTo>
                    <a:pt x="2113" y="737"/>
                  </a:lnTo>
                  <a:lnTo>
                    <a:pt x="1720" y="541"/>
                  </a:lnTo>
                  <a:lnTo>
                    <a:pt x="1327" y="344"/>
                  </a:lnTo>
                  <a:lnTo>
                    <a:pt x="885" y="197"/>
                  </a:lnTo>
                  <a:lnTo>
                    <a:pt x="443" y="99"/>
                  </a:lnTo>
                  <a:lnTo>
                    <a:pt x="0" y="0"/>
                  </a:ln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80"/>
            <p:cNvSpPr/>
            <p:nvPr/>
          </p:nvSpPr>
          <p:spPr>
            <a:xfrm>
              <a:off x="5682200" y="1321150"/>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80"/>
            <p:cNvSpPr/>
            <p:nvPr/>
          </p:nvSpPr>
          <p:spPr>
            <a:xfrm>
              <a:off x="5537275" y="1321150"/>
              <a:ext cx="260375" cy="261600"/>
            </a:xfrm>
            <a:custGeom>
              <a:avLst/>
              <a:gdLst/>
              <a:ahLst/>
              <a:cxnLst/>
              <a:rect l="l" t="t" r="r" b="b"/>
              <a:pathLst>
                <a:path w="10415" h="10464" extrusionOk="0">
                  <a:moveTo>
                    <a:pt x="4618" y="0"/>
                  </a:moveTo>
                  <a:lnTo>
                    <a:pt x="3882" y="148"/>
                  </a:lnTo>
                  <a:lnTo>
                    <a:pt x="3194" y="393"/>
                  </a:lnTo>
                  <a:lnTo>
                    <a:pt x="2555" y="737"/>
                  </a:lnTo>
                  <a:lnTo>
                    <a:pt x="1917" y="1130"/>
                  </a:lnTo>
                  <a:lnTo>
                    <a:pt x="2310" y="1523"/>
                  </a:lnTo>
                  <a:lnTo>
                    <a:pt x="2457" y="1720"/>
                  </a:lnTo>
                  <a:lnTo>
                    <a:pt x="2457" y="1916"/>
                  </a:lnTo>
                  <a:lnTo>
                    <a:pt x="2457" y="2162"/>
                  </a:lnTo>
                  <a:lnTo>
                    <a:pt x="2310" y="2358"/>
                  </a:lnTo>
                  <a:lnTo>
                    <a:pt x="2113" y="2457"/>
                  </a:lnTo>
                  <a:lnTo>
                    <a:pt x="1917" y="2506"/>
                  </a:lnTo>
                  <a:lnTo>
                    <a:pt x="1671" y="2457"/>
                  </a:lnTo>
                  <a:lnTo>
                    <a:pt x="1475" y="2358"/>
                  </a:lnTo>
                  <a:lnTo>
                    <a:pt x="1082" y="1965"/>
                  </a:lnTo>
                  <a:lnTo>
                    <a:pt x="689" y="2555"/>
                  </a:lnTo>
                  <a:lnTo>
                    <a:pt x="345" y="3243"/>
                  </a:lnTo>
                  <a:lnTo>
                    <a:pt x="148" y="3930"/>
                  </a:lnTo>
                  <a:lnTo>
                    <a:pt x="1" y="4667"/>
                  </a:lnTo>
                  <a:lnTo>
                    <a:pt x="492" y="4667"/>
                  </a:lnTo>
                  <a:lnTo>
                    <a:pt x="738" y="4716"/>
                  </a:lnTo>
                  <a:lnTo>
                    <a:pt x="934" y="4814"/>
                  </a:lnTo>
                  <a:lnTo>
                    <a:pt x="1082" y="5011"/>
                  </a:lnTo>
                  <a:lnTo>
                    <a:pt x="1082" y="5257"/>
                  </a:lnTo>
                  <a:lnTo>
                    <a:pt x="1082" y="5502"/>
                  </a:lnTo>
                  <a:lnTo>
                    <a:pt x="934" y="5650"/>
                  </a:lnTo>
                  <a:lnTo>
                    <a:pt x="738" y="5797"/>
                  </a:lnTo>
                  <a:lnTo>
                    <a:pt x="492" y="5846"/>
                  </a:lnTo>
                  <a:lnTo>
                    <a:pt x="1" y="5846"/>
                  </a:lnTo>
                  <a:lnTo>
                    <a:pt x="148" y="6583"/>
                  </a:lnTo>
                  <a:lnTo>
                    <a:pt x="345" y="7271"/>
                  </a:lnTo>
                  <a:lnTo>
                    <a:pt x="689" y="7909"/>
                  </a:lnTo>
                  <a:lnTo>
                    <a:pt x="1082" y="8548"/>
                  </a:lnTo>
                  <a:lnTo>
                    <a:pt x="1475" y="8155"/>
                  </a:lnTo>
                  <a:lnTo>
                    <a:pt x="1671" y="8007"/>
                  </a:lnTo>
                  <a:lnTo>
                    <a:pt x="2113" y="8007"/>
                  </a:lnTo>
                  <a:lnTo>
                    <a:pt x="2310" y="8155"/>
                  </a:lnTo>
                  <a:lnTo>
                    <a:pt x="2457" y="8351"/>
                  </a:lnTo>
                  <a:lnTo>
                    <a:pt x="2457" y="8548"/>
                  </a:lnTo>
                  <a:lnTo>
                    <a:pt x="2457" y="8793"/>
                  </a:lnTo>
                  <a:lnTo>
                    <a:pt x="2310" y="8990"/>
                  </a:lnTo>
                  <a:lnTo>
                    <a:pt x="1917" y="9383"/>
                  </a:lnTo>
                  <a:lnTo>
                    <a:pt x="2555" y="9776"/>
                  </a:lnTo>
                  <a:lnTo>
                    <a:pt x="3194" y="10120"/>
                  </a:lnTo>
                  <a:lnTo>
                    <a:pt x="3882" y="10316"/>
                  </a:lnTo>
                  <a:lnTo>
                    <a:pt x="4618" y="10464"/>
                  </a:lnTo>
                  <a:lnTo>
                    <a:pt x="4618" y="9923"/>
                  </a:lnTo>
                  <a:lnTo>
                    <a:pt x="4668" y="9727"/>
                  </a:lnTo>
                  <a:lnTo>
                    <a:pt x="4815" y="9530"/>
                  </a:lnTo>
                  <a:lnTo>
                    <a:pt x="4962" y="9383"/>
                  </a:lnTo>
                  <a:lnTo>
                    <a:pt x="5454" y="9383"/>
                  </a:lnTo>
                  <a:lnTo>
                    <a:pt x="5650" y="9530"/>
                  </a:lnTo>
                  <a:lnTo>
                    <a:pt x="5748" y="9727"/>
                  </a:lnTo>
                  <a:lnTo>
                    <a:pt x="5797" y="9923"/>
                  </a:lnTo>
                  <a:lnTo>
                    <a:pt x="5797" y="10464"/>
                  </a:lnTo>
                  <a:lnTo>
                    <a:pt x="6534" y="10316"/>
                  </a:lnTo>
                  <a:lnTo>
                    <a:pt x="7222" y="10120"/>
                  </a:lnTo>
                  <a:lnTo>
                    <a:pt x="7910" y="9776"/>
                  </a:lnTo>
                  <a:lnTo>
                    <a:pt x="8499" y="9383"/>
                  </a:lnTo>
                  <a:lnTo>
                    <a:pt x="8106" y="8990"/>
                  </a:lnTo>
                  <a:lnTo>
                    <a:pt x="8008" y="8793"/>
                  </a:lnTo>
                  <a:lnTo>
                    <a:pt x="7959" y="8548"/>
                  </a:lnTo>
                  <a:lnTo>
                    <a:pt x="8008" y="8351"/>
                  </a:lnTo>
                  <a:lnTo>
                    <a:pt x="8106" y="8155"/>
                  </a:lnTo>
                  <a:lnTo>
                    <a:pt x="8303" y="8007"/>
                  </a:lnTo>
                  <a:lnTo>
                    <a:pt x="8745" y="8007"/>
                  </a:lnTo>
                  <a:lnTo>
                    <a:pt x="8941" y="8155"/>
                  </a:lnTo>
                  <a:lnTo>
                    <a:pt x="9334" y="8548"/>
                  </a:lnTo>
                  <a:lnTo>
                    <a:pt x="9727" y="7909"/>
                  </a:lnTo>
                  <a:lnTo>
                    <a:pt x="10071" y="7271"/>
                  </a:lnTo>
                  <a:lnTo>
                    <a:pt x="10317" y="6583"/>
                  </a:lnTo>
                  <a:lnTo>
                    <a:pt x="10415" y="5846"/>
                  </a:lnTo>
                  <a:lnTo>
                    <a:pt x="5208" y="5846"/>
                  </a:lnTo>
                  <a:lnTo>
                    <a:pt x="4962" y="5797"/>
                  </a:lnTo>
                  <a:lnTo>
                    <a:pt x="4815" y="5650"/>
                  </a:lnTo>
                  <a:lnTo>
                    <a:pt x="4668" y="5502"/>
                  </a:lnTo>
                  <a:lnTo>
                    <a:pt x="4618" y="5257"/>
                  </a:lnTo>
                  <a:lnTo>
                    <a:pt x="46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80"/>
            <p:cNvSpPr/>
            <p:nvPr/>
          </p:nvSpPr>
          <p:spPr>
            <a:xfrm>
              <a:off x="5537275" y="1321150"/>
              <a:ext cx="260375" cy="261600"/>
            </a:xfrm>
            <a:custGeom>
              <a:avLst/>
              <a:gdLst/>
              <a:ahLst/>
              <a:cxnLst/>
              <a:rect l="l" t="t" r="r" b="b"/>
              <a:pathLst>
                <a:path w="10415" h="10464" fill="none" extrusionOk="0">
                  <a:moveTo>
                    <a:pt x="1082" y="5257"/>
                  </a:moveTo>
                  <a:lnTo>
                    <a:pt x="1082" y="5257"/>
                  </a:lnTo>
                  <a:lnTo>
                    <a:pt x="1082" y="5502"/>
                  </a:lnTo>
                  <a:lnTo>
                    <a:pt x="934" y="5650"/>
                  </a:lnTo>
                  <a:lnTo>
                    <a:pt x="738" y="5797"/>
                  </a:lnTo>
                  <a:lnTo>
                    <a:pt x="492" y="5846"/>
                  </a:lnTo>
                  <a:lnTo>
                    <a:pt x="1" y="5846"/>
                  </a:lnTo>
                  <a:lnTo>
                    <a:pt x="1" y="5846"/>
                  </a:lnTo>
                  <a:lnTo>
                    <a:pt x="148" y="6583"/>
                  </a:lnTo>
                  <a:lnTo>
                    <a:pt x="345" y="7271"/>
                  </a:lnTo>
                  <a:lnTo>
                    <a:pt x="689" y="7909"/>
                  </a:lnTo>
                  <a:lnTo>
                    <a:pt x="1082" y="8548"/>
                  </a:lnTo>
                  <a:lnTo>
                    <a:pt x="1475" y="8155"/>
                  </a:lnTo>
                  <a:lnTo>
                    <a:pt x="1475" y="8155"/>
                  </a:lnTo>
                  <a:lnTo>
                    <a:pt x="1671" y="8007"/>
                  </a:lnTo>
                  <a:lnTo>
                    <a:pt x="1917" y="8007"/>
                  </a:lnTo>
                  <a:lnTo>
                    <a:pt x="2113" y="8007"/>
                  </a:lnTo>
                  <a:lnTo>
                    <a:pt x="2310" y="8155"/>
                  </a:lnTo>
                  <a:lnTo>
                    <a:pt x="2310" y="8155"/>
                  </a:lnTo>
                  <a:lnTo>
                    <a:pt x="2457" y="8351"/>
                  </a:lnTo>
                  <a:lnTo>
                    <a:pt x="2457" y="8548"/>
                  </a:lnTo>
                  <a:lnTo>
                    <a:pt x="2457" y="8793"/>
                  </a:lnTo>
                  <a:lnTo>
                    <a:pt x="2310" y="8990"/>
                  </a:lnTo>
                  <a:lnTo>
                    <a:pt x="1917" y="9383"/>
                  </a:lnTo>
                  <a:lnTo>
                    <a:pt x="1917" y="9383"/>
                  </a:lnTo>
                  <a:lnTo>
                    <a:pt x="2555" y="9776"/>
                  </a:lnTo>
                  <a:lnTo>
                    <a:pt x="3194" y="10120"/>
                  </a:lnTo>
                  <a:lnTo>
                    <a:pt x="3882" y="10316"/>
                  </a:lnTo>
                  <a:lnTo>
                    <a:pt x="4618" y="10464"/>
                  </a:lnTo>
                  <a:lnTo>
                    <a:pt x="4618" y="9923"/>
                  </a:lnTo>
                  <a:lnTo>
                    <a:pt x="4618" y="9923"/>
                  </a:lnTo>
                  <a:lnTo>
                    <a:pt x="4668" y="9727"/>
                  </a:lnTo>
                  <a:lnTo>
                    <a:pt x="4815" y="9530"/>
                  </a:lnTo>
                  <a:lnTo>
                    <a:pt x="4962" y="9383"/>
                  </a:lnTo>
                  <a:lnTo>
                    <a:pt x="5208" y="9383"/>
                  </a:lnTo>
                  <a:lnTo>
                    <a:pt x="5208" y="9383"/>
                  </a:lnTo>
                  <a:lnTo>
                    <a:pt x="5454" y="9383"/>
                  </a:lnTo>
                  <a:lnTo>
                    <a:pt x="5650" y="9530"/>
                  </a:lnTo>
                  <a:lnTo>
                    <a:pt x="5748" y="9727"/>
                  </a:lnTo>
                  <a:lnTo>
                    <a:pt x="5797" y="9923"/>
                  </a:lnTo>
                  <a:lnTo>
                    <a:pt x="5797" y="10464"/>
                  </a:lnTo>
                  <a:lnTo>
                    <a:pt x="5797" y="10464"/>
                  </a:lnTo>
                  <a:lnTo>
                    <a:pt x="6534" y="10316"/>
                  </a:lnTo>
                  <a:lnTo>
                    <a:pt x="7222" y="10120"/>
                  </a:lnTo>
                  <a:lnTo>
                    <a:pt x="7910" y="9776"/>
                  </a:lnTo>
                  <a:lnTo>
                    <a:pt x="8499" y="9383"/>
                  </a:lnTo>
                  <a:lnTo>
                    <a:pt x="8106" y="8990"/>
                  </a:lnTo>
                  <a:lnTo>
                    <a:pt x="8106" y="8990"/>
                  </a:lnTo>
                  <a:lnTo>
                    <a:pt x="8008" y="8793"/>
                  </a:lnTo>
                  <a:lnTo>
                    <a:pt x="7959" y="8548"/>
                  </a:lnTo>
                  <a:lnTo>
                    <a:pt x="8008" y="8351"/>
                  </a:lnTo>
                  <a:lnTo>
                    <a:pt x="8106" y="8155"/>
                  </a:lnTo>
                  <a:lnTo>
                    <a:pt x="8106" y="8155"/>
                  </a:lnTo>
                  <a:lnTo>
                    <a:pt x="8303" y="8007"/>
                  </a:lnTo>
                  <a:lnTo>
                    <a:pt x="8548" y="8007"/>
                  </a:lnTo>
                  <a:lnTo>
                    <a:pt x="8745" y="8007"/>
                  </a:lnTo>
                  <a:lnTo>
                    <a:pt x="8941" y="8155"/>
                  </a:lnTo>
                  <a:lnTo>
                    <a:pt x="9334" y="8548"/>
                  </a:lnTo>
                  <a:lnTo>
                    <a:pt x="9334" y="8548"/>
                  </a:lnTo>
                  <a:lnTo>
                    <a:pt x="9727" y="7909"/>
                  </a:lnTo>
                  <a:lnTo>
                    <a:pt x="10071" y="7271"/>
                  </a:lnTo>
                  <a:lnTo>
                    <a:pt x="10317" y="6583"/>
                  </a:lnTo>
                  <a:lnTo>
                    <a:pt x="10415" y="5846"/>
                  </a:lnTo>
                  <a:lnTo>
                    <a:pt x="5208" y="5846"/>
                  </a:lnTo>
                  <a:lnTo>
                    <a:pt x="5208" y="5846"/>
                  </a:lnTo>
                  <a:lnTo>
                    <a:pt x="4962" y="5797"/>
                  </a:lnTo>
                  <a:lnTo>
                    <a:pt x="4815" y="5650"/>
                  </a:lnTo>
                  <a:lnTo>
                    <a:pt x="4668" y="5502"/>
                  </a:lnTo>
                  <a:lnTo>
                    <a:pt x="4618" y="5257"/>
                  </a:lnTo>
                  <a:lnTo>
                    <a:pt x="4618" y="0"/>
                  </a:lnTo>
                  <a:lnTo>
                    <a:pt x="4618" y="0"/>
                  </a:lnTo>
                  <a:lnTo>
                    <a:pt x="3882" y="148"/>
                  </a:lnTo>
                  <a:lnTo>
                    <a:pt x="3194" y="393"/>
                  </a:lnTo>
                  <a:lnTo>
                    <a:pt x="2555" y="737"/>
                  </a:lnTo>
                  <a:lnTo>
                    <a:pt x="1917" y="1130"/>
                  </a:lnTo>
                  <a:lnTo>
                    <a:pt x="2310" y="1523"/>
                  </a:lnTo>
                  <a:lnTo>
                    <a:pt x="2310" y="1523"/>
                  </a:lnTo>
                  <a:lnTo>
                    <a:pt x="2457" y="1720"/>
                  </a:lnTo>
                  <a:lnTo>
                    <a:pt x="2457" y="1916"/>
                  </a:lnTo>
                  <a:lnTo>
                    <a:pt x="2457" y="2162"/>
                  </a:lnTo>
                  <a:lnTo>
                    <a:pt x="2310" y="2358"/>
                  </a:lnTo>
                  <a:lnTo>
                    <a:pt x="2310" y="2358"/>
                  </a:lnTo>
                  <a:lnTo>
                    <a:pt x="2113" y="2457"/>
                  </a:lnTo>
                  <a:lnTo>
                    <a:pt x="1917" y="2506"/>
                  </a:lnTo>
                  <a:lnTo>
                    <a:pt x="1671" y="2457"/>
                  </a:lnTo>
                  <a:lnTo>
                    <a:pt x="1475" y="2358"/>
                  </a:lnTo>
                  <a:lnTo>
                    <a:pt x="1082" y="1965"/>
                  </a:lnTo>
                  <a:lnTo>
                    <a:pt x="1082" y="1965"/>
                  </a:lnTo>
                  <a:lnTo>
                    <a:pt x="689" y="2555"/>
                  </a:lnTo>
                  <a:lnTo>
                    <a:pt x="345" y="3243"/>
                  </a:lnTo>
                  <a:lnTo>
                    <a:pt x="148" y="3930"/>
                  </a:lnTo>
                  <a:lnTo>
                    <a:pt x="1" y="4667"/>
                  </a:lnTo>
                  <a:lnTo>
                    <a:pt x="492" y="4667"/>
                  </a:lnTo>
                  <a:lnTo>
                    <a:pt x="492" y="4667"/>
                  </a:lnTo>
                  <a:lnTo>
                    <a:pt x="738" y="4716"/>
                  </a:lnTo>
                  <a:lnTo>
                    <a:pt x="934" y="4814"/>
                  </a:lnTo>
                  <a:lnTo>
                    <a:pt x="1082" y="5011"/>
                  </a:lnTo>
                  <a:lnTo>
                    <a:pt x="1082" y="5257"/>
                  </a:lnTo>
                  <a:lnTo>
                    <a:pt x="1082" y="5257"/>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80"/>
            <p:cNvSpPr/>
            <p:nvPr/>
          </p:nvSpPr>
          <p:spPr>
            <a:xfrm>
              <a:off x="5564300" y="145255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80"/>
            <p:cNvSpPr/>
            <p:nvPr/>
          </p:nvSpPr>
          <p:spPr>
            <a:xfrm>
              <a:off x="5462375" y="1247450"/>
              <a:ext cx="410200" cy="411450"/>
            </a:xfrm>
            <a:custGeom>
              <a:avLst/>
              <a:gdLst/>
              <a:ahLst/>
              <a:cxnLst/>
              <a:rect l="l" t="t" r="r" b="b"/>
              <a:pathLst>
                <a:path w="16408" h="16458" extrusionOk="0">
                  <a:moveTo>
                    <a:pt x="8204" y="1720"/>
                  </a:moveTo>
                  <a:lnTo>
                    <a:pt x="8892" y="1769"/>
                  </a:lnTo>
                  <a:lnTo>
                    <a:pt x="9530" y="1868"/>
                  </a:lnTo>
                  <a:lnTo>
                    <a:pt x="10120" y="2015"/>
                  </a:lnTo>
                  <a:lnTo>
                    <a:pt x="10709" y="2261"/>
                  </a:lnTo>
                  <a:lnTo>
                    <a:pt x="11299" y="2506"/>
                  </a:lnTo>
                  <a:lnTo>
                    <a:pt x="11839" y="2850"/>
                  </a:lnTo>
                  <a:lnTo>
                    <a:pt x="12330" y="3194"/>
                  </a:lnTo>
                  <a:lnTo>
                    <a:pt x="12772" y="3636"/>
                  </a:lnTo>
                  <a:lnTo>
                    <a:pt x="13215" y="4078"/>
                  </a:lnTo>
                  <a:lnTo>
                    <a:pt x="13558" y="4569"/>
                  </a:lnTo>
                  <a:lnTo>
                    <a:pt x="13902" y="5110"/>
                  </a:lnTo>
                  <a:lnTo>
                    <a:pt x="14148" y="5699"/>
                  </a:lnTo>
                  <a:lnTo>
                    <a:pt x="14393" y="6289"/>
                  </a:lnTo>
                  <a:lnTo>
                    <a:pt x="14541" y="6878"/>
                  </a:lnTo>
                  <a:lnTo>
                    <a:pt x="14639" y="7517"/>
                  </a:lnTo>
                  <a:lnTo>
                    <a:pt x="14688" y="8205"/>
                  </a:lnTo>
                  <a:lnTo>
                    <a:pt x="14639" y="8843"/>
                  </a:lnTo>
                  <a:lnTo>
                    <a:pt x="14541" y="9482"/>
                  </a:lnTo>
                  <a:lnTo>
                    <a:pt x="14393" y="10120"/>
                  </a:lnTo>
                  <a:lnTo>
                    <a:pt x="14148" y="10710"/>
                  </a:lnTo>
                  <a:lnTo>
                    <a:pt x="13902" y="11250"/>
                  </a:lnTo>
                  <a:lnTo>
                    <a:pt x="13558" y="11791"/>
                  </a:lnTo>
                  <a:lnTo>
                    <a:pt x="13215" y="12282"/>
                  </a:lnTo>
                  <a:lnTo>
                    <a:pt x="12772" y="12773"/>
                  </a:lnTo>
                  <a:lnTo>
                    <a:pt x="12330" y="13166"/>
                  </a:lnTo>
                  <a:lnTo>
                    <a:pt x="11839" y="13559"/>
                  </a:lnTo>
                  <a:lnTo>
                    <a:pt x="11299" y="13854"/>
                  </a:lnTo>
                  <a:lnTo>
                    <a:pt x="10709" y="14148"/>
                  </a:lnTo>
                  <a:lnTo>
                    <a:pt x="10120" y="14345"/>
                  </a:lnTo>
                  <a:lnTo>
                    <a:pt x="9530" y="14541"/>
                  </a:lnTo>
                  <a:lnTo>
                    <a:pt x="8892" y="14640"/>
                  </a:lnTo>
                  <a:lnTo>
                    <a:pt x="7565" y="14640"/>
                  </a:lnTo>
                  <a:lnTo>
                    <a:pt x="6927" y="14541"/>
                  </a:lnTo>
                  <a:lnTo>
                    <a:pt x="6288" y="14345"/>
                  </a:lnTo>
                  <a:lnTo>
                    <a:pt x="5699" y="14148"/>
                  </a:lnTo>
                  <a:lnTo>
                    <a:pt x="5158" y="13903"/>
                  </a:lnTo>
                  <a:lnTo>
                    <a:pt x="4618" y="13559"/>
                  </a:lnTo>
                  <a:lnTo>
                    <a:pt x="4127" y="13166"/>
                  </a:lnTo>
                  <a:lnTo>
                    <a:pt x="3635" y="12773"/>
                  </a:lnTo>
                  <a:lnTo>
                    <a:pt x="3242" y="12331"/>
                  </a:lnTo>
                  <a:lnTo>
                    <a:pt x="2850" y="11791"/>
                  </a:lnTo>
                  <a:lnTo>
                    <a:pt x="2555" y="11299"/>
                  </a:lnTo>
                  <a:lnTo>
                    <a:pt x="2260" y="10710"/>
                  </a:lnTo>
                  <a:lnTo>
                    <a:pt x="2064" y="10120"/>
                  </a:lnTo>
                  <a:lnTo>
                    <a:pt x="1867" y="9482"/>
                  </a:lnTo>
                  <a:lnTo>
                    <a:pt x="1769" y="8843"/>
                  </a:lnTo>
                  <a:lnTo>
                    <a:pt x="1769" y="8205"/>
                  </a:lnTo>
                  <a:lnTo>
                    <a:pt x="1769" y="7517"/>
                  </a:lnTo>
                  <a:lnTo>
                    <a:pt x="1867" y="6878"/>
                  </a:lnTo>
                  <a:lnTo>
                    <a:pt x="2064" y="6289"/>
                  </a:lnTo>
                  <a:lnTo>
                    <a:pt x="2260" y="5699"/>
                  </a:lnTo>
                  <a:lnTo>
                    <a:pt x="2555" y="5110"/>
                  </a:lnTo>
                  <a:lnTo>
                    <a:pt x="2850" y="4569"/>
                  </a:lnTo>
                  <a:lnTo>
                    <a:pt x="3242" y="4078"/>
                  </a:lnTo>
                  <a:lnTo>
                    <a:pt x="3635" y="3636"/>
                  </a:lnTo>
                  <a:lnTo>
                    <a:pt x="4127" y="3194"/>
                  </a:lnTo>
                  <a:lnTo>
                    <a:pt x="4618" y="2850"/>
                  </a:lnTo>
                  <a:lnTo>
                    <a:pt x="5158" y="2506"/>
                  </a:lnTo>
                  <a:lnTo>
                    <a:pt x="5699" y="2261"/>
                  </a:lnTo>
                  <a:lnTo>
                    <a:pt x="6288" y="2015"/>
                  </a:lnTo>
                  <a:lnTo>
                    <a:pt x="6927" y="1868"/>
                  </a:lnTo>
                  <a:lnTo>
                    <a:pt x="7565" y="1769"/>
                  </a:lnTo>
                  <a:lnTo>
                    <a:pt x="8204" y="1720"/>
                  </a:lnTo>
                  <a:close/>
                  <a:moveTo>
                    <a:pt x="7369" y="1"/>
                  </a:moveTo>
                  <a:lnTo>
                    <a:pt x="6534" y="148"/>
                  </a:lnTo>
                  <a:lnTo>
                    <a:pt x="5748" y="345"/>
                  </a:lnTo>
                  <a:lnTo>
                    <a:pt x="5011" y="640"/>
                  </a:lnTo>
                  <a:lnTo>
                    <a:pt x="4274" y="983"/>
                  </a:lnTo>
                  <a:lnTo>
                    <a:pt x="3635" y="1376"/>
                  </a:lnTo>
                  <a:lnTo>
                    <a:pt x="2997" y="1868"/>
                  </a:lnTo>
                  <a:lnTo>
                    <a:pt x="2407" y="2408"/>
                  </a:lnTo>
                  <a:lnTo>
                    <a:pt x="1867" y="2948"/>
                  </a:lnTo>
                  <a:lnTo>
                    <a:pt x="1376" y="3587"/>
                  </a:lnTo>
                  <a:lnTo>
                    <a:pt x="983" y="4275"/>
                  </a:lnTo>
                  <a:lnTo>
                    <a:pt x="639" y="5012"/>
                  </a:lnTo>
                  <a:lnTo>
                    <a:pt x="344" y="5748"/>
                  </a:lnTo>
                  <a:lnTo>
                    <a:pt x="148" y="6534"/>
                  </a:lnTo>
                  <a:lnTo>
                    <a:pt x="49" y="7369"/>
                  </a:lnTo>
                  <a:lnTo>
                    <a:pt x="0" y="8205"/>
                  </a:lnTo>
                  <a:lnTo>
                    <a:pt x="49" y="9040"/>
                  </a:lnTo>
                  <a:lnTo>
                    <a:pt x="148" y="9875"/>
                  </a:lnTo>
                  <a:lnTo>
                    <a:pt x="344" y="10661"/>
                  </a:lnTo>
                  <a:lnTo>
                    <a:pt x="639" y="11398"/>
                  </a:lnTo>
                  <a:lnTo>
                    <a:pt x="983" y="12134"/>
                  </a:lnTo>
                  <a:lnTo>
                    <a:pt x="1376" y="12822"/>
                  </a:lnTo>
                  <a:lnTo>
                    <a:pt x="1867" y="13461"/>
                  </a:lnTo>
                  <a:lnTo>
                    <a:pt x="2407" y="14050"/>
                  </a:lnTo>
                  <a:lnTo>
                    <a:pt x="2997" y="14541"/>
                  </a:lnTo>
                  <a:lnTo>
                    <a:pt x="3635" y="15033"/>
                  </a:lnTo>
                  <a:lnTo>
                    <a:pt x="4274" y="15475"/>
                  </a:lnTo>
                  <a:lnTo>
                    <a:pt x="5011" y="15819"/>
                  </a:lnTo>
                  <a:lnTo>
                    <a:pt x="5748" y="16064"/>
                  </a:lnTo>
                  <a:lnTo>
                    <a:pt x="6534" y="16310"/>
                  </a:lnTo>
                  <a:lnTo>
                    <a:pt x="7369" y="16408"/>
                  </a:lnTo>
                  <a:lnTo>
                    <a:pt x="8204" y="16457"/>
                  </a:lnTo>
                  <a:lnTo>
                    <a:pt x="9039" y="16408"/>
                  </a:lnTo>
                  <a:lnTo>
                    <a:pt x="9874" y="16310"/>
                  </a:lnTo>
                  <a:lnTo>
                    <a:pt x="10660" y="16064"/>
                  </a:lnTo>
                  <a:lnTo>
                    <a:pt x="11397" y="15819"/>
                  </a:lnTo>
                  <a:lnTo>
                    <a:pt x="12134" y="15475"/>
                  </a:lnTo>
                  <a:lnTo>
                    <a:pt x="12822" y="15033"/>
                  </a:lnTo>
                  <a:lnTo>
                    <a:pt x="13460" y="14541"/>
                  </a:lnTo>
                  <a:lnTo>
                    <a:pt x="14000" y="14050"/>
                  </a:lnTo>
                  <a:lnTo>
                    <a:pt x="14541" y="13461"/>
                  </a:lnTo>
                  <a:lnTo>
                    <a:pt x="15032" y="12822"/>
                  </a:lnTo>
                  <a:lnTo>
                    <a:pt x="15425" y="12134"/>
                  </a:lnTo>
                  <a:lnTo>
                    <a:pt x="15769" y="11398"/>
                  </a:lnTo>
                  <a:lnTo>
                    <a:pt x="16064" y="10661"/>
                  </a:lnTo>
                  <a:lnTo>
                    <a:pt x="16260" y="9875"/>
                  </a:lnTo>
                  <a:lnTo>
                    <a:pt x="16408" y="9040"/>
                  </a:lnTo>
                  <a:lnTo>
                    <a:pt x="16408" y="8205"/>
                  </a:lnTo>
                  <a:lnTo>
                    <a:pt x="16408" y="7369"/>
                  </a:lnTo>
                  <a:lnTo>
                    <a:pt x="16260" y="6534"/>
                  </a:lnTo>
                  <a:lnTo>
                    <a:pt x="16064" y="5748"/>
                  </a:lnTo>
                  <a:lnTo>
                    <a:pt x="15769" y="5012"/>
                  </a:lnTo>
                  <a:lnTo>
                    <a:pt x="15425" y="4275"/>
                  </a:lnTo>
                  <a:lnTo>
                    <a:pt x="15032" y="3587"/>
                  </a:lnTo>
                  <a:lnTo>
                    <a:pt x="14541" y="2948"/>
                  </a:lnTo>
                  <a:lnTo>
                    <a:pt x="14000" y="2408"/>
                  </a:lnTo>
                  <a:lnTo>
                    <a:pt x="13460" y="1868"/>
                  </a:lnTo>
                  <a:lnTo>
                    <a:pt x="12822" y="1376"/>
                  </a:lnTo>
                  <a:lnTo>
                    <a:pt x="12134" y="983"/>
                  </a:lnTo>
                  <a:lnTo>
                    <a:pt x="11397" y="640"/>
                  </a:lnTo>
                  <a:lnTo>
                    <a:pt x="10660" y="345"/>
                  </a:lnTo>
                  <a:lnTo>
                    <a:pt x="9874" y="148"/>
                  </a:lnTo>
                  <a:lnTo>
                    <a:pt x="90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80"/>
            <p:cNvSpPr/>
            <p:nvPr/>
          </p:nvSpPr>
          <p:spPr>
            <a:xfrm>
              <a:off x="5462375" y="1247450"/>
              <a:ext cx="410200" cy="411450"/>
            </a:xfrm>
            <a:custGeom>
              <a:avLst/>
              <a:gdLst/>
              <a:ahLst/>
              <a:cxnLst/>
              <a:rect l="l" t="t" r="r" b="b"/>
              <a:pathLst>
                <a:path w="16408" h="16458" fill="none" extrusionOk="0">
                  <a:moveTo>
                    <a:pt x="0" y="8205"/>
                  </a:moveTo>
                  <a:lnTo>
                    <a:pt x="0" y="8205"/>
                  </a:lnTo>
                  <a:lnTo>
                    <a:pt x="49" y="9040"/>
                  </a:lnTo>
                  <a:lnTo>
                    <a:pt x="148" y="9875"/>
                  </a:lnTo>
                  <a:lnTo>
                    <a:pt x="344" y="10661"/>
                  </a:lnTo>
                  <a:lnTo>
                    <a:pt x="639" y="11398"/>
                  </a:lnTo>
                  <a:lnTo>
                    <a:pt x="983" y="12134"/>
                  </a:lnTo>
                  <a:lnTo>
                    <a:pt x="1376" y="12822"/>
                  </a:lnTo>
                  <a:lnTo>
                    <a:pt x="1867" y="13461"/>
                  </a:lnTo>
                  <a:lnTo>
                    <a:pt x="2407" y="14050"/>
                  </a:lnTo>
                  <a:lnTo>
                    <a:pt x="2997" y="14541"/>
                  </a:lnTo>
                  <a:lnTo>
                    <a:pt x="3635" y="15033"/>
                  </a:lnTo>
                  <a:lnTo>
                    <a:pt x="4274" y="15475"/>
                  </a:lnTo>
                  <a:lnTo>
                    <a:pt x="5011" y="15819"/>
                  </a:lnTo>
                  <a:lnTo>
                    <a:pt x="5748" y="16064"/>
                  </a:lnTo>
                  <a:lnTo>
                    <a:pt x="6534" y="16310"/>
                  </a:lnTo>
                  <a:lnTo>
                    <a:pt x="7369" y="16408"/>
                  </a:lnTo>
                  <a:lnTo>
                    <a:pt x="8204" y="16457"/>
                  </a:lnTo>
                  <a:lnTo>
                    <a:pt x="8204" y="16457"/>
                  </a:lnTo>
                  <a:lnTo>
                    <a:pt x="9039" y="16408"/>
                  </a:lnTo>
                  <a:lnTo>
                    <a:pt x="9874" y="16310"/>
                  </a:lnTo>
                  <a:lnTo>
                    <a:pt x="10660" y="16064"/>
                  </a:lnTo>
                  <a:lnTo>
                    <a:pt x="11397" y="15819"/>
                  </a:lnTo>
                  <a:lnTo>
                    <a:pt x="12134" y="15475"/>
                  </a:lnTo>
                  <a:lnTo>
                    <a:pt x="12822" y="15033"/>
                  </a:lnTo>
                  <a:lnTo>
                    <a:pt x="13460" y="14541"/>
                  </a:lnTo>
                  <a:lnTo>
                    <a:pt x="14000" y="14050"/>
                  </a:lnTo>
                  <a:lnTo>
                    <a:pt x="14541" y="13461"/>
                  </a:lnTo>
                  <a:lnTo>
                    <a:pt x="15032" y="12822"/>
                  </a:lnTo>
                  <a:lnTo>
                    <a:pt x="15425" y="12134"/>
                  </a:lnTo>
                  <a:lnTo>
                    <a:pt x="15769" y="11398"/>
                  </a:lnTo>
                  <a:lnTo>
                    <a:pt x="16064" y="10661"/>
                  </a:lnTo>
                  <a:lnTo>
                    <a:pt x="16260" y="9875"/>
                  </a:lnTo>
                  <a:lnTo>
                    <a:pt x="16408" y="9040"/>
                  </a:lnTo>
                  <a:lnTo>
                    <a:pt x="16408" y="8205"/>
                  </a:lnTo>
                  <a:lnTo>
                    <a:pt x="16408" y="8205"/>
                  </a:lnTo>
                  <a:lnTo>
                    <a:pt x="16408" y="7369"/>
                  </a:lnTo>
                  <a:lnTo>
                    <a:pt x="16260" y="6534"/>
                  </a:lnTo>
                  <a:lnTo>
                    <a:pt x="16064" y="5748"/>
                  </a:lnTo>
                  <a:lnTo>
                    <a:pt x="15769" y="5012"/>
                  </a:lnTo>
                  <a:lnTo>
                    <a:pt x="15425" y="4275"/>
                  </a:lnTo>
                  <a:lnTo>
                    <a:pt x="15032" y="3587"/>
                  </a:lnTo>
                  <a:lnTo>
                    <a:pt x="14541" y="2948"/>
                  </a:lnTo>
                  <a:lnTo>
                    <a:pt x="14000" y="2408"/>
                  </a:lnTo>
                  <a:lnTo>
                    <a:pt x="13460" y="1868"/>
                  </a:lnTo>
                  <a:lnTo>
                    <a:pt x="12822" y="1376"/>
                  </a:lnTo>
                  <a:lnTo>
                    <a:pt x="12134" y="983"/>
                  </a:lnTo>
                  <a:lnTo>
                    <a:pt x="11397" y="640"/>
                  </a:lnTo>
                  <a:lnTo>
                    <a:pt x="10660" y="345"/>
                  </a:lnTo>
                  <a:lnTo>
                    <a:pt x="9874" y="148"/>
                  </a:lnTo>
                  <a:lnTo>
                    <a:pt x="9039" y="1"/>
                  </a:lnTo>
                  <a:lnTo>
                    <a:pt x="8204" y="1"/>
                  </a:lnTo>
                  <a:lnTo>
                    <a:pt x="8204" y="1"/>
                  </a:lnTo>
                  <a:lnTo>
                    <a:pt x="7369" y="1"/>
                  </a:lnTo>
                  <a:lnTo>
                    <a:pt x="6534" y="148"/>
                  </a:lnTo>
                  <a:lnTo>
                    <a:pt x="5748" y="345"/>
                  </a:lnTo>
                  <a:lnTo>
                    <a:pt x="5011" y="640"/>
                  </a:lnTo>
                  <a:lnTo>
                    <a:pt x="4274" y="983"/>
                  </a:lnTo>
                  <a:lnTo>
                    <a:pt x="3635" y="1376"/>
                  </a:lnTo>
                  <a:lnTo>
                    <a:pt x="2997" y="1868"/>
                  </a:lnTo>
                  <a:lnTo>
                    <a:pt x="2407" y="2408"/>
                  </a:lnTo>
                  <a:lnTo>
                    <a:pt x="1867" y="2948"/>
                  </a:lnTo>
                  <a:lnTo>
                    <a:pt x="1376" y="3587"/>
                  </a:lnTo>
                  <a:lnTo>
                    <a:pt x="983" y="4275"/>
                  </a:lnTo>
                  <a:lnTo>
                    <a:pt x="639" y="5012"/>
                  </a:lnTo>
                  <a:lnTo>
                    <a:pt x="344" y="5748"/>
                  </a:lnTo>
                  <a:lnTo>
                    <a:pt x="148" y="6534"/>
                  </a:lnTo>
                  <a:lnTo>
                    <a:pt x="49" y="7369"/>
                  </a:lnTo>
                  <a:lnTo>
                    <a:pt x="0" y="8205"/>
                  </a:lnTo>
                  <a:lnTo>
                    <a:pt x="0" y="820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80"/>
            <p:cNvSpPr/>
            <p:nvPr/>
          </p:nvSpPr>
          <p:spPr>
            <a:xfrm>
              <a:off x="5506575" y="1290450"/>
              <a:ext cx="323025" cy="323000"/>
            </a:xfrm>
            <a:custGeom>
              <a:avLst/>
              <a:gdLst/>
              <a:ahLst/>
              <a:cxnLst/>
              <a:rect l="l" t="t" r="r" b="b"/>
              <a:pathLst>
                <a:path w="12921" h="12920" fill="none" extrusionOk="0">
                  <a:moveTo>
                    <a:pt x="6436" y="0"/>
                  </a:moveTo>
                  <a:lnTo>
                    <a:pt x="6436" y="0"/>
                  </a:lnTo>
                  <a:lnTo>
                    <a:pt x="7124" y="49"/>
                  </a:lnTo>
                  <a:lnTo>
                    <a:pt x="7762" y="148"/>
                  </a:lnTo>
                  <a:lnTo>
                    <a:pt x="8352" y="295"/>
                  </a:lnTo>
                  <a:lnTo>
                    <a:pt x="8941" y="541"/>
                  </a:lnTo>
                  <a:lnTo>
                    <a:pt x="9531" y="786"/>
                  </a:lnTo>
                  <a:lnTo>
                    <a:pt x="10071" y="1130"/>
                  </a:lnTo>
                  <a:lnTo>
                    <a:pt x="10562" y="1474"/>
                  </a:lnTo>
                  <a:lnTo>
                    <a:pt x="11004" y="1916"/>
                  </a:lnTo>
                  <a:lnTo>
                    <a:pt x="11447" y="2358"/>
                  </a:lnTo>
                  <a:lnTo>
                    <a:pt x="11790" y="2849"/>
                  </a:lnTo>
                  <a:lnTo>
                    <a:pt x="12134" y="3390"/>
                  </a:lnTo>
                  <a:lnTo>
                    <a:pt x="12380" y="3979"/>
                  </a:lnTo>
                  <a:lnTo>
                    <a:pt x="12625" y="4569"/>
                  </a:lnTo>
                  <a:lnTo>
                    <a:pt x="12773" y="5158"/>
                  </a:lnTo>
                  <a:lnTo>
                    <a:pt x="12871" y="5797"/>
                  </a:lnTo>
                  <a:lnTo>
                    <a:pt x="12920" y="6485"/>
                  </a:lnTo>
                  <a:lnTo>
                    <a:pt x="12920" y="6485"/>
                  </a:lnTo>
                  <a:lnTo>
                    <a:pt x="12871" y="7123"/>
                  </a:lnTo>
                  <a:lnTo>
                    <a:pt x="12773" y="7762"/>
                  </a:lnTo>
                  <a:lnTo>
                    <a:pt x="12625" y="8400"/>
                  </a:lnTo>
                  <a:lnTo>
                    <a:pt x="12380" y="8990"/>
                  </a:lnTo>
                  <a:lnTo>
                    <a:pt x="12134" y="9530"/>
                  </a:lnTo>
                  <a:lnTo>
                    <a:pt x="11790" y="10071"/>
                  </a:lnTo>
                  <a:lnTo>
                    <a:pt x="11447" y="10562"/>
                  </a:lnTo>
                  <a:lnTo>
                    <a:pt x="11004" y="11053"/>
                  </a:lnTo>
                  <a:lnTo>
                    <a:pt x="10562" y="11446"/>
                  </a:lnTo>
                  <a:lnTo>
                    <a:pt x="10071" y="11839"/>
                  </a:lnTo>
                  <a:lnTo>
                    <a:pt x="9531" y="12134"/>
                  </a:lnTo>
                  <a:lnTo>
                    <a:pt x="8941" y="12428"/>
                  </a:lnTo>
                  <a:lnTo>
                    <a:pt x="8352" y="12625"/>
                  </a:lnTo>
                  <a:lnTo>
                    <a:pt x="7762" y="12821"/>
                  </a:lnTo>
                  <a:lnTo>
                    <a:pt x="7124" y="12920"/>
                  </a:lnTo>
                  <a:lnTo>
                    <a:pt x="6436" y="12920"/>
                  </a:lnTo>
                  <a:lnTo>
                    <a:pt x="6436" y="12920"/>
                  </a:lnTo>
                  <a:lnTo>
                    <a:pt x="5797" y="12920"/>
                  </a:lnTo>
                  <a:lnTo>
                    <a:pt x="5159" y="12821"/>
                  </a:lnTo>
                  <a:lnTo>
                    <a:pt x="4520" y="12625"/>
                  </a:lnTo>
                  <a:lnTo>
                    <a:pt x="3931" y="12428"/>
                  </a:lnTo>
                  <a:lnTo>
                    <a:pt x="3390" y="12183"/>
                  </a:lnTo>
                  <a:lnTo>
                    <a:pt x="2850" y="11839"/>
                  </a:lnTo>
                  <a:lnTo>
                    <a:pt x="2359" y="11446"/>
                  </a:lnTo>
                  <a:lnTo>
                    <a:pt x="1867" y="11053"/>
                  </a:lnTo>
                  <a:lnTo>
                    <a:pt x="1474" y="10611"/>
                  </a:lnTo>
                  <a:lnTo>
                    <a:pt x="1082" y="10071"/>
                  </a:lnTo>
                  <a:lnTo>
                    <a:pt x="787" y="9579"/>
                  </a:lnTo>
                  <a:lnTo>
                    <a:pt x="492" y="8990"/>
                  </a:lnTo>
                  <a:lnTo>
                    <a:pt x="296" y="8400"/>
                  </a:lnTo>
                  <a:lnTo>
                    <a:pt x="99" y="7762"/>
                  </a:lnTo>
                  <a:lnTo>
                    <a:pt x="1" y="7123"/>
                  </a:lnTo>
                  <a:lnTo>
                    <a:pt x="1" y="6485"/>
                  </a:lnTo>
                  <a:lnTo>
                    <a:pt x="1" y="6485"/>
                  </a:lnTo>
                  <a:lnTo>
                    <a:pt x="1" y="5797"/>
                  </a:lnTo>
                  <a:lnTo>
                    <a:pt x="99" y="5158"/>
                  </a:lnTo>
                  <a:lnTo>
                    <a:pt x="296" y="4569"/>
                  </a:lnTo>
                  <a:lnTo>
                    <a:pt x="492" y="3979"/>
                  </a:lnTo>
                  <a:lnTo>
                    <a:pt x="787" y="3390"/>
                  </a:lnTo>
                  <a:lnTo>
                    <a:pt x="1082" y="2849"/>
                  </a:lnTo>
                  <a:lnTo>
                    <a:pt x="1474" y="2358"/>
                  </a:lnTo>
                  <a:lnTo>
                    <a:pt x="1867" y="1916"/>
                  </a:lnTo>
                  <a:lnTo>
                    <a:pt x="2359" y="1474"/>
                  </a:lnTo>
                  <a:lnTo>
                    <a:pt x="2850" y="1130"/>
                  </a:lnTo>
                  <a:lnTo>
                    <a:pt x="3390" y="786"/>
                  </a:lnTo>
                  <a:lnTo>
                    <a:pt x="3931" y="541"/>
                  </a:lnTo>
                  <a:lnTo>
                    <a:pt x="4520" y="295"/>
                  </a:lnTo>
                  <a:lnTo>
                    <a:pt x="5159" y="148"/>
                  </a:lnTo>
                  <a:lnTo>
                    <a:pt x="5797" y="49"/>
                  </a:lnTo>
                  <a:lnTo>
                    <a:pt x="6436" y="0"/>
                  </a:lnTo>
                  <a:lnTo>
                    <a:pt x="643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80"/>
            <p:cNvSpPr/>
            <p:nvPr/>
          </p:nvSpPr>
          <p:spPr>
            <a:xfrm>
              <a:off x="5667450" y="129045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80"/>
          <p:cNvGrpSpPr/>
          <p:nvPr/>
        </p:nvGrpSpPr>
        <p:grpSpPr>
          <a:xfrm>
            <a:off x="6826645" y="1238704"/>
            <a:ext cx="298736" cy="465198"/>
            <a:chOff x="6238525" y="1157825"/>
            <a:chExt cx="321775" cy="501075"/>
          </a:xfrm>
        </p:grpSpPr>
        <p:sp>
          <p:nvSpPr>
            <p:cNvPr id="1511" name="Google Shape;1511;p80"/>
            <p:cNvSpPr/>
            <p:nvPr/>
          </p:nvSpPr>
          <p:spPr>
            <a:xfrm>
              <a:off x="6325725" y="1305175"/>
              <a:ext cx="147375" cy="147400"/>
            </a:xfrm>
            <a:custGeom>
              <a:avLst/>
              <a:gdLst/>
              <a:ahLst/>
              <a:cxnLst/>
              <a:rect l="l" t="t" r="r" b="b"/>
              <a:pathLst>
                <a:path w="5895" h="5896" extrusionOk="0">
                  <a:moveTo>
                    <a:pt x="0" y="1"/>
                  </a:moveTo>
                  <a:lnTo>
                    <a:pt x="0" y="5896"/>
                  </a:lnTo>
                  <a:lnTo>
                    <a:pt x="5895" y="5896"/>
                  </a:lnTo>
                  <a:lnTo>
                    <a:pt x="5895" y="1"/>
                  </a:lnTo>
                  <a:lnTo>
                    <a:pt x="4716" y="1"/>
                  </a:lnTo>
                  <a:lnTo>
                    <a:pt x="4716" y="1769"/>
                  </a:lnTo>
                  <a:lnTo>
                    <a:pt x="4667" y="2015"/>
                  </a:lnTo>
                  <a:lnTo>
                    <a:pt x="4519" y="2211"/>
                  </a:lnTo>
                  <a:lnTo>
                    <a:pt x="4372" y="2310"/>
                  </a:lnTo>
                  <a:lnTo>
                    <a:pt x="4126" y="2359"/>
                  </a:lnTo>
                  <a:lnTo>
                    <a:pt x="1768" y="2359"/>
                  </a:lnTo>
                  <a:lnTo>
                    <a:pt x="1523" y="2310"/>
                  </a:lnTo>
                  <a:lnTo>
                    <a:pt x="1375" y="2211"/>
                  </a:lnTo>
                  <a:lnTo>
                    <a:pt x="1228" y="2015"/>
                  </a:lnTo>
                  <a:lnTo>
                    <a:pt x="1179" y="1769"/>
                  </a:lnTo>
                  <a:lnTo>
                    <a:pt x="11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80"/>
            <p:cNvSpPr/>
            <p:nvPr/>
          </p:nvSpPr>
          <p:spPr>
            <a:xfrm>
              <a:off x="6325725" y="1305175"/>
              <a:ext cx="147375" cy="147400"/>
            </a:xfrm>
            <a:custGeom>
              <a:avLst/>
              <a:gdLst/>
              <a:ahLst/>
              <a:cxnLst/>
              <a:rect l="l" t="t" r="r" b="b"/>
              <a:pathLst>
                <a:path w="5895" h="5896" fill="none" extrusionOk="0">
                  <a:moveTo>
                    <a:pt x="4716" y="1769"/>
                  </a:moveTo>
                  <a:lnTo>
                    <a:pt x="4716" y="1769"/>
                  </a:lnTo>
                  <a:lnTo>
                    <a:pt x="4667" y="2015"/>
                  </a:lnTo>
                  <a:lnTo>
                    <a:pt x="4519" y="2211"/>
                  </a:lnTo>
                  <a:lnTo>
                    <a:pt x="4372" y="2310"/>
                  </a:lnTo>
                  <a:lnTo>
                    <a:pt x="4126" y="2359"/>
                  </a:lnTo>
                  <a:lnTo>
                    <a:pt x="1768" y="2359"/>
                  </a:lnTo>
                  <a:lnTo>
                    <a:pt x="1768" y="2359"/>
                  </a:lnTo>
                  <a:lnTo>
                    <a:pt x="1523" y="2310"/>
                  </a:lnTo>
                  <a:lnTo>
                    <a:pt x="1375" y="2211"/>
                  </a:lnTo>
                  <a:lnTo>
                    <a:pt x="1228" y="2015"/>
                  </a:lnTo>
                  <a:lnTo>
                    <a:pt x="1179" y="1769"/>
                  </a:lnTo>
                  <a:lnTo>
                    <a:pt x="1179" y="1"/>
                  </a:lnTo>
                  <a:lnTo>
                    <a:pt x="0" y="1"/>
                  </a:lnTo>
                  <a:lnTo>
                    <a:pt x="0" y="5896"/>
                  </a:lnTo>
                  <a:lnTo>
                    <a:pt x="5895" y="5896"/>
                  </a:lnTo>
                  <a:lnTo>
                    <a:pt x="5895" y="1"/>
                  </a:lnTo>
                  <a:lnTo>
                    <a:pt x="4716" y="1"/>
                  </a:lnTo>
                  <a:lnTo>
                    <a:pt x="4716" y="176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80"/>
            <p:cNvSpPr/>
            <p:nvPr/>
          </p:nvSpPr>
          <p:spPr>
            <a:xfrm>
              <a:off x="6443600" y="134940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80"/>
            <p:cNvSpPr/>
            <p:nvPr/>
          </p:nvSpPr>
          <p:spPr>
            <a:xfrm>
              <a:off x="6238525" y="1157825"/>
              <a:ext cx="321775" cy="58950"/>
            </a:xfrm>
            <a:custGeom>
              <a:avLst/>
              <a:gdLst/>
              <a:ahLst/>
              <a:cxnLst/>
              <a:rect l="l" t="t" r="r" b="b"/>
              <a:pathLst>
                <a:path w="12871" h="2358" extrusionOk="0">
                  <a:moveTo>
                    <a:pt x="1720" y="0"/>
                  </a:moveTo>
                  <a:lnTo>
                    <a:pt x="1376" y="49"/>
                  </a:lnTo>
                  <a:lnTo>
                    <a:pt x="1032" y="147"/>
                  </a:lnTo>
                  <a:lnTo>
                    <a:pt x="737" y="295"/>
                  </a:lnTo>
                  <a:lnTo>
                    <a:pt x="491" y="540"/>
                  </a:lnTo>
                  <a:lnTo>
                    <a:pt x="295" y="786"/>
                  </a:lnTo>
                  <a:lnTo>
                    <a:pt x="98" y="1081"/>
                  </a:lnTo>
                  <a:lnTo>
                    <a:pt x="0" y="1425"/>
                  </a:lnTo>
                  <a:lnTo>
                    <a:pt x="0" y="1768"/>
                  </a:lnTo>
                  <a:lnTo>
                    <a:pt x="0" y="2358"/>
                  </a:lnTo>
                  <a:lnTo>
                    <a:pt x="12871" y="2358"/>
                  </a:lnTo>
                  <a:lnTo>
                    <a:pt x="12871" y="1768"/>
                  </a:lnTo>
                  <a:lnTo>
                    <a:pt x="12871" y="1425"/>
                  </a:lnTo>
                  <a:lnTo>
                    <a:pt x="12772" y="1081"/>
                  </a:lnTo>
                  <a:lnTo>
                    <a:pt x="12576" y="786"/>
                  </a:lnTo>
                  <a:lnTo>
                    <a:pt x="12379" y="540"/>
                  </a:lnTo>
                  <a:lnTo>
                    <a:pt x="12134" y="295"/>
                  </a:lnTo>
                  <a:lnTo>
                    <a:pt x="11839" y="147"/>
                  </a:lnTo>
                  <a:lnTo>
                    <a:pt x="11495" y="49"/>
                  </a:lnTo>
                  <a:lnTo>
                    <a:pt x="11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80"/>
            <p:cNvSpPr/>
            <p:nvPr/>
          </p:nvSpPr>
          <p:spPr>
            <a:xfrm>
              <a:off x="6238525" y="1157825"/>
              <a:ext cx="321775" cy="58950"/>
            </a:xfrm>
            <a:custGeom>
              <a:avLst/>
              <a:gdLst/>
              <a:ahLst/>
              <a:cxnLst/>
              <a:rect l="l" t="t" r="r" b="b"/>
              <a:pathLst>
                <a:path w="12871" h="2358" fill="none" extrusionOk="0">
                  <a:moveTo>
                    <a:pt x="0" y="1768"/>
                  </a:moveTo>
                  <a:lnTo>
                    <a:pt x="0" y="2358"/>
                  </a:lnTo>
                  <a:lnTo>
                    <a:pt x="12871" y="2358"/>
                  </a:lnTo>
                  <a:lnTo>
                    <a:pt x="12871" y="1768"/>
                  </a:lnTo>
                  <a:lnTo>
                    <a:pt x="12871" y="1768"/>
                  </a:lnTo>
                  <a:lnTo>
                    <a:pt x="12871" y="1425"/>
                  </a:lnTo>
                  <a:lnTo>
                    <a:pt x="12772" y="1081"/>
                  </a:lnTo>
                  <a:lnTo>
                    <a:pt x="12576" y="786"/>
                  </a:lnTo>
                  <a:lnTo>
                    <a:pt x="12379" y="540"/>
                  </a:lnTo>
                  <a:lnTo>
                    <a:pt x="12134" y="295"/>
                  </a:lnTo>
                  <a:lnTo>
                    <a:pt x="11839" y="147"/>
                  </a:lnTo>
                  <a:lnTo>
                    <a:pt x="11495" y="49"/>
                  </a:lnTo>
                  <a:lnTo>
                    <a:pt x="11151" y="0"/>
                  </a:lnTo>
                  <a:lnTo>
                    <a:pt x="1720" y="0"/>
                  </a:lnTo>
                  <a:lnTo>
                    <a:pt x="1720" y="0"/>
                  </a:lnTo>
                  <a:lnTo>
                    <a:pt x="1376" y="49"/>
                  </a:lnTo>
                  <a:lnTo>
                    <a:pt x="1032" y="147"/>
                  </a:lnTo>
                  <a:lnTo>
                    <a:pt x="737" y="295"/>
                  </a:lnTo>
                  <a:lnTo>
                    <a:pt x="491" y="540"/>
                  </a:lnTo>
                  <a:lnTo>
                    <a:pt x="295" y="786"/>
                  </a:lnTo>
                  <a:lnTo>
                    <a:pt x="98" y="1081"/>
                  </a:lnTo>
                  <a:lnTo>
                    <a:pt x="0" y="1425"/>
                  </a:lnTo>
                  <a:lnTo>
                    <a:pt x="0" y="1768"/>
                  </a:lnTo>
                  <a:lnTo>
                    <a:pt x="0" y="1768"/>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80"/>
            <p:cNvSpPr/>
            <p:nvPr/>
          </p:nvSpPr>
          <p:spPr>
            <a:xfrm>
              <a:off x="6238525" y="1202025"/>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80"/>
            <p:cNvSpPr/>
            <p:nvPr/>
          </p:nvSpPr>
          <p:spPr>
            <a:xfrm>
              <a:off x="6384650" y="1305175"/>
              <a:ext cx="29500" cy="29500"/>
            </a:xfrm>
            <a:custGeom>
              <a:avLst/>
              <a:gdLst/>
              <a:ahLst/>
              <a:cxnLst/>
              <a:rect l="l" t="t" r="r" b="b"/>
              <a:pathLst>
                <a:path w="1180" h="1180" extrusionOk="0">
                  <a:moveTo>
                    <a:pt x="1" y="1"/>
                  </a:moveTo>
                  <a:lnTo>
                    <a:pt x="1" y="1180"/>
                  </a:lnTo>
                  <a:lnTo>
                    <a:pt x="1180" y="1180"/>
                  </a:lnTo>
                  <a:lnTo>
                    <a:pt x="11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80"/>
            <p:cNvSpPr/>
            <p:nvPr/>
          </p:nvSpPr>
          <p:spPr>
            <a:xfrm>
              <a:off x="6238525" y="1598700"/>
              <a:ext cx="321775" cy="60200"/>
            </a:xfrm>
            <a:custGeom>
              <a:avLst/>
              <a:gdLst/>
              <a:ahLst/>
              <a:cxnLst/>
              <a:rect l="l" t="t" r="r" b="b"/>
              <a:pathLst>
                <a:path w="12871" h="2408" extrusionOk="0">
                  <a:moveTo>
                    <a:pt x="0" y="0"/>
                  </a:moveTo>
                  <a:lnTo>
                    <a:pt x="0" y="639"/>
                  </a:lnTo>
                  <a:lnTo>
                    <a:pt x="0" y="983"/>
                  </a:lnTo>
                  <a:lnTo>
                    <a:pt x="98" y="1327"/>
                  </a:lnTo>
                  <a:lnTo>
                    <a:pt x="295" y="1621"/>
                  </a:lnTo>
                  <a:lnTo>
                    <a:pt x="491" y="1867"/>
                  </a:lnTo>
                  <a:lnTo>
                    <a:pt x="737" y="2113"/>
                  </a:lnTo>
                  <a:lnTo>
                    <a:pt x="1032" y="2260"/>
                  </a:lnTo>
                  <a:lnTo>
                    <a:pt x="1376" y="2358"/>
                  </a:lnTo>
                  <a:lnTo>
                    <a:pt x="1720" y="2407"/>
                  </a:lnTo>
                  <a:lnTo>
                    <a:pt x="11151" y="2407"/>
                  </a:lnTo>
                  <a:lnTo>
                    <a:pt x="11495" y="2358"/>
                  </a:lnTo>
                  <a:lnTo>
                    <a:pt x="11839" y="2260"/>
                  </a:lnTo>
                  <a:lnTo>
                    <a:pt x="12134" y="2113"/>
                  </a:lnTo>
                  <a:lnTo>
                    <a:pt x="12379" y="1867"/>
                  </a:lnTo>
                  <a:lnTo>
                    <a:pt x="12576" y="1621"/>
                  </a:lnTo>
                  <a:lnTo>
                    <a:pt x="12772" y="1327"/>
                  </a:lnTo>
                  <a:lnTo>
                    <a:pt x="12871" y="983"/>
                  </a:lnTo>
                  <a:lnTo>
                    <a:pt x="12871" y="639"/>
                  </a:lnTo>
                  <a:lnTo>
                    <a:pt x="128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80"/>
            <p:cNvSpPr/>
            <p:nvPr/>
          </p:nvSpPr>
          <p:spPr>
            <a:xfrm>
              <a:off x="6238525" y="1598700"/>
              <a:ext cx="321775" cy="60200"/>
            </a:xfrm>
            <a:custGeom>
              <a:avLst/>
              <a:gdLst/>
              <a:ahLst/>
              <a:cxnLst/>
              <a:rect l="l" t="t" r="r" b="b"/>
              <a:pathLst>
                <a:path w="12871" h="2408" fill="none" extrusionOk="0">
                  <a:moveTo>
                    <a:pt x="0" y="639"/>
                  </a:moveTo>
                  <a:lnTo>
                    <a:pt x="0" y="639"/>
                  </a:lnTo>
                  <a:lnTo>
                    <a:pt x="0" y="983"/>
                  </a:lnTo>
                  <a:lnTo>
                    <a:pt x="98" y="1327"/>
                  </a:lnTo>
                  <a:lnTo>
                    <a:pt x="295" y="1621"/>
                  </a:lnTo>
                  <a:lnTo>
                    <a:pt x="491" y="1867"/>
                  </a:lnTo>
                  <a:lnTo>
                    <a:pt x="737" y="2113"/>
                  </a:lnTo>
                  <a:lnTo>
                    <a:pt x="1032" y="2260"/>
                  </a:lnTo>
                  <a:lnTo>
                    <a:pt x="1376" y="2358"/>
                  </a:lnTo>
                  <a:lnTo>
                    <a:pt x="1720" y="2407"/>
                  </a:lnTo>
                  <a:lnTo>
                    <a:pt x="11151" y="2407"/>
                  </a:lnTo>
                  <a:lnTo>
                    <a:pt x="11151" y="2407"/>
                  </a:lnTo>
                  <a:lnTo>
                    <a:pt x="11495" y="2358"/>
                  </a:lnTo>
                  <a:lnTo>
                    <a:pt x="11839" y="2260"/>
                  </a:lnTo>
                  <a:lnTo>
                    <a:pt x="12134" y="2113"/>
                  </a:lnTo>
                  <a:lnTo>
                    <a:pt x="12379" y="1867"/>
                  </a:lnTo>
                  <a:lnTo>
                    <a:pt x="12576" y="1621"/>
                  </a:lnTo>
                  <a:lnTo>
                    <a:pt x="12772" y="1327"/>
                  </a:lnTo>
                  <a:lnTo>
                    <a:pt x="12871" y="983"/>
                  </a:lnTo>
                  <a:lnTo>
                    <a:pt x="12871" y="639"/>
                  </a:lnTo>
                  <a:lnTo>
                    <a:pt x="12871" y="0"/>
                  </a:lnTo>
                  <a:lnTo>
                    <a:pt x="0" y="0"/>
                  </a:lnTo>
                  <a:lnTo>
                    <a:pt x="0" y="63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80"/>
            <p:cNvSpPr/>
            <p:nvPr/>
          </p:nvSpPr>
          <p:spPr>
            <a:xfrm>
              <a:off x="6238525" y="1614650"/>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80"/>
            <p:cNvSpPr/>
            <p:nvPr/>
          </p:nvSpPr>
          <p:spPr>
            <a:xfrm>
              <a:off x="6238525" y="1246225"/>
              <a:ext cx="321775" cy="323025"/>
            </a:xfrm>
            <a:custGeom>
              <a:avLst/>
              <a:gdLst/>
              <a:ahLst/>
              <a:cxnLst/>
              <a:rect l="l" t="t" r="r" b="b"/>
              <a:pathLst>
                <a:path w="12871" h="12921" extrusionOk="0">
                  <a:moveTo>
                    <a:pt x="9972" y="1180"/>
                  </a:moveTo>
                  <a:lnTo>
                    <a:pt x="10169" y="1229"/>
                  </a:lnTo>
                  <a:lnTo>
                    <a:pt x="10365" y="1376"/>
                  </a:lnTo>
                  <a:lnTo>
                    <a:pt x="10513" y="1573"/>
                  </a:lnTo>
                  <a:lnTo>
                    <a:pt x="10562" y="1769"/>
                  </a:lnTo>
                  <a:lnTo>
                    <a:pt x="10562" y="8843"/>
                  </a:lnTo>
                  <a:lnTo>
                    <a:pt x="10513" y="9040"/>
                  </a:lnTo>
                  <a:lnTo>
                    <a:pt x="10365" y="9236"/>
                  </a:lnTo>
                  <a:lnTo>
                    <a:pt x="10169" y="9383"/>
                  </a:lnTo>
                  <a:lnTo>
                    <a:pt x="9972" y="9433"/>
                  </a:lnTo>
                  <a:lnTo>
                    <a:pt x="2899" y="9433"/>
                  </a:lnTo>
                  <a:lnTo>
                    <a:pt x="2702" y="9383"/>
                  </a:lnTo>
                  <a:lnTo>
                    <a:pt x="2506" y="9236"/>
                  </a:lnTo>
                  <a:lnTo>
                    <a:pt x="2358" y="9040"/>
                  </a:lnTo>
                  <a:lnTo>
                    <a:pt x="2309" y="8843"/>
                  </a:lnTo>
                  <a:lnTo>
                    <a:pt x="2309" y="1769"/>
                  </a:lnTo>
                  <a:lnTo>
                    <a:pt x="2358" y="1573"/>
                  </a:lnTo>
                  <a:lnTo>
                    <a:pt x="2506" y="1376"/>
                  </a:lnTo>
                  <a:lnTo>
                    <a:pt x="2702" y="1229"/>
                  </a:lnTo>
                  <a:lnTo>
                    <a:pt x="2899" y="1180"/>
                  </a:lnTo>
                  <a:close/>
                  <a:moveTo>
                    <a:pt x="4077" y="10611"/>
                  </a:moveTo>
                  <a:lnTo>
                    <a:pt x="4323" y="10661"/>
                  </a:lnTo>
                  <a:lnTo>
                    <a:pt x="4520" y="10759"/>
                  </a:lnTo>
                  <a:lnTo>
                    <a:pt x="4618" y="10955"/>
                  </a:lnTo>
                  <a:lnTo>
                    <a:pt x="4667" y="11201"/>
                  </a:lnTo>
                  <a:lnTo>
                    <a:pt x="4618" y="11397"/>
                  </a:lnTo>
                  <a:lnTo>
                    <a:pt x="4520" y="11594"/>
                  </a:lnTo>
                  <a:lnTo>
                    <a:pt x="4323" y="11741"/>
                  </a:lnTo>
                  <a:lnTo>
                    <a:pt x="4077" y="11790"/>
                  </a:lnTo>
                  <a:lnTo>
                    <a:pt x="3881" y="11741"/>
                  </a:lnTo>
                  <a:lnTo>
                    <a:pt x="3684" y="11594"/>
                  </a:lnTo>
                  <a:lnTo>
                    <a:pt x="3537" y="11397"/>
                  </a:lnTo>
                  <a:lnTo>
                    <a:pt x="3488" y="11201"/>
                  </a:lnTo>
                  <a:lnTo>
                    <a:pt x="3537" y="10955"/>
                  </a:lnTo>
                  <a:lnTo>
                    <a:pt x="3684" y="10759"/>
                  </a:lnTo>
                  <a:lnTo>
                    <a:pt x="3881" y="10661"/>
                  </a:lnTo>
                  <a:lnTo>
                    <a:pt x="4077" y="10611"/>
                  </a:lnTo>
                  <a:close/>
                  <a:moveTo>
                    <a:pt x="8793" y="10611"/>
                  </a:moveTo>
                  <a:lnTo>
                    <a:pt x="8990" y="10661"/>
                  </a:lnTo>
                  <a:lnTo>
                    <a:pt x="9186" y="10759"/>
                  </a:lnTo>
                  <a:lnTo>
                    <a:pt x="9334" y="10955"/>
                  </a:lnTo>
                  <a:lnTo>
                    <a:pt x="9383" y="11201"/>
                  </a:lnTo>
                  <a:lnTo>
                    <a:pt x="9334" y="11397"/>
                  </a:lnTo>
                  <a:lnTo>
                    <a:pt x="9186" y="11594"/>
                  </a:lnTo>
                  <a:lnTo>
                    <a:pt x="8990" y="11741"/>
                  </a:lnTo>
                  <a:lnTo>
                    <a:pt x="8793" y="11790"/>
                  </a:lnTo>
                  <a:lnTo>
                    <a:pt x="6435" y="11790"/>
                  </a:lnTo>
                  <a:lnTo>
                    <a:pt x="6190" y="11741"/>
                  </a:lnTo>
                  <a:lnTo>
                    <a:pt x="6042" y="11594"/>
                  </a:lnTo>
                  <a:lnTo>
                    <a:pt x="5895" y="11397"/>
                  </a:lnTo>
                  <a:lnTo>
                    <a:pt x="5846" y="11201"/>
                  </a:lnTo>
                  <a:lnTo>
                    <a:pt x="5895" y="10955"/>
                  </a:lnTo>
                  <a:lnTo>
                    <a:pt x="6042" y="10759"/>
                  </a:lnTo>
                  <a:lnTo>
                    <a:pt x="6190" y="10661"/>
                  </a:lnTo>
                  <a:lnTo>
                    <a:pt x="6435" y="10611"/>
                  </a:lnTo>
                  <a:close/>
                  <a:moveTo>
                    <a:pt x="0" y="1"/>
                  </a:moveTo>
                  <a:lnTo>
                    <a:pt x="0" y="12920"/>
                  </a:lnTo>
                  <a:lnTo>
                    <a:pt x="12871" y="12920"/>
                  </a:lnTo>
                  <a:lnTo>
                    <a:pt x="128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80"/>
            <p:cNvSpPr/>
            <p:nvPr/>
          </p:nvSpPr>
          <p:spPr>
            <a:xfrm>
              <a:off x="6238525" y="1246225"/>
              <a:ext cx="321775" cy="323025"/>
            </a:xfrm>
            <a:custGeom>
              <a:avLst/>
              <a:gdLst/>
              <a:ahLst/>
              <a:cxnLst/>
              <a:rect l="l" t="t" r="r" b="b"/>
              <a:pathLst>
                <a:path w="12871" h="12921" fill="none" extrusionOk="0">
                  <a:moveTo>
                    <a:pt x="12871" y="1"/>
                  </a:moveTo>
                  <a:lnTo>
                    <a:pt x="0" y="1"/>
                  </a:lnTo>
                  <a:lnTo>
                    <a:pt x="0" y="12920"/>
                  </a:lnTo>
                  <a:lnTo>
                    <a:pt x="12871" y="12920"/>
                  </a:lnTo>
                  <a:lnTo>
                    <a:pt x="1287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80"/>
            <p:cNvSpPr/>
            <p:nvPr/>
          </p:nvSpPr>
          <p:spPr>
            <a:xfrm>
              <a:off x="6325725" y="1511500"/>
              <a:ext cx="29475" cy="29500"/>
            </a:xfrm>
            <a:custGeom>
              <a:avLst/>
              <a:gdLst/>
              <a:ahLst/>
              <a:cxnLst/>
              <a:rect l="l" t="t" r="r" b="b"/>
              <a:pathLst>
                <a:path w="1179" h="1180" fill="none" extrusionOk="0">
                  <a:moveTo>
                    <a:pt x="589" y="1179"/>
                  </a:moveTo>
                  <a:lnTo>
                    <a:pt x="589" y="1179"/>
                  </a:lnTo>
                  <a:lnTo>
                    <a:pt x="393" y="1130"/>
                  </a:lnTo>
                  <a:lnTo>
                    <a:pt x="196" y="983"/>
                  </a:lnTo>
                  <a:lnTo>
                    <a:pt x="49" y="786"/>
                  </a:lnTo>
                  <a:lnTo>
                    <a:pt x="0" y="590"/>
                  </a:lnTo>
                  <a:lnTo>
                    <a:pt x="0" y="590"/>
                  </a:lnTo>
                  <a:lnTo>
                    <a:pt x="49" y="344"/>
                  </a:lnTo>
                  <a:lnTo>
                    <a:pt x="196" y="148"/>
                  </a:lnTo>
                  <a:lnTo>
                    <a:pt x="393" y="50"/>
                  </a:lnTo>
                  <a:lnTo>
                    <a:pt x="589" y="0"/>
                  </a:lnTo>
                  <a:lnTo>
                    <a:pt x="589" y="0"/>
                  </a:lnTo>
                  <a:lnTo>
                    <a:pt x="835" y="50"/>
                  </a:lnTo>
                  <a:lnTo>
                    <a:pt x="1032" y="148"/>
                  </a:lnTo>
                  <a:lnTo>
                    <a:pt x="1130" y="344"/>
                  </a:lnTo>
                  <a:lnTo>
                    <a:pt x="1179" y="590"/>
                  </a:lnTo>
                  <a:lnTo>
                    <a:pt x="1179" y="590"/>
                  </a:lnTo>
                  <a:lnTo>
                    <a:pt x="1130" y="786"/>
                  </a:lnTo>
                  <a:lnTo>
                    <a:pt x="1032" y="983"/>
                  </a:lnTo>
                  <a:lnTo>
                    <a:pt x="835" y="1130"/>
                  </a:lnTo>
                  <a:lnTo>
                    <a:pt x="589" y="1179"/>
                  </a:lnTo>
                  <a:lnTo>
                    <a:pt x="589" y="117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80"/>
            <p:cNvSpPr/>
            <p:nvPr/>
          </p:nvSpPr>
          <p:spPr>
            <a:xfrm>
              <a:off x="6384650" y="1511500"/>
              <a:ext cx="88450" cy="29500"/>
            </a:xfrm>
            <a:custGeom>
              <a:avLst/>
              <a:gdLst/>
              <a:ahLst/>
              <a:cxnLst/>
              <a:rect l="l" t="t" r="r" b="b"/>
              <a:pathLst>
                <a:path w="3538" h="1180" fill="none" extrusionOk="0">
                  <a:moveTo>
                    <a:pt x="2948" y="1179"/>
                  </a:moveTo>
                  <a:lnTo>
                    <a:pt x="590" y="1179"/>
                  </a:lnTo>
                  <a:lnTo>
                    <a:pt x="590" y="1179"/>
                  </a:lnTo>
                  <a:lnTo>
                    <a:pt x="345" y="1130"/>
                  </a:lnTo>
                  <a:lnTo>
                    <a:pt x="197" y="983"/>
                  </a:lnTo>
                  <a:lnTo>
                    <a:pt x="50" y="786"/>
                  </a:lnTo>
                  <a:lnTo>
                    <a:pt x="1" y="590"/>
                  </a:lnTo>
                  <a:lnTo>
                    <a:pt x="1" y="590"/>
                  </a:lnTo>
                  <a:lnTo>
                    <a:pt x="50" y="344"/>
                  </a:lnTo>
                  <a:lnTo>
                    <a:pt x="197" y="148"/>
                  </a:lnTo>
                  <a:lnTo>
                    <a:pt x="345" y="50"/>
                  </a:lnTo>
                  <a:lnTo>
                    <a:pt x="590" y="0"/>
                  </a:lnTo>
                  <a:lnTo>
                    <a:pt x="2948" y="0"/>
                  </a:lnTo>
                  <a:lnTo>
                    <a:pt x="2948" y="0"/>
                  </a:lnTo>
                  <a:lnTo>
                    <a:pt x="3145" y="50"/>
                  </a:lnTo>
                  <a:lnTo>
                    <a:pt x="3341" y="148"/>
                  </a:lnTo>
                  <a:lnTo>
                    <a:pt x="3489" y="344"/>
                  </a:lnTo>
                  <a:lnTo>
                    <a:pt x="3538" y="590"/>
                  </a:lnTo>
                  <a:lnTo>
                    <a:pt x="3538" y="590"/>
                  </a:lnTo>
                  <a:lnTo>
                    <a:pt x="3489" y="786"/>
                  </a:lnTo>
                  <a:lnTo>
                    <a:pt x="3341" y="983"/>
                  </a:lnTo>
                  <a:lnTo>
                    <a:pt x="3145" y="1130"/>
                  </a:lnTo>
                  <a:lnTo>
                    <a:pt x="2948" y="1179"/>
                  </a:lnTo>
                  <a:lnTo>
                    <a:pt x="2948" y="117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80"/>
            <p:cNvSpPr/>
            <p:nvPr/>
          </p:nvSpPr>
          <p:spPr>
            <a:xfrm>
              <a:off x="6296250" y="1275700"/>
              <a:ext cx="206325" cy="206350"/>
            </a:xfrm>
            <a:custGeom>
              <a:avLst/>
              <a:gdLst/>
              <a:ahLst/>
              <a:cxnLst/>
              <a:rect l="l" t="t" r="r" b="b"/>
              <a:pathLst>
                <a:path w="8253" h="8254" fill="none" extrusionOk="0">
                  <a:moveTo>
                    <a:pt x="8253" y="7664"/>
                  </a:moveTo>
                  <a:lnTo>
                    <a:pt x="8253" y="7664"/>
                  </a:lnTo>
                  <a:lnTo>
                    <a:pt x="8204" y="7861"/>
                  </a:lnTo>
                  <a:lnTo>
                    <a:pt x="8056" y="8057"/>
                  </a:lnTo>
                  <a:lnTo>
                    <a:pt x="7860" y="8204"/>
                  </a:lnTo>
                  <a:lnTo>
                    <a:pt x="7663" y="8254"/>
                  </a:lnTo>
                  <a:lnTo>
                    <a:pt x="590" y="8254"/>
                  </a:lnTo>
                  <a:lnTo>
                    <a:pt x="590" y="8254"/>
                  </a:lnTo>
                  <a:lnTo>
                    <a:pt x="393" y="8204"/>
                  </a:lnTo>
                  <a:lnTo>
                    <a:pt x="197" y="8057"/>
                  </a:lnTo>
                  <a:lnTo>
                    <a:pt x="49" y="7861"/>
                  </a:lnTo>
                  <a:lnTo>
                    <a:pt x="0" y="7664"/>
                  </a:lnTo>
                  <a:lnTo>
                    <a:pt x="0" y="590"/>
                  </a:lnTo>
                  <a:lnTo>
                    <a:pt x="0" y="590"/>
                  </a:lnTo>
                  <a:lnTo>
                    <a:pt x="49" y="394"/>
                  </a:lnTo>
                  <a:lnTo>
                    <a:pt x="197" y="197"/>
                  </a:lnTo>
                  <a:lnTo>
                    <a:pt x="393" y="50"/>
                  </a:lnTo>
                  <a:lnTo>
                    <a:pt x="590" y="1"/>
                  </a:lnTo>
                  <a:lnTo>
                    <a:pt x="7663" y="1"/>
                  </a:lnTo>
                  <a:lnTo>
                    <a:pt x="7663" y="1"/>
                  </a:lnTo>
                  <a:lnTo>
                    <a:pt x="7860" y="50"/>
                  </a:lnTo>
                  <a:lnTo>
                    <a:pt x="8056" y="197"/>
                  </a:lnTo>
                  <a:lnTo>
                    <a:pt x="8204" y="394"/>
                  </a:lnTo>
                  <a:lnTo>
                    <a:pt x="8253" y="590"/>
                  </a:lnTo>
                  <a:lnTo>
                    <a:pt x="8253" y="7664"/>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80"/>
            <p:cNvSpPr/>
            <p:nvPr/>
          </p:nvSpPr>
          <p:spPr>
            <a:xfrm>
              <a:off x="6502550" y="146730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80"/>
          <p:cNvGrpSpPr/>
          <p:nvPr/>
        </p:nvGrpSpPr>
        <p:grpSpPr>
          <a:xfrm>
            <a:off x="7422933" y="1294570"/>
            <a:ext cx="465198" cy="354602"/>
            <a:chOff x="6880800" y="1218000"/>
            <a:chExt cx="501075" cy="381950"/>
          </a:xfrm>
        </p:grpSpPr>
        <p:sp>
          <p:nvSpPr>
            <p:cNvPr id="1528" name="Google Shape;1528;p80"/>
            <p:cNvSpPr/>
            <p:nvPr/>
          </p:nvSpPr>
          <p:spPr>
            <a:xfrm>
              <a:off x="7263975" y="1540975"/>
              <a:ext cx="57725" cy="58975"/>
            </a:xfrm>
            <a:custGeom>
              <a:avLst/>
              <a:gdLst/>
              <a:ahLst/>
              <a:cxnLst/>
              <a:rect l="l" t="t" r="r" b="b"/>
              <a:pathLst>
                <a:path w="2309" h="2359" extrusionOk="0">
                  <a:moveTo>
                    <a:pt x="934" y="0"/>
                  </a:moveTo>
                  <a:lnTo>
                    <a:pt x="688" y="99"/>
                  </a:lnTo>
                  <a:lnTo>
                    <a:pt x="491" y="197"/>
                  </a:lnTo>
                  <a:lnTo>
                    <a:pt x="344" y="344"/>
                  </a:lnTo>
                  <a:lnTo>
                    <a:pt x="197" y="492"/>
                  </a:lnTo>
                  <a:lnTo>
                    <a:pt x="49" y="688"/>
                  </a:lnTo>
                  <a:lnTo>
                    <a:pt x="0" y="934"/>
                  </a:lnTo>
                  <a:lnTo>
                    <a:pt x="0" y="1179"/>
                  </a:lnTo>
                  <a:lnTo>
                    <a:pt x="0" y="1425"/>
                  </a:lnTo>
                  <a:lnTo>
                    <a:pt x="49" y="1622"/>
                  </a:lnTo>
                  <a:lnTo>
                    <a:pt x="197" y="1818"/>
                  </a:lnTo>
                  <a:lnTo>
                    <a:pt x="344" y="2014"/>
                  </a:lnTo>
                  <a:lnTo>
                    <a:pt x="491" y="2162"/>
                  </a:lnTo>
                  <a:lnTo>
                    <a:pt x="688" y="2260"/>
                  </a:lnTo>
                  <a:lnTo>
                    <a:pt x="934" y="2309"/>
                  </a:lnTo>
                  <a:lnTo>
                    <a:pt x="1130" y="2358"/>
                  </a:lnTo>
                  <a:lnTo>
                    <a:pt x="1376" y="2309"/>
                  </a:lnTo>
                  <a:lnTo>
                    <a:pt x="1621" y="2260"/>
                  </a:lnTo>
                  <a:lnTo>
                    <a:pt x="1818" y="2162"/>
                  </a:lnTo>
                  <a:lnTo>
                    <a:pt x="1965" y="2014"/>
                  </a:lnTo>
                  <a:lnTo>
                    <a:pt x="2112" y="1818"/>
                  </a:lnTo>
                  <a:lnTo>
                    <a:pt x="2260" y="1622"/>
                  </a:lnTo>
                  <a:lnTo>
                    <a:pt x="2309" y="1425"/>
                  </a:lnTo>
                  <a:lnTo>
                    <a:pt x="2309" y="1179"/>
                  </a:lnTo>
                  <a:lnTo>
                    <a:pt x="2309" y="934"/>
                  </a:lnTo>
                  <a:lnTo>
                    <a:pt x="2260" y="688"/>
                  </a:lnTo>
                  <a:lnTo>
                    <a:pt x="2112" y="492"/>
                  </a:lnTo>
                  <a:lnTo>
                    <a:pt x="1965" y="344"/>
                  </a:lnTo>
                  <a:lnTo>
                    <a:pt x="1818" y="197"/>
                  </a:lnTo>
                  <a:lnTo>
                    <a:pt x="1621" y="99"/>
                  </a:lnTo>
                  <a:lnTo>
                    <a:pt x="13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80"/>
            <p:cNvSpPr/>
            <p:nvPr/>
          </p:nvSpPr>
          <p:spPr>
            <a:xfrm>
              <a:off x="7263975" y="1540975"/>
              <a:ext cx="57725" cy="58975"/>
            </a:xfrm>
            <a:custGeom>
              <a:avLst/>
              <a:gdLst/>
              <a:ahLst/>
              <a:cxnLst/>
              <a:rect l="l" t="t" r="r" b="b"/>
              <a:pathLst>
                <a:path w="2309" h="2359" fill="none" extrusionOk="0">
                  <a:moveTo>
                    <a:pt x="2309" y="1179"/>
                  </a:moveTo>
                  <a:lnTo>
                    <a:pt x="2309" y="1179"/>
                  </a:lnTo>
                  <a:lnTo>
                    <a:pt x="2309" y="1425"/>
                  </a:lnTo>
                  <a:lnTo>
                    <a:pt x="2260" y="1622"/>
                  </a:lnTo>
                  <a:lnTo>
                    <a:pt x="2112" y="1818"/>
                  </a:lnTo>
                  <a:lnTo>
                    <a:pt x="1965" y="2014"/>
                  </a:lnTo>
                  <a:lnTo>
                    <a:pt x="1818" y="2162"/>
                  </a:lnTo>
                  <a:lnTo>
                    <a:pt x="1621" y="2260"/>
                  </a:lnTo>
                  <a:lnTo>
                    <a:pt x="1376" y="2309"/>
                  </a:lnTo>
                  <a:lnTo>
                    <a:pt x="1130" y="2358"/>
                  </a:lnTo>
                  <a:lnTo>
                    <a:pt x="1130" y="2358"/>
                  </a:lnTo>
                  <a:lnTo>
                    <a:pt x="934" y="2309"/>
                  </a:lnTo>
                  <a:lnTo>
                    <a:pt x="688" y="2260"/>
                  </a:lnTo>
                  <a:lnTo>
                    <a:pt x="491" y="2162"/>
                  </a:lnTo>
                  <a:lnTo>
                    <a:pt x="344" y="2014"/>
                  </a:lnTo>
                  <a:lnTo>
                    <a:pt x="197" y="1818"/>
                  </a:lnTo>
                  <a:lnTo>
                    <a:pt x="49" y="1622"/>
                  </a:lnTo>
                  <a:lnTo>
                    <a:pt x="0" y="1425"/>
                  </a:lnTo>
                  <a:lnTo>
                    <a:pt x="0" y="1179"/>
                  </a:lnTo>
                  <a:lnTo>
                    <a:pt x="0" y="1179"/>
                  </a:lnTo>
                  <a:lnTo>
                    <a:pt x="0" y="934"/>
                  </a:lnTo>
                  <a:lnTo>
                    <a:pt x="49" y="688"/>
                  </a:lnTo>
                  <a:lnTo>
                    <a:pt x="197" y="492"/>
                  </a:lnTo>
                  <a:lnTo>
                    <a:pt x="344" y="344"/>
                  </a:lnTo>
                  <a:lnTo>
                    <a:pt x="491" y="197"/>
                  </a:lnTo>
                  <a:lnTo>
                    <a:pt x="688" y="99"/>
                  </a:lnTo>
                  <a:lnTo>
                    <a:pt x="934" y="0"/>
                  </a:lnTo>
                  <a:lnTo>
                    <a:pt x="1130" y="0"/>
                  </a:lnTo>
                  <a:lnTo>
                    <a:pt x="1130" y="0"/>
                  </a:lnTo>
                  <a:lnTo>
                    <a:pt x="1376" y="0"/>
                  </a:lnTo>
                  <a:lnTo>
                    <a:pt x="1621" y="99"/>
                  </a:lnTo>
                  <a:lnTo>
                    <a:pt x="1818" y="197"/>
                  </a:lnTo>
                  <a:lnTo>
                    <a:pt x="1965" y="344"/>
                  </a:lnTo>
                  <a:lnTo>
                    <a:pt x="2112" y="492"/>
                  </a:lnTo>
                  <a:lnTo>
                    <a:pt x="2260" y="688"/>
                  </a:lnTo>
                  <a:lnTo>
                    <a:pt x="2309" y="934"/>
                  </a:lnTo>
                  <a:lnTo>
                    <a:pt x="2309" y="1179"/>
                  </a:lnTo>
                  <a:lnTo>
                    <a:pt x="2309" y="117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80"/>
            <p:cNvSpPr/>
            <p:nvPr/>
          </p:nvSpPr>
          <p:spPr>
            <a:xfrm>
              <a:off x="7321675" y="157045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80"/>
            <p:cNvSpPr/>
            <p:nvPr/>
          </p:nvSpPr>
          <p:spPr>
            <a:xfrm>
              <a:off x="6970450" y="1540975"/>
              <a:ext cx="57750" cy="58975"/>
            </a:xfrm>
            <a:custGeom>
              <a:avLst/>
              <a:gdLst/>
              <a:ahLst/>
              <a:cxnLst/>
              <a:rect l="l" t="t" r="r" b="b"/>
              <a:pathLst>
                <a:path w="2310" h="2359" extrusionOk="0">
                  <a:moveTo>
                    <a:pt x="934" y="0"/>
                  </a:moveTo>
                  <a:lnTo>
                    <a:pt x="688" y="99"/>
                  </a:lnTo>
                  <a:lnTo>
                    <a:pt x="492" y="197"/>
                  </a:lnTo>
                  <a:lnTo>
                    <a:pt x="345" y="344"/>
                  </a:lnTo>
                  <a:lnTo>
                    <a:pt x="197" y="492"/>
                  </a:lnTo>
                  <a:lnTo>
                    <a:pt x="50" y="688"/>
                  </a:lnTo>
                  <a:lnTo>
                    <a:pt x="1" y="934"/>
                  </a:lnTo>
                  <a:lnTo>
                    <a:pt x="1" y="1179"/>
                  </a:lnTo>
                  <a:lnTo>
                    <a:pt x="1" y="1425"/>
                  </a:lnTo>
                  <a:lnTo>
                    <a:pt x="50" y="1622"/>
                  </a:lnTo>
                  <a:lnTo>
                    <a:pt x="197" y="1818"/>
                  </a:lnTo>
                  <a:lnTo>
                    <a:pt x="345" y="2014"/>
                  </a:lnTo>
                  <a:lnTo>
                    <a:pt x="492" y="2162"/>
                  </a:lnTo>
                  <a:lnTo>
                    <a:pt x="688" y="2260"/>
                  </a:lnTo>
                  <a:lnTo>
                    <a:pt x="934" y="2309"/>
                  </a:lnTo>
                  <a:lnTo>
                    <a:pt x="1131" y="2358"/>
                  </a:lnTo>
                  <a:lnTo>
                    <a:pt x="1376" y="2309"/>
                  </a:lnTo>
                  <a:lnTo>
                    <a:pt x="1622" y="2260"/>
                  </a:lnTo>
                  <a:lnTo>
                    <a:pt x="1818" y="2162"/>
                  </a:lnTo>
                  <a:lnTo>
                    <a:pt x="1966" y="2014"/>
                  </a:lnTo>
                  <a:lnTo>
                    <a:pt x="2113" y="1818"/>
                  </a:lnTo>
                  <a:lnTo>
                    <a:pt x="2211" y="1622"/>
                  </a:lnTo>
                  <a:lnTo>
                    <a:pt x="2310" y="1425"/>
                  </a:lnTo>
                  <a:lnTo>
                    <a:pt x="2310" y="1179"/>
                  </a:lnTo>
                  <a:lnTo>
                    <a:pt x="2310" y="934"/>
                  </a:lnTo>
                  <a:lnTo>
                    <a:pt x="2211" y="688"/>
                  </a:lnTo>
                  <a:lnTo>
                    <a:pt x="2113" y="492"/>
                  </a:lnTo>
                  <a:lnTo>
                    <a:pt x="1966" y="344"/>
                  </a:lnTo>
                  <a:lnTo>
                    <a:pt x="1818" y="197"/>
                  </a:lnTo>
                  <a:lnTo>
                    <a:pt x="1622" y="99"/>
                  </a:lnTo>
                  <a:lnTo>
                    <a:pt x="13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80"/>
            <p:cNvSpPr/>
            <p:nvPr/>
          </p:nvSpPr>
          <p:spPr>
            <a:xfrm>
              <a:off x="6970450" y="1540975"/>
              <a:ext cx="57750" cy="58975"/>
            </a:xfrm>
            <a:custGeom>
              <a:avLst/>
              <a:gdLst/>
              <a:ahLst/>
              <a:cxnLst/>
              <a:rect l="l" t="t" r="r" b="b"/>
              <a:pathLst>
                <a:path w="2310" h="2359" fill="none" extrusionOk="0">
                  <a:moveTo>
                    <a:pt x="2310" y="1179"/>
                  </a:moveTo>
                  <a:lnTo>
                    <a:pt x="2310" y="1179"/>
                  </a:lnTo>
                  <a:lnTo>
                    <a:pt x="2310" y="1425"/>
                  </a:lnTo>
                  <a:lnTo>
                    <a:pt x="2211" y="1622"/>
                  </a:lnTo>
                  <a:lnTo>
                    <a:pt x="2113" y="1818"/>
                  </a:lnTo>
                  <a:lnTo>
                    <a:pt x="1966" y="2014"/>
                  </a:lnTo>
                  <a:lnTo>
                    <a:pt x="1818" y="2162"/>
                  </a:lnTo>
                  <a:lnTo>
                    <a:pt x="1622" y="2260"/>
                  </a:lnTo>
                  <a:lnTo>
                    <a:pt x="1376" y="2309"/>
                  </a:lnTo>
                  <a:lnTo>
                    <a:pt x="1131" y="2358"/>
                  </a:lnTo>
                  <a:lnTo>
                    <a:pt x="1131" y="2358"/>
                  </a:lnTo>
                  <a:lnTo>
                    <a:pt x="934" y="2309"/>
                  </a:lnTo>
                  <a:lnTo>
                    <a:pt x="688" y="2260"/>
                  </a:lnTo>
                  <a:lnTo>
                    <a:pt x="492" y="2162"/>
                  </a:lnTo>
                  <a:lnTo>
                    <a:pt x="345" y="2014"/>
                  </a:lnTo>
                  <a:lnTo>
                    <a:pt x="197" y="1818"/>
                  </a:lnTo>
                  <a:lnTo>
                    <a:pt x="50" y="1622"/>
                  </a:lnTo>
                  <a:lnTo>
                    <a:pt x="1" y="1425"/>
                  </a:lnTo>
                  <a:lnTo>
                    <a:pt x="1" y="1179"/>
                  </a:lnTo>
                  <a:lnTo>
                    <a:pt x="1" y="1179"/>
                  </a:lnTo>
                  <a:lnTo>
                    <a:pt x="1" y="934"/>
                  </a:lnTo>
                  <a:lnTo>
                    <a:pt x="50" y="688"/>
                  </a:lnTo>
                  <a:lnTo>
                    <a:pt x="197" y="492"/>
                  </a:lnTo>
                  <a:lnTo>
                    <a:pt x="345" y="344"/>
                  </a:lnTo>
                  <a:lnTo>
                    <a:pt x="492" y="197"/>
                  </a:lnTo>
                  <a:lnTo>
                    <a:pt x="688" y="99"/>
                  </a:lnTo>
                  <a:lnTo>
                    <a:pt x="934" y="0"/>
                  </a:lnTo>
                  <a:lnTo>
                    <a:pt x="1131" y="0"/>
                  </a:lnTo>
                  <a:lnTo>
                    <a:pt x="1131" y="0"/>
                  </a:lnTo>
                  <a:lnTo>
                    <a:pt x="1376" y="0"/>
                  </a:lnTo>
                  <a:lnTo>
                    <a:pt x="1622" y="99"/>
                  </a:lnTo>
                  <a:lnTo>
                    <a:pt x="1818" y="197"/>
                  </a:lnTo>
                  <a:lnTo>
                    <a:pt x="1966" y="344"/>
                  </a:lnTo>
                  <a:lnTo>
                    <a:pt x="2113" y="492"/>
                  </a:lnTo>
                  <a:lnTo>
                    <a:pt x="2211" y="688"/>
                  </a:lnTo>
                  <a:lnTo>
                    <a:pt x="2310" y="934"/>
                  </a:lnTo>
                  <a:lnTo>
                    <a:pt x="2310" y="1179"/>
                  </a:lnTo>
                  <a:lnTo>
                    <a:pt x="2310" y="117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80"/>
            <p:cNvSpPr/>
            <p:nvPr/>
          </p:nvSpPr>
          <p:spPr>
            <a:xfrm>
              <a:off x="7028175" y="157045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80"/>
            <p:cNvSpPr/>
            <p:nvPr/>
          </p:nvSpPr>
          <p:spPr>
            <a:xfrm>
              <a:off x="7205025" y="1306400"/>
              <a:ext cx="109325" cy="116700"/>
            </a:xfrm>
            <a:custGeom>
              <a:avLst/>
              <a:gdLst/>
              <a:ahLst/>
              <a:cxnLst/>
              <a:rect l="l" t="t" r="r" b="b"/>
              <a:pathLst>
                <a:path w="4373" h="4668" extrusionOk="0">
                  <a:moveTo>
                    <a:pt x="0" y="1"/>
                  </a:moveTo>
                  <a:lnTo>
                    <a:pt x="0" y="4668"/>
                  </a:lnTo>
                  <a:lnTo>
                    <a:pt x="2702" y="4668"/>
                  </a:lnTo>
                  <a:lnTo>
                    <a:pt x="4372" y="2997"/>
                  </a:lnTo>
                  <a:lnTo>
                    <a:pt x="3488" y="394"/>
                  </a:lnTo>
                  <a:lnTo>
                    <a:pt x="3390" y="197"/>
                  </a:lnTo>
                  <a:lnTo>
                    <a:pt x="3292" y="99"/>
                  </a:lnTo>
                  <a:lnTo>
                    <a:pt x="30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80"/>
            <p:cNvSpPr/>
            <p:nvPr/>
          </p:nvSpPr>
          <p:spPr>
            <a:xfrm>
              <a:off x="7205025" y="1306400"/>
              <a:ext cx="109325" cy="116700"/>
            </a:xfrm>
            <a:custGeom>
              <a:avLst/>
              <a:gdLst/>
              <a:ahLst/>
              <a:cxnLst/>
              <a:rect l="l" t="t" r="r" b="b"/>
              <a:pathLst>
                <a:path w="4373" h="4668" fill="none" extrusionOk="0">
                  <a:moveTo>
                    <a:pt x="2948" y="1"/>
                  </a:moveTo>
                  <a:lnTo>
                    <a:pt x="0" y="1"/>
                  </a:lnTo>
                  <a:lnTo>
                    <a:pt x="0" y="4668"/>
                  </a:lnTo>
                  <a:lnTo>
                    <a:pt x="2702" y="4668"/>
                  </a:lnTo>
                  <a:lnTo>
                    <a:pt x="4372" y="2997"/>
                  </a:lnTo>
                  <a:lnTo>
                    <a:pt x="3488" y="394"/>
                  </a:lnTo>
                  <a:lnTo>
                    <a:pt x="3488" y="394"/>
                  </a:lnTo>
                  <a:lnTo>
                    <a:pt x="3390" y="197"/>
                  </a:lnTo>
                  <a:lnTo>
                    <a:pt x="3292" y="99"/>
                  </a:lnTo>
                  <a:lnTo>
                    <a:pt x="3095" y="1"/>
                  </a:lnTo>
                  <a:lnTo>
                    <a:pt x="2948" y="1"/>
                  </a:lnTo>
                  <a:lnTo>
                    <a:pt x="294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80"/>
            <p:cNvSpPr/>
            <p:nvPr/>
          </p:nvSpPr>
          <p:spPr>
            <a:xfrm>
              <a:off x="7278700" y="130640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80"/>
            <p:cNvSpPr/>
            <p:nvPr/>
          </p:nvSpPr>
          <p:spPr>
            <a:xfrm>
              <a:off x="7205025" y="1404650"/>
              <a:ext cx="176850" cy="165825"/>
            </a:xfrm>
            <a:custGeom>
              <a:avLst/>
              <a:gdLst/>
              <a:ahLst/>
              <a:cxnLst/>
              <a:rect l="l" t="t" r="r" b="b"/>
              <a:pathLst>
                <a:path w="7074" h="6633" extrusionOk="0">
                  <a:moveTo>
                    <a:pt x="5109" y="1"/>
                  </a:moveTo>
                  <a:lnTo>
                    <a:pt x="3341" y="1769"/>
                  </a:lnTo>
                  <a:lnTo>
                    <a:pt x="3144" y="1867"/>
                  </a:lnTo>
                  <a:lnTo>
                    <a:pt x="2948" y="1917"/>
                  </a:lnTo>
                  <a:lnTo>
                    <a:pt x="0" y="1917"/>
                  </a:lnTo>
                  <a:lnTo>
                    <a:pt x="0" y="6632"/>
                  </a:lnTo>
                  <a:lnTo>
                    <a:pt x="1179" y="6632"/>
                  </a:lnTo>
                  <a:lnTo>
                    <a:pt x="1228" y="6141"/>
                  </a:lnTo>
                  <a:lnTo>
                    <a:pt x="1327" y="5699"/>
                  </a:lnTo>
                  <a:lnTo>
                    <a:pt x="1572" y="5306"/>
                  </a:lnTo>
                  <a:lnTo>
                    <a:pt x="1867" y="4962"/>
                  </a:lnTo>
                  <a:lnTo>
                    <a:pt x="2211" y="4667"/>
                  </a:lnTo>
                  <a:lnTo>
                    <a:pt x="2604" y="4471"/>
                  </a:lnTo>
                  <a:lnTo>
                    <a:pt x="3046" y="4324"/>
                  </a:lnTo>
                  <a:lnTo>
                    <a:pt x="3488" y="4274"/>
                  </a:lnTo>
                  <a:lnTo>
                    <a:pt x="3979" y="4324"/>
                  </a:lnTo>
                  <a:lnTo>
                    <a:pt x="4421" y="4471"/>
                  </a:lnTo>
                  <a:lnTo>
                    <a:pt x="4814" y="4667"/>
                  </a:lnTo>
                  <a:lnTo>
                    <a:pt x="5158" y="4962"/>
                  </a:lnTo>
                  <a:lnTo>
                    <a:pt x="5453" y="5306"/>
                  </a:lnTo>
                  <a:lnTo>
                    <a:pt x="5699" y="5699"/>
                  </a:lnTo>
                  <a:lnTo>
                    <a:pt x="5797" y="6141"/>
                  </a:lnTo>
                  <a:lnTo>
                    <a:pt x="5846" y="6632"/>
                  </a:lnTo>
                  <a:lnTo>
                    <a:pt x="6485" y="6632"/>
                  </a:lnTo>
                  <a:lnTo>
                    <a:pt x="6730" y="6583"/>
                  </a:lnTo>
                  <a:lnTo>
                    <a:pt x="6927" y="6436"/>
                  </a:lnTo>
                  <a:lnTo>
                    <a:pt x="7025" y="6239"/>
                  </a:lnTo>
                  <a:lnTo>
                    <a:pt x="7074" y="6043"/>
                  </a:lnTo>
                  <a:lnTo>
                    <a:pt x="7074" y="1327"/>
                  </a:lnTo>
                  <a:lnTo>
                    <a:pt x="7074" y="1180"/>
                  </a:lnTo>
                  <a:lnTo>
                    <a:pt x="6976" y="1032"/>
                  </a:lnTo>
                  <a:lnTo>
                    <a:pt x="6878" y="885"/>
                  </a:lnTo>
                  <a:lnTo>
                    <a:pt x="6730" y="787"/>
                  </a:lnTo>
                  <a:lnTo>
                    <a:pt x="5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80"/>
            <p:cNvSpPr/>
            <p:nvPr/>
          </p:nvSpPr>
          <p:spPr>
            <a:xfrm>
              <a:off x="7205025" y="1404650"/>
              <a:ext cx="176850" cy="165825"/>
            </a:xfrm>
            <a:custGeom>
              <a:avLst/>
              <a:gdLst/>
              <a:ahLst/>
              <a:cxnLst/>
              <a:rect l="l" t="t" r="r" b="b"/>
              <a:pathLst>
                <a:path w="7074" h="6633" fill="none" extrusionOk="0">
                  <a:moveTo>
                    <a:pt x="6730" y="787"/>
                  </a:moveTo>
                  <a:lnTo>
                    <a:pt x="5109" y="1"/>
                  </a:lnTo>
                  <a:lnTo>
                    <a:pt x="3341" y="1769"/>
                  </a:lnTo>
                  <a:lnTo>
                    <a:pt x="3341" y="1769"/>
                  </a:lnTo>
                  <a:lnTo>
                    <a:pt x="3144" y="1867"/>
                  </a:lnTo>
                  <a:lnTo>
                    <a:pt x="2948" y="1917"/>
                  </a:lnTo>
                  <a:lnTo>
                    <a:pt x="0" y="1917"/>
                  </a:lnTo>
                  <a:lnTo>
                    <a:pt x="0" y="6632"/>
                  </a:lnTo>
                  <a:lnTo>
                    <a:pt x="1179" y="6632"/>
                  </a:lnTo>
                  <a:lnTo>
                    <a:pt x="1179" y="6632"/>
                  </a:lnTo>
                  <a:lnTo>
                    <a:pt x="1228" y="6141"/>
                  </a:lnTo>
                  <a:lnTo>
                    <a:pt x="1327" y="5699"/>
                  </a:lnTo>
                  <a:lnTo>
                    <a:pt x="1572" y="5306"/>
                  </a:lnTo>
                  <a:lnTo>
                    <a:pt x="1867" y="4962"/>
                  </a:lnTo>
                  <a:lnTo>
                    <a:pt x="2211" y="4667"/>
                  </a:lnTo>
                  <a:lnTo>
                    <a:pt x="2604" y="4471"/>
                  </a:lnTo>
                  <a:lnTo>
                    <a:pt x="3046" y="4324"/>
                  </a:lnTo>
                  <a:lnTo>
                    <a:pt x="3488" y="4274"/>
                  </a:lnTo>
                  <a:lnTo>
                    <a:pt x="3488" y="4274"/>
                  </a:lnTo>
                  <a:lnTo>
                    <a:pt x="3979" y="4324"/>
                  </a:lnTo>
                  <a:lnTo>
                    <a:pt x="4421" y="4471"/>
                  </a:lnTo>
                  <a:lnTo>
                    <a:pt x="4814" y="4667"/>
                  </a:lnTo>
                  <a:lnTo>
                    <a:pt x="5158" y="4962"/>
                  </a:lnTo>
                  <a:lnTo>
                    <a:pt x="5453" y="5306"/>
                  </a:lnTo>
                  <a:lnTo>
                    <a:pt x="5699" y="5699"/>
                  </a:lnTo>
                  <a:lnTo>
                    <a:pt x="5797" y="6141"/>
                  </a:lnTo>
                  <a:lnTo>
                    <a:pt x="5846" y="6632"/>
                  </a:lnTo>
                  <a:lnTo>
                    <a:pt x="6485" y="6632"/>
                  </a:lnTo>
                  <a:lnTo>
                    <a:pt x="6485" y="6632"/>
                  </a:lnTo>
                  <a:lnTo>
                    <a:pt x="6730" y="6583"/>
                  </a:lnTo>
                  <a:lnTo>
                    <a:pt x="6927" y="6436"/>
                  </a:lnTo>
                  <a:lnTo>
                    <a:pt x="7025" y="6239"/>
                  </a:lnTo>
                  <a:lnTo>
                    <a:pt x="7074" y="6043"/>
                  </a:lnTo>
                  <a:lnTo>
                    <a:pt x="7074" y="1327"/>
                  </a:lnTo>
                  <a:lnTo>
                    <a:pt x="7074" y="1327"/>
                  </a:lnTo>
                  <a:lnTo>
                    <a:pt x="7074" y="1180"/>
                  </a:lnTo>
                  <a:lnTo>
                    <a:pt x="6976" y="1032"/>
                  </a:lnTo>
                  <a:lnTo>
                    <a:pt x="6878" y="885"/>
                  </a:lnTo>
                  <a:lnTo>
                    <a:pt x="6730" y="787"/>
                  </a:lnTo>
                  <a:lnTo>
                    <a:pt x="6730" y="787"/>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80"/>
            <p:cNvSpPr/>
            <p:nvPr/>
          </p:nvSpPr>
          <p:spPr>
            <a:xfrm>
              <a:off x="7373275" y="1424300"/>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80"/>
            <p:cNvSpPr/>
            <p:nvPr/>
          </p:nvSpPr>
          <p:spPr>
            <a:xfrm>
              <a:off x="7013450" y="1306400"/>
              <a:ext cx="29475" cy="29500"/>
            </a:xfrm>
            <a:custGeom>
              <a:avLst/>
              <a:gdLst/>
              <a:ahLst/>
              <a:cxnLst/>
              <a:rect l="l" t="t" r="r" b="b"/>
              <a:pathLst>
                <a:path w="1179" h="1180" extrusionOk="0">
                  <a:moveTo>
                    <a:pt x="0" y="1"/>
                  </a:moveTo>
                  <a:lnTo>
                    <a:pt x="0" y="1180"/>
                  </a:lnTo>
                  <a:lnTo>
                    <a:pt x="1179" y="1180"/>
                  </a:lnTo>
                  <a:lnTo>
                    <a:pt x="11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80"/>
            <p:cNvSpPr/>
            <p:nvPr/>
          </p:nvSpPr>
          <p:spPr>
            <a:xfrm>
              <a:off x="6955725" y="1306400"/>
              <a:ext cx="146150" cy="146175"/>
            </a:xfrm>
            <a:custGeom>
              <a:avLst/>
              <a:gdLst/>
              <a:ahLst/>
              <a:cxnLst/>
              <a:rect l="l" t="t" r="r" b="b"/>
              <a:pathLst>
                <a:path w="5846" h="5847" extrusionOk="0">
                  <a:moveTo>
                    <a:pt x="0" y="1"/>
                  </a:moveTo>
                  <a:lnTo>
                    <a:pt x="0" y="5847"/>
                  </a:lnTo>
                  <a:lnTo>
                    <a:pt x="5846" y="5847"/>
                  </a:lnTo>
                  <a:lnTo>
                    <a:pt x="5846" y="1"/>
                  </a:lnTo>
                  <a:lnTo>
                    <a:pt x="4667" y="1"/>
                  </a:lnTo>
                  <a:lnTo>
                    <a:pt x="4667" y="1720"/>
                  </a:lnTo>
                  <a:lnTo>
                    <a:pt x="4618" y="1966"/>
                  </a:lnTo>
                  <a:lnTo>
                    <a:pt x="4520" y="2162"/>
                  </a:lnTo>
                  <a:lnTo>
                    <a:pt x="4323" y="2261"/>
                  </a:lnTo>
                  <a:lnTo>
                    <a:pt x="4077" y="2310"/>
                  </a:lnTo>
                  <a:lnTo>
                    <a:pt x="1720" y="2310"/>
                  </a:lnTo>
                  <a:lnTo>
                    <a:pt x="1523" y="2261"/>
                  </a:lnTo>
                  <a:lnTo>
                    <a:pt x="1327" y="2162"/>
                  </a:lnTo>
                  <a:lnTo>
                    <a:pt x="1179" y="1966"/>
                  </a:lnTo>
                  <a:lnTo>
                    <a:pt x="1130" y="1720"/>
                  </a:lnTo>
                  <a:lnTo>
                    <a:pt x="11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80"/>
            <p:cNvSpPr/>
            <p:nvPr/>
          </p:nvSpPr>
          <p:spPr>
            <a:xfrm>
              <a:off x="6955725" y="1306400"/>
              <a:ext cx="146150" cy="146175"/>
            </a:xfrm>
            <a:custGeom>
              <a:avLst/>
              <a:gdLst/>
              <a:ahLst/>
              <a:cxnLst/>
              <a:rect l="l" t="t" r="r" b="b"/>
              <a:pathLst>
                <a:path w="5846" h="5847" fill="none" extrusionOk="0">
                  <a:moveTo>
                    <a:pt x="5846" y="1"/>
                  </a:moveTo>
                  <a:lnTo>
                    <a:pt x="4667" y="1"/>
                  </a:lnTo>
                  <a:lnTo>
                    <a:pt x="4667" y="1720"/>
                  </a:lnTo>
                  <a:lnTo>
                    <a:pt x="4667" y="1720"/>
                  </a:lnTo>
                  <a:lnTo>
                    <a:pt x="4618" y="1966"/>
                  </a:lnTo>
                  <a:lnTo>
                    <a:pt x="4520" y="2162"/>
                  </a:lnTo>
                  <a:lnTo>
                    <a:pt x="4323" y="2261"/>
                  </a:lnTo>
                  <a:lnTo>
                    <a:pt x="4077" y="2310"/>
                  </a:lnTo>
                  <a:lnTo>
                    <a:pt x="1720" y="2310"/>
                  </a:lnTo>
                  <a:lnTo>
                    <a:pt x="1720" y="2310"/>
                  </a:lnTo>
                  <a:lnTo>
                    <a:pt x="1523" y="2261"/>
                  </a:lnTo>
                  <a:lnTo>
                    <a:pt x="1327" y="2162"/>
                  </a:lnTo>
                  <a:lnTo>
                    <a:pt x="1179" y="1966"/>
                  </a:lnTo>
                  <a:lnTo>
                    <a:pt x="1130" y="1720"/>
                  </a:lnTo>
                  <a:lnTo>
                    <a:pt x="1130" y="1"/>
                  </a:lnTo>
                  <a:lnTo>
                    <a:pt x="0" y="1"/>
                  </a:lnTo>
                  <a:lnTo>
                    <a:pt x="0" y="5847"/>
                  </a:lnTo>
                  <a:lnTo>
                    <a:pt x="5846" y="5847"/>
                  </a:lnTo>
                  <a:lnTo>
                    <a:pt x="584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80"/>
            <p:cNvSpPr/>
            <p:nvPr/>
          </p:nvSpPr>
          <p:spPr>
            <a:xfrm>
              <a:off x="7101850" y="130640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80"/>
            <p:cNvSpPr/>
            <p:nvPr/>
          </p:nvSpPr>
          <p:spPr>
            <a:xfrm>
              <a:off x="6880800" y="1218000"/>
              <a:ext cx="294775" cy="352475"/>
            </a:xfrm>
            <a:custGeom>
              <a:avLst/>
              <a:gdLst/>
              <a:ahLst/>
              <a:cxnLst/>
              <a:rect l="l" t="t" r="r" b="b"/>
              <a:pathLst>
                <a:path w="11791" h="14099" extrusionOk="0">
                  <a:moveTo>
                    <a:pt x="9432" y="2358"/>
                  </a:moveTo>
                  <a:lnTo>
                    <a:pt x="9678" y="2407"/>
                  </a:lnTo>
                  <a:lnTo>
                    <a:pt x="9875" y="2505"/>
                  </a:lnTo>
                  <a:lnTo>
                    <a:pt x="9973" y="2702"/>
                  </a:lnTo>
                  <a:lnTo>
                    <a:pt x="10022" y="2947"/>
                  </a:lnTo>
                  <a:lnTo>
                    <a:pt x="10022" y="9972"/>
                  </a:lnTo>
                  <a:lnTo>
                    <a:pt x="9973" y="10218"/>
                  </a:lnTo>
                  <a:lnTo>
                    <a:pt x="9875" y="10414"/>
                  </a:lnTo>
                  <a:lnTo>
                    <a:pt x="9678" y="10512"/>
                  </a:lnTo>
                  <a:lnTo>
                    <a:pt x="9432" y="10562"/>
                  </a:lnTo>
                  <a:lnTo>
                    <a:pt x="2408" y="10562"/>
                  </a:lnTo>
                  <a:lnTo>
                    <a:pt x="2162" y="10512"/>
                  </a:lnTo>
                  <a:lnTo>
                    <a:pt x="1966" y="10414"/>
                  </a:lnTo>
                  <a:lnTo>
                    <a:pt x="1867" y="10218"/>
                  </a:lnTo>
                  <a:lnTo>
                    <a:pt x="1818" y="9972"/>
                  </a:lnTo>
                  <a:lnTo>
                    <a:pt x="1818" y="2947"/>
                  </a:lnTo>
                  <a:lnTo>
                    <a:pt x="1867" y="2702"/>
                  </a:lnTo>
                  <a:lnTo>
                    <a:pt x="1966" y="2505"/>
                  </a:lnTo>
                  <a:lnTo>
                    <a:pt x="2162" y="2407"/>
                  </a:lnTo>
                  <a:lnTo>
                    <a:pt x="2408" y="2358"/>
                  </a:lnTo>
                  <a:close/>
                  <a:moveTo>
                    <a:pt x="590" y="0"/>
                  </a:moveTo>
                  <a:lnTo>
                    <a:pt x="345" y="49"/>
                  </a:lnTo>
                  <a:lnTo>
                    <a:pt x="197" y="147"/>
                  </a:lnTo>
                  <a:lnTo>
                    <a:pt x="50" y="344"/>
                  </a:lnTo>
                  <a:lnTo>
                    <a:pt x="1" y="590"/>
                  </a:lnTo>
                  <a:lnTo>
                    <a:pt x="1" y="13509"/>
                  </a:lnTo>
                  <a:lnTo>
                    <a:pt x="50" y="13705"/>
                  </a:lnTo>
                  <a:lnTo>
                    <a:pt x="197" y="13902"/>
                  </a:lnTo>
                  <a:lnTo>
                    <a:pt x="345" y="14049"/>
                  </a:lnTo>
                  <a:lnTo>
                    <a:pt x="590" y="14098"/>
                  </a:lnTo>
                  <a:lnTo>
                    <a:pt x="2408" y="14098"/>
                  </a:lnTo>
                  <a:lnTo>
                    <a:pt x="2457" y="13607"/>
                  </a:lnTo>
                  <a:lnTo>
                    <a:pt x="2555" y="13165"/>
                  </a:lnTo>
                  <a:lnTo>
                    <a:pt x="2801" y="12772"/>
                  </a:lnTo>
                  <a:lnTo>
                    <a:pt x="3095" y="12428"/>
                  </a:lnTo>
                  <a:lnTo>
                    <a:pt x="3439" y="12133"/>
                  </a:lnTo>
                  <a:lnTo>
                    <a:pt x="3832" y="11937"/>
                  </a:lnTo>
                  <a:lnTo>
                    <a:pt x="4274" y="11790"/>
                  </a:lnTo>
                  <a:lnTo>
                    <a:pt x="4717" y="11740"/>
                  </a:lnTo>
                  <a:lnTo>
                    <a:pt x="5208" y="11790"/>
                  </a:lnTo>
                  <a:lnTo>
                    <a:pt x="5650" y="11937"/>
                  </a:lnTo>
                  <a:lnTo>
                    <a:pt x="6043" y="12133"/>
                  </a:lnTo>
                  <a:lnTo>
                    <a:pt x="6387" y="12428"/>
                  </a:lnTo>
                  <a:lnTo>
                    <a:pt x="6681" y="12772"/>
                  </a:lnTo>
                  <a:lnTo>
                    <a:pt x="6878" y="13165"/>
                  </a:lnTo>
                  <a:lnTo>
                    <a:pt x="7025" y="13607"/>
                  </a:lnTo>
                  <a:lnTo>
                    <a:pt x="7074" y="14098"/>
                  </a:lnTo>
                  <a:lnTo>
                    <a:pt x="11790" y="14098"/>
                  </a:lnTo>
                  <a:lnTo>
                    <a:pt x="11790" y="590"/>
                  </a:lnTo>
                  <a:lnTo>
                    <a:pt x="11741" y="344"/>
                  </a:lnTo>
                  <a:lnTo>
                    <a:pt x="11594" y="147"/>
                  </a:lnTo>
                  <a:lnTo>
                    <a:pt x="11446" y="49"/>
                  </a:lnTo>
                  <a:lnTo>
                    <a:pt x="1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80"/>
            <p:cNvSpPr/>
            <p:nvPr/>
          </p:nvSpPr>
          <p:spPr>
            <a:xfrm>
              <a:off x="6880800" y="1218000"/>
              <a:ext cx="294775" cy="352475"/>
            </a:xfrm>
            <a:custGeom>
              <a:avLst/>
              <a:gdLst/>
              <a:ahLst/>
              <a:cxnLst/>
              <a:rect l="l" t="t" r="r" b="b"/>
              <a:pathLst>
                <a:path w="11791" h="14099" fill="none" extrusionOk="0">
                  <a:moveTo>
                    <a:pt x="590" y="14098"/>
                  </a:moveTo>
                  <a:lnTo>
                    <a:pt x="2408" y="14098"/>
                  </a:lnTo>
                  <a:lnTo>
                    <a:pt x="2408" y="14098"/>
                  </a:lnTo>
                  <a:lnTo>
                    <a:pt x="2457" y="13607"/>
                  </a:lnTo>
                  <a:lnTo>
                    <a:pt x="2555" y="13165"/>
                  </a:lnTo>
                  <a:lnTo>
                    <a:pt x="2801" y="12772"/>
                  </a:lnTo>
                  <a:lnTo>
                    <a:pt x="3095" y="12428"/>
                  </a:lnTo>
                  <a:lnTo>
                    <a:pt x="3439" y="12133"/>
                  </a:lnTo>
                  <a:lnTo>
                    <a:pt x="3832" y="11937"/>
                  </a:lnTo>
                  <a:lnTo>
                    <a:pt x="4274" y="11790"/>
                  </a:lnTo>
                  <a:lnTo>
                    <a:pt x="4717" y="11740"/>
                  </a:lnTo>
                  <a:lnTo>
                    <a:pt x="4717" y="11740"/>
                  </a:lnTo>
                  <a:lnTo>
                    <a:pt x="5208" y="11790"/>
                  </a:lnTo>
                  <a:lnTo>
                    <a:pt x="5650" y="11937"/>
                  </a:lnTo>
                  <a:lnTo>
                    <a:pt x="6043" y="12133"/>
                  </a:lnTo>
                  <a:lnTo>
                    <a:pt x="6387" y="12428"/>
                  </a:lnTo>
                  <a:lnTo>
                    <a:pt x="6681" y="12772"/>
                  </a:lnTo>
                  <a:lnTo>
                    <a:pt x="6878" y="13165"/>
                  </a:lnTo>
                  <a:lnTo>
                    <a:pt x="7025" y="13607"/>
                  </a:lnTo>
                  <a:lnTo>
                    <a:pt x="7074" y="14098"/>
                  </a:lnTo>
                  <a:lnTo>
                    <a:pt x="11790" y="14098"/>
                  </a:lnTo>
                  <a:lnTo>
                    <a:pt x="11790" y="590"/>
                  </a:lnTo>
                  <a:lnTo>
                    <a:pt x="11790" y="590"/>
                  </a:lnTo>
                  <a:lnTo>
                    <a:pt x="11741" y="344"/>
                  </a:lnTo>
                  <a:lnTo>
                    <a:pt x="11594" y="147"/>
                  </a:lnTo>
                  <a:lnTo>
                    <a:pt x="11446" y="49"/>
                  </a:lnTo>
                  <a:lnTo>
                    <a:pt x="11201" y="0"/>
                  </a:lnTo>
                  <a:lnTo>
                    <a:pt x="590" y="0"/>
                  </a:lnTo>
                  <a:lnTo>
                    <a:pt x="590" y="0"/>
                  </a:lnTo>
                  <a:lnTo>
                    <a:pt x="345" y="49"/>
                  </a:lnTo>
                  <a:lnTo>
                    <a:pt x="197" y="147"/>
                  </a:lnTo>
                  <a:lnTo>
                    <a:pt x="50" y="344"/>
                  </a:lnTo>
                  <a:lnTo>
                    <a:pt x="1" y="590"/>
                  </a:lnTo>
                  <a:lnTo>
                    <a:pt x="1" y="13509"/>
                  </a:lnTo>
                  <a:lnTo>
                    <a:pt x="1" y="13509"/>
                  </a:lnTo>
                  <a:lnTo>
                    <a:pt x="50" y="13705"/>
                  </a:lnTo>
                  <a:lnTo>
                    <a:pt x="197" y="13902"/>
                  </a:lnTo>
                  <a:lnTo>
                    <a:pt x="345" y="14049"/>
                  </a:lnTo>
                  <a:lnTo>
                    <a:pt x="590" y="14098"/>
                  </a:lnTo>
                  <a:lnTo>
                    <a:pt x="590" y="14098"/>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80"/>
            <p:cNvSpPr/>
            <p:nvPr/>
          </p:nvSpPr>
          <p:spPr>
            <a:xfrm>
              <a:off x="6926250" y="1276925"/>
              <a:ext cx="205100" cy="205125"/>
            </a:xfrm>
            <a:custGeom>
              <a:avLst/>
              <a:gdLst/>
              <a:ahLst/>
              <a:cxnLst/>
              <a:rect l="l" t="t" r="r" b="b"/>
              <a:pathLst>
                <a:path w="8204" h="8205" fill="none" extrusionOk="0">
                  <a:moveTo>
                    <a:pt x="0" y="590"/>
                  </a:moveTo>
                  <a:lnTo>
                    <a:pt x="0" y="590"/>
                  </a:lnTo>
                  <a:lnTo>
                    <a:pt x="49" y="345"/>
                  </a:lnTo>
                  <a:lnTo>
                    <a:pt x="148" y="148"/>
                  </a:lnTo>
                  <a:lnTo>
                    <a:pt x="344" y="50"/>
                  </a:lnTo>
                  <a:lnTo>
                    <a:pt x="590" y="1"/>
                  </a:lnTo>
                  <a:lnTo>
                    <a:pt x="7614" y="1"/>
                  </a:lnTo>
                  <a:lnTo>
                    <a:pt x="7614" y="1"/>
                  </a:lnTo>
                  <a:lnTo>
                    <a:pt x="7860" y="50"/>
                  </a:lnTo>
                  <a:lnTo>
                    <a:pt x="8057" y="148"/>
                  </a:lnTo>
                  <a:lnTo>
                    <a:pt x="8155" y="345"/>
                  </a:lnTo>
                  <a:lnTo>
                    <a:pt x="8204" y="590"/>
                  </a:lnTo>
                  <a:lnTo>
                    <a:pt x="8204" y="7615"/>
                  </a:lnTo>
                  <a:lnTo>
                    <a:pt x="8204" y="7615"/>
                  </a:lnTo>
                  <a:lnTo>
                    <a:pt x="8155" y="7861"/>
                  </a:lnTo>
                  <a:lnTo>
                    <a:pt x="8057" y="8057"/>
                  </a:lnTo>
                  <a:lnTo>
                    <a:pt x="7860" y="8155"/>
                  </a:lnTo>
                  <a:lnTo>
                    <a:pt x="7614" y="8205"/>
                  </a:lnTo>
                  <a:lnTo>
                    <a:pt x="590" y="8205"/>
                  </a:lnTo>
                  <a:lnTo>
                    <a:pt x="590" y="8205"/>
                  </a:lnTo>
                  <a:lnTo>
                    <a:pt x="344" y="8155"/>
                  </a:lnTo>
                  <a:lnTo>
                    <a:pt x="148" y="8057"/>
                  </a:lnTo>
                  <a:lnTo>
                    <a:pt x="49" y="7861"/>
                  </a:lnTo>
                  <a:lnTo>
                    <a:pt x="0" y="7615"/>
                  </a:lnTo>
                  <a:lnTo>
                    <a:pt x="0" y="5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80"/>
            <p:cNvSpPr/>
            <p:nvPr/>
          </p:nvSpPr>
          <p:spPr>
            <a:xfrm>
              <a:off x="6926250" y="1291675"/>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8" name="Google Shape;1548;p80"/>
          <p:cNvGrpSpPr/>
          <p:nvPr/>
        </p:nvGrpSpPr>
        <p:grpSpPr>
          <a:xfrm>
            <a:off x="1255874" y="1899980"/>
            <a:ext cx="465198" cy="465198"/>
            <a:chOff x="238125" y="1870100"/>
            <a:chExt cx="501075" cy="501075"/>
          </a:xfrm>
        </p:grpSpPr>
        <p:sp>
          <p:nvSpPr>
            <p:cNvPr id="1549" name="Google Shape;1549;p80"/>
            <p:cNvSpPr/>
            <p:nvPr/>
          </p:nvSpPr>
          <p:spPr>
            <a:xfrm>
              <a:off x="385475" y="2017475"/>
              <a:ext cx="206350" cy="206325"/>
            </a:xfrm>
            <a:custGeom>
              <a:avLst/>
              <a:gdLst/>
              <a:ahLst/>
              <a:cxnLst/>
              <a:rect l="l" t="t" r="r" b="b"/>
              <a:pathLst>
                <a:path w="8254" h="8253" extrusionOk="0">
                  <a:moveTo>
                    <a:pt x="590" y="0"/>
                  </a:moveTo>
                  <a:lnTo>
                    <a:pt x="394" y="49"/>
                  </a:lnTo>
                  <a:lnTo>
                    <a:pt x="197" y="197"/>
                  </a:lnTo>
                  <a:lnTo>
                    <a:pt x="50" y="393"/>
                  </a:lnTo>
                  <a:lnTo>
                    <a:pt x="1" y="590"/>
                  </a:lnTo>
                  <a:lnTo>
                    <a:pt x="1" y="7663"/>
                  </a:lnTo>
                  <a:lnTo>
                    <a:pt x="50" y="7860"/>
                  </a:lnTo>
                  <a:lnTo>
                    <a:pt x="197" y="8056"/>
                  </a:lnTo>
                  <a:lnTo>
                    <a:pt x="394" y="8204"/>
                  </a:lnTo>
                  <a:lnTo>
                    <a:pt x="590" y="8253"/>
                  </a:lnTo>
                  <a:lnTo>
                    <a:pt x="7664" y="8253"/>
                  </a:lnTo>
                  <a:lnTo>
                    <a:pt x="7861" y="8204"/>
                  </a:lnTo>
                  <a:lnTo>
                    <a:pt x="8057" y="8056"/>
                  </a:lnTo>
                  <a:lnTo>
                    <a:pt x="8204" y="7860"/>
                  </a:lnTo>
                  <a:lnTo>
                    <a:pt x="8253" y="7663"/>
                  </a:lnTo>
                  <a:lnTo>
                    <a:pt x="8253" y="590"/>
                  </a:lnTo>
                  <a:lnTo>
                    <a:pt x="8204" y="393"/>
                  </a:lnTo>
                  <a:lnTo>
                    <a:pt x="8057" y="197"/>
                  </a:lnTo>
                  <a:lnTo>
                    <a:pt x="7861" y="49"/>
                  </a:lnTo>
                  <a:lnTo>
                    <a:pt x="7664" y="0"/>
                  </a:lnTo>
                  <a:lnTo>
                    <a:pt x="5896" y="0"/>
                  </a:lnTo>
                  <a:lnTo>
                    <a:pt x="5896" y="2948"/>
                  </a:lnTo>
                  <a:lnTo>
                    <a:pt x="5846" y="3193"/>
                  </a:lnTo>
                  <a:lnTo>
                    <a:pt x="5699" y="3390"/>
                  </a:lnTo>
                  <a:lnTo>
                    <a:pt x="5503" y="3488"/>
                  </a:lnTo>
                  <a:lnTo>
                    <a:pt x="5306" y="3537"/>
                  </a:lnTo>
                  <a:lnTo>
                    <a:pt x="2948" y="3537"/>
                  </a:lnTo>
                  <a:lnTo>
                    <a:pt x="2703" y="3488"/>
                  </a:lnTo>
                  <a:lnTo>
                    <a:pt x="2555" y="3390"/>
                  </a:lnTo>
                  <a:lnTo>
                    <a:pt x="2408" y="3193"/>
                  </a:lnTo>
                  <a:lnTo>
                    <a:pt x="2359" y="2948"/>
                  </a:lnTo>
                  <a:lnTo>
                    <a:pt x="23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80"/>
            <p:cNvSpPr/>
            <p:nvPr/>
          </p:nvSpPr>
          <p:spPr>
            <a:xfrm>
              <a:off x="385475" y="2017475"/>
              <a:ext cx="206350" cy="206325"/>
            </a:xfrm>
            <a:custGeom>
              <a:avLst/>
              <a:gdLst/>
              <a:ahLst/>
              <a:cxnLst/>
              <a:rect l="l" t="t" r="r" b="b"/>
              <a:pathLst>
                <a:path w="8254" h="8253" fill="none" extrusionOk="0">
                  <a:moveTo>
                    <a:pt x="590" y="0"/>
                  </a:moveTo>
                  <a:lnTo>
                    <a:pt x="590" y="0"/>
                  </a:lnTo>
                  <a:lnTo>
                    <a:pt x="394" y="49"/>
                  </a:lnTo>
                  <a:lnTo>
                    <a:pt x="197" y="197"/>
                  </a:lnTo>
                  <a:lnTo>
                    <a:pt x="50" y="393"/>
                  </a:lnTo>
                  <a:lnTo>
                    <a:pt x="1" y="590"/>
                  </a:lnTo>
                  <a:lnTo>
                    <a:pt x="1" y="7663"/>
                  </a:lnTo>
                  <a:lnTo>
                    <a:pt x="1" y="7663"/>
                  </a:lnTo>
                  <a:lnTo>
                    <a:pt x="50" y="7860"/>
                  </a:lnTo>
                  <a:lnTo>
                    <a:pt x="197" y="8056"/>
                  </a:lnTo>
                  <a:lnTo>
                    <a:pt x="394" y="8204"/>
                  </a:lnTo>
                  <a:lnTo>
                    <a:pt x="590" y="8253"/>
                  </a:lnTo>
                  <a:lnTo>
                    <a:pt x="7664" y="8253"/>
                  </a:lnTo>
                  <a:lnTo>
                    <a:pt x="7664" y="8253"/>
                  </a:lnTo>
                  <a:lnTo>
                    <a:pt x="7861" y="8204"/>
                  </a:lnTo>
                  <a:lnTo>
                    <a:pt x="8057" y="8056"/>
                  </a:lnTo>
                  <a:lnTo>
                    <a:pt x="8204" y="7860"/>
                  </a:lnTo>
                  <a:lnTo>
                    <a:pt x="8253" y="7663"/>
                  </a:lnTo>
                  <a:lnTo>
                    <a:pt x="8253" y="590"/>
                  </a:lnTo>
                  <a:lnTo>
                    <a:pt x="8253" y="590"/>
                  </a:lnTo>
                  <a:lnTo>
                    <a:pt x="8204" y="393"/>
                  </a:lnTo>
                  <a:lnTo>
                    <a:pt x="8057" y="197"/>
                  </a:lnTo>
                  <a:lnTo>
                    <a:pt x="7861" y="49"/>
                  </a:lnTo>
                  <a:lnTo>
                    <a:pt x="7664" y="0"/>
                  </a:lnTo>
                  <a:lnTo>
                    <a:pt x="5896" y="0"/>
                  </a:lnTo>
                  <a:lnTo>
                    <a:pt x="5896" y="2948"/>
                  </a:lnTo>
                  <a:lnTo>
                    <a:pt x="5896" y="2948"/>
                  </a:lnTo>
                  <a:lnTo>
                    <a:pt x="5846" y="3193"/>
                  </a:lnTo>
                  <a:lnTo>
                    <a:pt x="5699" y="3390"/>
                  </a:lnTo>
                  <a:lnTo>
                    <a:pt x="5503" y="3488"/>
                  </a:lnTo>
                  <a:lnTo>
                    <a:pt x="5306" y="3537"/>
                  </a:lnTo>
                  <a:lnTo>
                    <a:pt x="2948" y="3537"/>
                  </a:lnTo>
                  <a:lnTo>
                    <a:pt x="2948" y="3537"/>
                  </a:lnTo>
                  <a:lnTo>
                    <a:pt x="2703" y="3488"/>
                  </a:lnTo>
                  <a:lnTo>
                    <a:pt x="2555" y="3390"/>
                  </a:lnTo>
                  <a:lnTo>
                    <a:pt x="2408" y="3193"/>
                  </a:lnTo>
                  <a:lnTo>
                    <a:pt x="2359" y="2948"/>
                  </a:lnTo>
                  <a:lnTo>
                    <a:pt x="2359" y="0"/>
                  </a:lnTo>
                  <a:lnTo>
                    <a:pt x="59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80"/>
            <p:cNvSpPr/>
            <p:nvPr/>
          </p:nvSpPr>
          <p:spPr>
            <a:xfrm>
              <a:off x="400225" y="2017475"/>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80"/>
            <p:cNvSpPr/>
            <p:nvPr/>
          </p:nvSpPr>
          <p:spPr>
            <a:xfrm>
              <a:off x="473900" y="2017475"/>
              <a:ext cx="29500" cy="58975"/>
            </a:xfrm>
            <a:custGeom>
              <a:avLst/>
              <a:gdLst/>
              <a:ahLst/>
              <a:cxnLst/>
              <a:rect l="l" t="t" r="r" b="b"/>
              <a:pathLst>
                <a:path w="1180" h="2359" extrusionOk="0">
                  <a:moveTo>
                    <a:pt x="1" y="0"/>
                  </a:moveTo>
                  <a:lnTo>
                    <a:pt x="1" y="2358"/>
                  </a:lnTo>
                  <a:lnTo>
                    <a:pt x="1180" y="2358"/>
                  </a:lnTo>
                  <a:lnTo>
                    <a:pt x="11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80"/>
            <p:cNvSpPr/>
            <p:nvPr/>
          </p:nvSpPr>
          <p:spPr>
            <a:xfrm>
              <a:off x="621275" y="2076425"/>
              <a:ext cx="117925" cy="88450"/>
            </a:xfrm>
            <a:custGeom>
              <a:avLst/>
              <a:gdLst/>
              <a:ahLst/>
              <a:cxnLst/>
              <a:rect l="l" t="t" r="r" b="b"/>
              <a:pathLst>
                <a:path w="4717" h="3538" extrusionOk="0">
                  <a:moveTo>
                    <a:pt x="2948" y="0"/>
                  </a:moveTo>
                  <a:lnTo>
                    <a:pt x="2751" y="49"/>
                  </a:lnTo>
                  <a:lnTo>
                    <a:pt x="2555" y="197"/>
                  </a:lnTo>
                  <a:lnTo>
                    <a:pt x="2407" y="393"/>
                  </a:lnTo>
                  <a:lnTo>
                    <a:pt x="2358" y="590"/>
                  </a:lnTo>
                  <a:lnTo>
                    <a:pt x="2407" y="835"/>
                  </a:lnTo>
                  <a:lnTo>
                    <a:pt x="2555" y="1032"/>
                  </a:lnTo>
                  <a:lnTo>
                    <a:pt x="2702" y="1179"/>
                  </a:lnTo>
                  <a:lnTo>
                    <a:pt x="541" y="1179"/>
                  </a:lnTo>
                  <a:lnTo>
                    <a:pt x="344" y="1228"/>
                  </a:lnTo>
                  <a:lnTo>
                    <a:pt x="148" y="1376"/>
                  </a:lnTo>
                  <a:lnTo>
                    <a:pt x="0" y="1523"/>
                  </a:lnTo>
                  <a:lnTo>
                    <a:pt x="0" y="1769"/>
                  </a:lnTo>
                  <a:lnTo>
                    <a:pt x="0" y="2014"/>
                  </a:lnTo>
                  <a:lnTo>
                    <a:pt x="148" y="2162"/>
                  </a:lnTo>
                  <a:lnTo>
                    <a:pt x="344" y="2309"/>
                  </a:lnTo>
                  <a:lnTo>
                    <a:pt x="541" y="2358"/>
                  </a:lnTo>
                  <a:lnTo>
                    <a:pt x="2702" y="2358"/>
                  </a:lnTo>
                  <a:lnTo>
                    <a:pt x="2555" y="2505"/>
                  </a:lnTo>
                  <a:lnTo>
                    <a:pt x="2407" y="2702"/>
                  </a:lnTo>
                  <a:lnTo>
                    <a:pt x="2358" y="2948"/>
                  </a:lnTo>
                  <a:lnTo>
                    <a:pt x="2407" y="3144"/>
                  </a:lnTo>
                  <a:lnTo>
                    <a:pt x="2555" y="3341"/>
                  </a:lnTo>
                  <a:lnTo>
                    <a:pt x="2751" y="3488"/>
                  </a:lnTo>
                  <a:lnTo>
                    <a:pt x="2948" y="3537"/>
                  </a:lnTo>
                  <a:lnTo>
                    <a:pt x="3193" y="3488"/>
                  </a:lnTo>
                  <a:lnTo>
                    <a:pt x="3390" y="3341"/>
                  </a:lnTo>
                  <a:lnTo>
                    <a:pt x="4520" y="2162"/>
                  </a:lnTo>
                  <a:lnTo>
                    <a:pt x="4667" y="1965"/>
                  </a:lnTo>
                  <a:lnTo>
                    <a:pt x="4716" y="1769"/>
                  </a:lnTo>
                  <a:lnTo>
                    <a:pt x="4667" y="1572"/>
                  </a:lnTo>
                  <a:lnTo>
                    <a:pt x="4520" y="1376"/>
                  </a:lnTo>
                  <a:lnTo>
                    <a:pt x="3390" y="197"/>
                  </a:lnTo>
                  <a:lnTo>
                    <a:pt x="3193" y="49"/>
                  </a:lnTo>
                  <a:lnTo>
                    <a:pt x="29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80"/>
            <p:cNvSpPr/>
            <p:nvPr/>
          </p:nvSpPr>
          <p:spPr>
            <a:xfrm>
              <a:off x="621275" y="2076425"/>
              <a:ext cx="117925" cy="88450"/>
            </a:xfrm>
            <a:custGeom>
              <a:avLst/>
              <a:gdLst/>
              <a:ahLst/>
              <a:cxnLst/>
              <a:rect l="l" t="t" r="r" b="b"/>
              <a:pathLst>
                <a:path w="4717" h="3538" fill="none" extrusionOk="0">
                  <a:moveTo>
                    <a:pt x="3390" y="197"/>
                  </a:moveTo>
                  <a:lnTo>
                    <a:pt x="3390" y="197"/>
                  </a:lnTo>
                  <a:lnTo>
                    <a:pt x="3193" y="49"/>
                  </a:lnTo>
                  <a:lnTo>
                    <a:pt x="2948" y="0"/>
                  </a:lnTo>
                  <a:lnTo>
                    <a:pt x="2751" y="49"/>
                  </a:lnTo>
                  <a:lnTo>
                    <a:pt x="2555" y="197"/>
                  </a:lnTo>
                  <a:lnTo>
                    <a:pt x="2555" y="197"/>
                  </a:lnTo>
                  <a:lnTo>
                    <a:pt x="2407" y="393"/>
                  </a:lnTo>
                  <a:lnTo>
                    <a:pt x="2358" y="590"/>
                  </a:lnTo>
                  <a:lnTo>
                    <a:pt x="2407" y="835"/>
                  </a:lnTo>
                  <a:lnTo>
                    <a:pt x="2555" y="1032"/>
                  </a:lnTo>
                  <a:lnTo>
                    <a:pt x="2702" y="1179"/>
                  </a:lnTo>
                  <a:lnTo>
                    <a:pt x="541" y="1179"/>
                  </a:lnTo>
                  <a:lnTo>
                    <a:pt x="541" y="1179"/>
                  </a:lnTo>
                  <a:lnTo>
                    <a:pt x="344" y="1228"/>
                  </a:lnTo>
                  <a:lnTo>
                    <a:pt x="148" y="1376"/>
                  </a:lnTo>
                  <a:lnTo>
                    <a:pt x="0" y="1523"/>
                  </a:lnTo>
                  <a:lnTo>
                    <a:pt x="0" y="1769"/>
                  </a:lnTo>
                  <a:lnTo>
                    <a:pt x="0" y="1769"/>
                  </a:lnTo>
                  <a:lnTo>
                    <a:pt x="0" y="2014"/>
                  </a:lnTo>
                  <a:lnTo>
                    <a:pt x="148" y="2162"/>
                  </a:lnTo>
                  <a:lnTo>
                    <a:pt x="344" y="2309"/>
                  </a:lnTo>
                  <a:lnTo>
                    <a:pt x="541" y="2358"/>
                  </a:lnTo>
                  <a:lnTo>
                    <a:pt x="2702" y="2358"/>
                  </a:lnTo>
                  <a:lnTo>
                    <a:pt x="2555" y="2505"/>
                  </a:lnTo>
                  <a:lnTo>
                    <a:pt x="2555" y="2505"/>
                  </a:lnTo>
                  <a:lnTo>
                    <a:pt x="2407" y="2702"/>
                  </a:lnTo>
                  <a:lnTo>
                    <a:pt x="2358" y="2948"/>
                  </a:lnTo>
                  <a:lnTo>
                    <a:pt x="2407" y="3144"/>
                  </a:lnTo>
                  <a:lnTo>
                    <a:pt x="2555" y="3341"/>
                  </a:lnTo>
                  <a:lnTo>
                    <a:pt x="2555" y="3341"/>
                  </a:lnTo>
                  <a:lnTo>
                    <a:pt x="2751" y="3488"/>
                  </a:lnTo>
                  <a:lnTo>
                    <a:pt x="2948" y="3537"/>
                  </a:lnTo>
                  <a:lnTo>
                    <a:pt x="3193" y="3488"/>
                  </a:lnTo>
                  <a:lnTo>
                    <a:pt x="3390" y="3341"/>
                  </a:lnTo>
                  <a:lnTo>
                    <a:pt x="4520" y="2162"/>
                  </a:lnTo>
                  <a:lnTo>
                    <a:pt x="4520" y="2162"/>
                  </a:lnTo>
                  <a:lnTo>
                    <a:pt x="4667" y="1965"/>
                  </a:lnTo>
                  <a:lnTo>
                    <a:pt x="4716" y="1769"/>
                  </a:lnTo>
                  <a:lnTo>
                    <a:pt x="4667" y="1572"/>
                  </a:lnTo>
                  <a:lnTo>
                    <a:pt x="4520" y="1376"/>
                  </a:lnTo>
                  <a:lnTo>
                    <a:pt x="3390" y="197"/>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80"/>
            <p:cNvSpPr/>
            <p:nvPr/>
          </p:nvSpPr>
          <p:spPr>
            <a:xfrm>
              <a:off x="706000" y="2081325"/>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80"/>
            <p:cNvSpPr/>
            <p:nvPr/>
          </p:nvSpPr>
          <p:spPr>
            <a:xfrm>
              <a:off x="238125" y="2076425"/>
              <a:ext cx="117900" cy="88450"/>
            </a:xfrm>
            <a:custGeom>
              <a:avLst/>
              <a:gdLst/>
              <a:ahLst/>
              <a:cxnLst/>
              <a:rect l="l" t="t" r="r" b="b"/>
              <a:pathLst>
                <a:path w="4716" h="3538" extrusionOk="0">
                  <a:moveTo>
                    <a:pt x="1768" y="0"/>
                  </a:moveTo>
                  <a:lnTo>
                    <a:pt x="1523" y="49"/>
                  </a:lnTo>
                  <a:lnTo>
                    <a:pt x="1326" y="197"/>
                  </a:lnTo>
                  <a:lnTo>
                    <a:pt x="147" y="1376"/>
                  </a:lnTo>
                  <a:lnTo>
                    <a:pt x="49" y="1572"/>
                  </a:lnTo>
                  <a:lnTo>
                    <a:pt x="0" y="1769"/>
                  </a:lnTo>
                  <a:lnTo>
                    <a:pt x="49" y="1965"/>
                  </a:lnTo>
                  <a:lnTo>
                    <a:pt x="147" y="2162"/>
                  </a:lnTo>
                  <a:lnTo>
                    <a:pt x="1326" y="3341"/>
                  </a:lnTo>
                  <a:lnTo>
                    <a:pt x="1523" y="3488"/>
                  </a:lnTo>
                  <a:lnTo>
                    <a:pt x="1768" y="3537"/>
                  </a:lnTo>
                  <a:lnTo>
                    <a:pt x="1965" y="3488"/>
                  </a:lnTo>
                  <a:lnTo>
                    <a:pt x="2161" y="3341"/>
                  </a:lnTo>
                  <a:lnTo>
                    <a:pt x="2309" y="3144"/>
                  </a:lnTo>
                  <a:lnTo>
                    <a:pt x="2358" y="2948"/>
                  </a:lnTo>
                  <a:lnTo>
                    <a:pt x="2309" y="2702"/>
                  </a:lnTo>
                  <a:lnTo>
                    <a:pt x="2161" y="2505"/>
                  </a:lnTo>
                  <a:lnTo>
                    <a:pt x="2014" y="2358"/>
                  </a:lnTo>
                  <a:lnTo>
                    <a:pt x="4126" y="2358"/>
                  </a:lnTo>
                  <a:lnTo>
                    <a:pt x="4372" y="2309"/>
                  </a:lnTo>
                  <a:lnTo>
                    <a:pt x="4568" y="2162"/>
                  </a:lnTo>
                  <a:lnTo>
                    <a:pt x="4667" y="2014"/>
                  </a:lnTo>
                  <a:lnTo>
                    <a:pt x="4716" y="1769"/>
                  </a:lnTo>
                  <a:lnTo>
                    <a:pt x="4667" y="1523"/>
                  </a:lnTo>
                  <a:lnTo>
                    <a:pt x="4568" y="1376"/>
                  </a:lnTo>
                  <a:lnTo>
                    <a:pt x="4372" y="1228"/>
                  </a:lnTo>
                  <a:lnTo>
                    <a:pt x="4126" y="1179"/>
                  </a:lnTo>
                  <a:lnTo>
                    <a:pt x="2014" y="1179"/>
                  </a:lnTo>
                  <a:lnTo>
                    <a:pt x="2161" y="1032"/>
                  </a:lnTo>
                  <a:lnTo>
                    <a:pt x="2309" y="835"/>
                  </a:lnTo>
                  <a:lnTo>
                    <a:pt x="2358" y="590"/>
                  </a:lnTo>
                  <a:lnTo>
                    <a:pt x="2309" y="393"/>
                  </a:lnTo>
                  <a:lnTo>
                    <a:pt x="2161" y="197"/>
                  </a:lnTo>
                  <a:lnTo>
                    <a:pt x="1965" y="49"/>
                  </a:lnTo>
                  <a:lnTo>
                    <a:pt x="17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80"/>
            <p:cNvSpPr/>
            <p:nvPr/>
          </p:nvSpPr>
          <p:spPr>
            <a:xfrm>
              <a:off x="238125" y="2076425"/>
              <a:ext cx="117900" cy="88450"/>
            </a:xfrm>
            <a:custGeom>
              <a:avLst/>
              <a:gdLst/>
              <a:ahLst/>
              <a:cxnLst/>
              <a:rect l="l" t="t" r="r" b="b"/>
              <a:pathLst>
                <a:path w="4716" h="3538" fill="none" extrusionOk="0">
                  <a:moveTo>
                    <a:pt x="1326" y="3341"/>
                  </a:moveTo>
                  <a:lnTo>
                    <a:pt x="1326" y="3341"/>
                  </a:lnTo>
                  <a:lnTo>
                    <a:pt x="1523" y="3488"/>
                  </a:lnTo>
                  <a:lnTo>
                    <a:pt x="1768" y="3537"/>
                  </a:lnTo>
                  <a:lnTo>
                    <a:pt x="1965" y="3488"/>
                  </a:lnTo>
                  <a:lnTo>
                    <a:pt x="2161" y="3341"/>
                  </a:lnTo>
                  <a:lnTo>
                    <a:pt x="2161" y="3341"/>
                  </a:lnTo>
                  <a:lnTo>
                    <a:pt x="2309" y="3144"/>
                  </a:lnTo>
                  <a:lnTo>
                    <a:pt x="2358" y="2948"/>
                  </a:lnTo>
                  <a:lnTo>
                    <a:pt x="2309" y="2702"/>
                  </a:lnTo>
                  <a:lnTo>
                    <a:pt x="2161" y="2505"/>
                  </a:lnTo>
                  <a:lnTo>
                    <a:pt x="2014" y="2358"/>
                  </a:lnTo>
                  <a:lnTo>
                    <a:pt x="4126" y="2358"/>
                  </a:lnTo>
                  <a:lnTo>
                    <a:pt x="4126" y="2358"/>
                  </a:lnTo>
                  <a:lnTo>
                    <a:pt x="4372" y="2309"/>
                  </a:lnTo>
                  <a:lnTo>
                    <a:pt x="4568" y="2162"/>
                  </a:lnTo>
                  <a:lnTo>
                    <a:pt x="4667" y="2014"/>
                  </a:lnTo>
                  <a:lnTo>
                    <a:pt x="4716" y="1769"/>
                  </a:lnTo>
                  <a:lnTo>
                    <a:pt x="4716" y="1769"/>
                  </a:lnTo>
                  <a:lnTo>
                    <a:pt x="4667" y="1523"/>
                  </a:lnTo>
                  <a:lnTo>
                    <a:pt x="4568" y="1376"/>
                  </a:lnTo>
                  <a:lnTo>
                    <a:pt x="4372" y="1228"/>
                  </a:lnTo>
                  <a:lnTo>
                    <a:pt x="4126" y="1179"/>
                  </a:lnTo>
                  <a:lnTo>
                    <a:pt x="2014" y="1179"/>
                  </a:lnTo>
                  <a:lnTo>
                    <a:pt x="2161" y="1032"/>
                  </a:lnTo>
                  <a:lnTo>
                    <a:pt x="2161" y="1032"/>
                  </a:lnTo>
                  <a:lnTo>
                    <a:pt x="2309" y="835"/>
                  </a:lnTo>
                  <a:lnTo>
                    <a:pt x="2358" y="590"/>
                  </a:lnTo>
                  <a:lnTo>
                    <a:pt x="2309" y="393"/>
                  </a:lnTo>
                  <a:lnTo>
                    <a:pt x="2161" y="197"/>
                  </a:lnTo>
                  <a:lnTo>
                    <a:pt x="2161" y="197"/>
                  </a:lnTo>
                  <a:lnTo>
                    <a:pt x="1965" y="49"/>
                  </a:lnTo>
                  <a:lnTo>
                    <a:pt x="1768" y="0"/>
                  </a:lnTo>
                  <a:lnTo>
                    <a:pt x="1523" y="49"/>
                  </a:lnTo>
                  <a:lnTo>
                    <a:pt x="1326" y="197"/>
                  </a:lnTo>
                  <a:lnTo>
                    <a:pt x="147" y="1376"/>
                  </a:lnTo>
                  <a:lnTo>
                    <a:pt x="147" y="1376"/>
                  </a:lnTo>
                  <a:lnTo>
                    <a:pt x="49" y="1572"/>
                  </a:lnTo>
                  <a:lnTo>
                    <a:pt x="0" y="1769"/>
                  </a:lnTo>
                  <a:lnTo>
                    <a:pt x="49" y="1965"/>
                  </a:lnTo>
                  <a:lnTo>
                    <a:pt x="147" y="2162"/>
                  </a:lnTo>
                  <a:lnTo>
                    <a:pt x="1326" y="334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80"/>
            <p:cNvSpPr/>
            <p:nvPr/>
          </p:nvSpPr>
          <p:spPr>
            <a:xfrm>
              <a:off x="271275" y="2159925"/>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80"/>
            <p:cNvSpPr/>
            <p:nvPr/>
          </p:nvSpPr>
          <p:spPr>
            <a:xfrm>
              <a:off x="597950" y="1940100"/>
              <a:ext cx="71250" cy="71250"/>
            </a:xfrm>
            <a:custGeom>
              <a:avLst/>
              <a:gdLst/>
              <a:ahLst/>
              <a:cxnLst/>
              <a:rect l="l" t="t" r="r" b="b"/>
              <a:pathLst>
                <a:path w="2850" h="2850" extrusionOk="0">
                  <a:moveTo>
                    <a:pt x="2260" y="0"/>
                  </a:moveTo>
                  <a:lnTo>
                    <a:pt x="2063" y="50"/>
                  </a:lnTo>
                  <a:lnTo>
                    <a:pt x="1867" y="148"/>
                  </a:lnTo>
                  <a:lnTo>
                    <a:pt x="197" y="1818"/>
                  </a:lnTo>
                  <a:lnTo>
                    <a:pt x="49" y="2015"/>
                  </a:lnTo>
                  <a:lnTo>
                    <a:pt x="0" y="2260"/>
                  </a:lnTo>
                  <a:lnTo>
                    <a:pt x="49" y="2457"/>
                  </a:lnTo>
                  <a:lnTo>
                    <a:pt x="197" y="2653"/>
                  </a:lnTo>
                  <a:lnTo>
                    <a:pt x="393" y="2801"/>
                  </a:lnTo>
                  <a:lnTo>
                    <a:pt x="590" y="2850"/>
                  </a:lnTo>
                  <a:lnTo>
                    <a:pt x="835" y="2801"/>
                  </a:lnTo>
                  <a:lnTo>
                    <a:pt x="1032" y="2653"/>
                  </a:lnTo>
                  <a:lnTo>
                    <a:pt x="2702" y="983"/>
                  </a:lnTo>
                  <a:lnTo>
                    <a:pt x="2800" y="786"/>
                  </a:lnTo>
                  <a:lnTo>
                    <a:pt x="2849" y="590"/>
                  </a:lnTo>
                  <a:lnTo>
                    <a:pt x="2800" y="344"/>
                  </a:lnTo>
                  <a:lnTo>
                    <a:pt x="2702" y="148"/>
                  </a:lnTo>
                  <a:lnTo>
                    <a:pt x="2505" y="50"/>
                  </a:lnTo>
                  <a:lnTo>
                    <a:pt x="22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80"/>
            <p:cNvSpPr/>
            <p:nvPr/>
          </p:nvSpPr>
          <p:spPr>
            <a:xfrm>
              <a:off x="597950" y="1940100"/>
              <a:ext cx="71250" cy="71250"/>
            </a:xfrm>
            <a:custGeom>
              <a:avLst/>
              <a:gdLst/>
              <a:ahLst/>
              <a:cxnLst/>
              <a:rect l="l" t="t" r="r" b="b"/>
              <a:pathLst>
                <a:path w="2850" h="2850" fill="none" extrusionOk="0">
                  <a:moveTo>
                    <a:pt x="2702" y="983"/>
                  </a:moveTo>
                  <a:lnTo>
                    <a:pt x="2702" y="983"/>
                  </a:lnTo>
                  <a:lnTo>
                    <a:pt x="2800" y="786"/>
                  </a:lnTo>
                  <a:lnTo>
                    <a:pt x="2849" y="590"/>
                  </a:lnTo>
                  <a:lnTo>
                    <a:pt x="2800" y="344"/>
                  </a:lnTo>
                  <a:lnTo>
                    <a:pt x="2702" y="148"/>
                  </a:lnTo>
                  <a:lnTo>
                    <a:pt x="2702" y="148"/>
                  </a:lnTo>
                  <a:lnTo>
                    <a:pt x="2505" y="50"/>
                  </a:lnTo>
                  <a:lnTo>
                    <a:pt x="2260" y="0"/>
                  </a:lnTo>
                  <a:lnTo>
                    <a:pt x="2063" y="50"/>
                  </a:lnTo>
                  <a:lnTo>
                    <a:pt x="1867" y="148"/>
                  </a:lnTo>
                  <a:lnTo>
                    <a:pt x="197" y="1818"/>
                  </a:lnTo>
                  <a:lnTo>
                    <a:pt x="197" y="1818"/>
                  </a:lnTo>
                  <a:lnTo>
                    <a:pt x="49" y="2015"/>
                  </a:lnTo>
                  <a:lnTo>
                    <a:pt x="0" y="2260"/>
                  </a:lnTo>
                  <a:lnTo>
                    <a:pt x="49" y="2457"/>
                  </a:lnTo>
                  <a:lnTo>
                    <a:pt x="197" y="2653"/>
                  </a:lnTo>
                  <a:lnTo>
                    <a:pt x="197" y="2653"/>
                  </a:lnTo>
                  <a:lnTo>
                    <a:pt x="393" y="2801"/>
                  </a:lnTo>
                  <a:lnTo>
                    <a:pt x="590" y="2850"/>
                  </a:lnTo>
                  <a:lnTo>
                    <a:pt x="835" y="2801"/>
                  </a:lnTo>
                  <a:lnTo>
                    <a:pt x="1032" y="2653"/>
                  </a:lnTo>
                  <a:lnTo>
                    <a:pt x="2702" y="983"/>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80"/>
            <p:cNvSpPr/>
            <p:nvPr/>
          </p:nvSpPr>
          <p:spPr>
            <a:xfrm>
              <a:off x="665475" y="196465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80"/>
            <p:cNvSpPr/>
            <p:nvPr/>
          </p:nvSpPr>
          <p:spPr>
            <a:xfrm>
              <a:off x="308125" y="2229925"/>
              <a:ext cx="70025" cy="71250"/>
            </a:xfrm>
            <a:custGeom>
              <a:avLst/>
              <a:gdLst/>
              <a:ahLst/>
              <a:cxnLst/>
              <a:rect l="l" t="t" r="r" b="b"/>
              <a:pathLst>
                <a:path w="2801" h="2850" extrusionOk="0">
                  <a:moveTo>
                    <a:pt x="2260" y="1"/>
                  </a:moveTo>
                  <a:lnTo>
                    <a:pt x="2014" y="50"/>
                  </a:lnTo>
                  <a:lnTo>
                    <a:pt x="1818" y="197"/>
                  </a:lnTo>
                  <a:lnTo>
                    <a:pt x="147" y="1867"/>
                  </a:lnTo>
                  <a:lnTo>
                    <a:pt x="49" y="2064"/>
                  </a:lnTo>
                  <a:lnTo>
                    <a:pt x="0" y="2260"/>
                  </a:lnTo>
                  <a:lnTo>
                    <a:pt x="49" y="2506"/>
                  </a:lnTo>
                  <a:lnTo>
                    <a:pt x="147" y="2702"/>
                  </a:lnTo>
                  <a:lnTo>
                    <a:pt x="344" y="2801"/>
                  </a:lnTo>
                  <a:lnTo>
                    <a:pt x="590" y="2850"/>
                  </a:lnTo>
                  <a:lnTo>
                    <a:pt x="786" y="2801"/>
                  </a:lnTo>
                  <a:lnTo>
                    <a:pt x="982" y="2702"/>
                  </a:lnTo>
                  <a:lnTo>
                    <a:pt x="2653" y="1032"/>
                  </a:lnTo>
                  <a:lnTo>
                    <a:pt x="2800" y="836"/>
                  </a:lnTo>
                  <a:lnTo>
                    <a:pt x="2800" y="590"/>
                  </a:lnTo>
                  <a:lnTo>
                    <a:pt x="2800" y="394"/>
                  </a:lnTo>
                  <a:lnTo>
                    <a:pt x="2653" y="197"/>
                  </a:lnTo>
                  <a:lnTo>
                    <a:pt x="2456" y="50"/>
                  </a:lnTo>
                  <a:lnTo>
                    <a:pt x="22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80"/>
            <p:cNvSpPr/>
            <p:nvPr/>
          </p:nvSpPr>
          <p:spPr>
            <a:xfrm>
              <a:off x="308125" y="2229925"/>
              <a:ext cx="70025" cy="71250"/>
            </a:xfrm>
            <a:custGeom>
              <a:avLst/>
              <a:gdLst/>
              <a:ahLst/>
              <a:cxnLst/>
              <a:rect l="l" t="t" r="r" b="b"/>
              <a:pathLst>
                <a:path w="2801" h="2850" fill="none" extrusionOk="0">
                  <a:moveTo>
                    <a:pt x="1818" y="197"/>
                  </a:moveTo>
                  <a:lnTo>
                    <a:pt x="147" y="1867"/>
                  </a:lnTo>
                  <a:lnTo>
                    <a:pt x="147" y="1867"/>
                  </a:lnTo>
                  <a:lnTo>
                    <a:pt x="49" y="2064"/>
                  </a:lnTo>
                  <a:lnTo>
                    <a:pt x="0" y="2260"/>
                  </a:lnTo>
                  <a:lnTo>
                    <a:pt x="49" y="2506"/>
                  </a:lnTo>
                  <a:lnTo>
                    <a:pt x="147" y="2702"/>
                  </a:lnTo>
                  <a:lnTo>
                    <a:pt x="147" y="2702"/>
                  </a:lnTo>
                  <a:lnTo>
                    <a:pt x="344" y="2801"/>
                  </a:lnTo>
                  <a:lnTo>
                    <a:pt x="590" y="2850"/>
                  </a:lnTo>
                  <a:lnTo>
                    <a:pt x="786" y="2801"/>
                  </a:lnTo>
                  <a:lnTo>
                    <a:pt x="982" y="2702"/>
                  </a:lnTo>
                  <a:lnTo>
                    <a:pt x="2653" y="1032"/>
                  </a:lnTo>
                  <a:lnTo>
                    <a:pt x="2653" y="1032"/>
                  </a:lnTo>
                  <a:lnTo>
                    <a:pt x="2800" y="836"/>
                  </a:lnTo>
                  <a:lnTo>
                    <a:pt x="2800" y="590"/>
                  </a:lnTo>
                  <a:lnTo>
                    <a:pt x="2800" y="394"/>
                  </a:lnTo>
                  <a:lnTo>
                    <a:pt x="2653" y="197"/>
                  </a:lnTo>
                  <a:lnTo>
                    <a:pt x="2653" y="197"/>
                  </a:lnTo>
                  <a:lnTo>
                    <a:pt x="2456" y="50"/>
                  </a:lnTo>
                  <a:lnTo>
                    <a:pt x="2260" y="1"/>
                  </a:lnTo>
                  <a:lnTo>
                    <a:pt x="2014" y="50"/>
                  </a:lnTo>
                  <a:lnTo>
                    <a:pt x="1818" y="197"/>
                  </a:lnTo>
                  <a:lnTo>
                    <a:pt x="1818" y="197"/>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80"/>
            <p:cNvSpPr/>
            <p:nvPr/>
          </p:nvSpPr>
          <p:spPr>
            <a:xfrm>
              <a:off x="353550" y="223485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80"/>
            <p:cNvSpPr/>
            <p:nvPr/>
          </p:nvSpPr>
          <p:spPr>
            <a:xfrm>
              <a:off x="444425" y="1870100"/>
              <a:ext cx="88450" cy="117925"/>
            </a:xfrm>
            <a:custGeom>
              <a:avLst/>
              <a:gdLst/>
              <a:ahLst/>
              <a:cxnLst/>
              <a:rect l="l" t="t" r="r" b="b"/>
              <a:pathLst>
                <a:path w="3538" h="4717" extrusionOk="0">
                  <a:moveTo>
                    <a:pt x="1769" y="0"/>
                  </a:moveTo>
                  <a:lnTo>
                    <a:pt x="1524" y="50"/>
                  </a:lnTo>
                  <a:lnTo>
                    <a:pt x="1327" y="197"/>
                  </a:lnTo>
                  <a:lnTo>
                    <a:pt x="197" y="1327"/>
                  </a:lnTo>
                  <a:lnTo>
                    <a:pt x="50" y="1523"/>
                  </a:lnTo>
                  <a:lnTo>
                    <a:pt x="1" y="1769"/>
                  </a:lnTo>
                  <a:lnTo>
                    <a:pt x="50" y="1965"/>
                  </a:lnTo>
                  <a:lnTo>
                    <a:pt x="197" y="2162"/>
                  </a:lnTo>
                  <a:lnTo>
                    <a:pt x="394" y="2309"/>
                  </a:lnTo>
                  <a:lnTo>
                    <a:pt x="590" y="2358"/>
                  </a:lnTo>
                  <a:lnTo>
                    <a:pt x="836" y="2309"/>
                  </a:lnTo>
                  <a:lnTo>
                    <a:pt x="983" y="2162"/>
                  </a:lnTo>
                  <a:lnTo>
                    <a:pt x="1180" y="2015"/>
                  </a:lnTo>
                  <a:lnTo>
                    <a:pt x="1180" y="4127"/>
                  </a:lnTo>
                  <a:lnTo>
                    <a:pt x="1229" y="4372"/>
                  </a:lnTo>
                  <a:lnTo>
                    <a:pt x="1327" y="4569"/>
                  </a:lnTo>
                  <a:lnTo>
                    <a:pt x="1524" y="4667"/>
                  </a:lnTo>
                  <a:lnTo>
                    <a:pt x="1769" y="4716"/>
                  </a:lnTo>
                  <a:lnTo>
                    <a:pt x="2015" y="4667"/>
                  </a:lnTo>
                  <a:lnTo>
                    <a:pt x="2162" y="4569"/>
                  </a:lnTo>
                  <a:lnTo>
                    <a:pt x="2310" y="4372"/>
                  </a:lnTo>
                  <a:lnTo>
                    <a:pt x="2359" y="4127"/>
                  </a:lnTo>
                  <a:lnTo>
                    <a:pt x="2359" y="2015"/>
                  </a:lnTo>
                  <a:lnTo>
                    <a:pt x="2506" y="2162"/>
                  </a:lnTo>
                  <a:lnTo>
                    <a:pt x="2702" y="2309"/>
                  </a:lnTo>
                  <a:lnTo>
                    <a:pt x="2948" y="2358"/>
                  </a:lnTo>
                  <a:lnTo>
                    <a:pt x="3145" y="2309"/>
                  </a:lnTo>
                  <a:lnTo>
                    <a:pt x="3341" y="2162"/>
                  </a:lnTo>
                  <a:lnTo>
                    <a:pt x="3488" y="1965"/>
                  </a:lnTo>
                  <a:lnTo>
                    <a:pt x="3538" y="1769"/>
                  </a:lnTo>
                  <a:lnTo>
                    <a:pt x="3488" y="1523"/>
                  </a:lnTo>
                  <a:lnTo>
                    <a:pt x="3341" y="1327"/>
                  </a:lnTo>
                  <a:lnTo>
                    <a:pt x="2162" y="197"/>
                  </a:lnTo>
                  <a:lnTo>
                    <a:pt x="1966" y="50"/>
                  </a:lnTo>
                  <a:lnTo>
                    <a:pt x="1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80"/>
            <p:cNvSpPr/>
            <p:nvPr/>
          </p:nvSpPr>
          <p:spPr>
            <a:xfrm>
              <a:off x="444425" y="1870100"/>
              <a:ext cx="88450" cy="117925"/>
            </a:xfrm>
            <a:custGeom>
              <a:avLst/>
              <a:gdLst/>
              <a:ahLst/>
              <a:cxnLst/>
              <a:rect l="l" t="t" r="r" b="b"/>
              <a:pathLst>
                <a:path w="3538" h="4717" fill="none" extrusionOk="0">
                  <a:moveTo>
                    <a:pt x="2359" y="2015"/>
                  </a:moveTo>
                  <a:lnTo>
                    <a:pt x="2506" y="2162"/>
                  </a:lnTo>
                  <a:lnTo>
                    <a:pt x="2506" y="2162"/>
                  </a:lnTo>
                  <a:lnTo>
                    <a:pt x="2702" y="2309"/>
                  </a:lnTo>
                  <a:lnTo>
                    <a:pt x="2948" y="2358"/>
                  </a:lnTo>
                  <a:lnTo>
                    <a:pt x="3145" y="2309"/>
                  </a:lnTo>
                  <a:lnTo>
                    <a:pt x="3341" y="2162"/>
                  </a:lnTo>
                  <a:lnTo>
                    <a:pt x="3341" y="2162"/>
                  </a:lnTo>
                  <a:lnTo>
                    <a:pt x="3488" y="1965"/>
                  </a:lnTo>
                  <a:lnTo>
                    <a:pt x="3538" y="1769"/>
                  </a:lnTo>
                  <a:lnTo>
                    <a:pt x="3488" y="1523"/>
                  </a:lnTo>
                  <a:lnTo>
                    <a:pt x="3341" y="1327"/>
                  </a:lnTo>
                  <a:lnTo>
                    <a:pt x="2162" y="197"/>
                  </a:lnTo>
                  <a:lnTo>
                    <a:pt x="2162" y="197"/>
                  </a:lnTo>
                  <a:lnTo>
                    <a:pt x="1966" y="50"/>
                  </a:lnTo>
                  <a:lnTo>
                    <a:pt x="1769" y="0"/>
                  </a:lnTo>
                  <a:lnTo>
                    <a:pt x="1524" y="50"/>
                  </a:lnTo>
                  <a:lnTo>
                    <a:pt x="1327" y="197"/>
                  </a:lnTo>
                  <a:lnTo>
                    <a:pt x="197" y="1327"/>
                  </a:lnTo>
                  <a:lnTo>
                    <a:pt x="197" y="1327"/>
                  </a:lnTo>
                  <a:lnTo>
                    <a:pt x="50" y="1523"/>
                  </a:lnTo>
                  <a:lnTo>
                    <a:pt x="1" y="1769"/>
                  </a:lnTo>
                  <a:lnTo>
                    <a:pt x="50" y="1965"/>
                  </a:lnTo>
                  <a:lnTo>
                    <a:pt x="197" y="2162"/>
                  </a:lnTo>
                  <a:lnTo>
                    <a:pt x="197" y="2162"/>
                  </a:lnTo>
                  <a:lnTo>
                    <a:pt x="394" y="2309"/>
                  </a:lnTo>
                  <a:lnTo>
                    <a:pt x="590" y="2358"/>
                  </a:lnTo>
                  <a:lnTo>
                    <a:pt x="836" y="2309"/>
                  </a:lnTo>
                  <a:lnTo>
                    <a:pt x="983" y="2162"/>
                  </a:lnTo>
                  <a:lnTo>
                    <a:pt x="1180" y="2015"/>
                  </a:lnTo>
                  <a:lnTo>
                    <a:pt x="1180" y="4127"/>
                  </a:lnTo>
                  <a:lnTo>
                    <a:pt x="1180" y="4127"/>
                  </a:lnTo>
                  <a:lnTo>
                    <a:pt x="1229" y="4372"/>
                  </a:lnTo>
                  <a:lnTo>
                    <a:pt x="1327" y="4569"/>
                  </a:lnTo>
                  <a:lnTo>
                    <a:pt x="1524" y="4667"/>
                  </a:lnTo>
                  <a:lnTo>
                    <a:pt x="1769" y="4716"/>
                  </a:lnTo>
                  <a:lnTo>
                    <a:pt x="1769" y="4716"/>
                  </a:lnTo>
                  <a:lnTo>
                    <a:pt x="2015" y="4667"/>
                  </a:lnTo>
                  <a:lnTo>
                    <a:pt x="2162" y="4569"/>
                  </a:lnTo>
                  <a:lnTo>
                    <a:pt x="2310" y="4372"/>
                  </a:lnTo>
                  <a:lnTo>
                    <a:pt x="2359" y="4127"/>
                  </a:lnTo>
                  <a:lnTo>
                    <a:pt x="2359" y="201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80"/>
            <p:cNvSpPr/>
            <p:nvPr/>
          </p:nvSpPr>
          <p:spPr>
            <a:xfrm>
              <a:off x="503375" y="192045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80"/>
            <p:cNvSpPr/>
            <p:nvPr/>
          </p:nvSpPr>
          <p:spPr>
            <a:xfrm>
              <a:off x="444425" y="2253250"/>
              <a:ext cx="88450" cy="117925"/>
            </a:xfrm>
            <a:custGeom>
              <a:avLst/>
              <a:gdLst/>
              <a:ahLst/>
              <a:cxnLst/>
              <a:rect l="l" t="t" r="r" b="b"/>
              <a:pathLst>
                <a:path w="3538" h="4717" extrusionOk="0">
                  <a:moveTo>
                    <a:pt x="1769" y="1"/>
                  </a:moveTo>
                  <a:lnTo>
                    <a:pt x="1524" y="50"/>
                  </a:lnTo>
                  <a:lnTo>
                    <a:pt x="1327" y="148"/>
                  </a:lnTo>
                  <a:lnTo>
                    <a:pt x="1229" y="345"/>
                  </a:lnTo>
                  <a:lnTo>
                    <a:pt x="1180" y="590"/>
                  </a:lnTo>
                  <a:lnTo>
                    <a:pt x="1180" y="2703"/>
                  </a:lnTo>
                  <a:lnTo>
                    <a:pt x="983" y="2555"/>
                  </a:lnTo>
                  <a:lnTo>
                    <a:pt x="836" y="2408"/>
                  </a:lnTo>
                  <a:lnTo>
                    <a:pt x="590" y="2359"/>
                  </a:lnTo>
                  <a:lnTo>
                    <a:pt x="394" y="2408"/>
                  </a:lnTo>
                  <a:lnTo>
                    <a:pt x="197" y="2555"/>
                  </a:lnTo>
                  <a:lnTo>
                    <a:pt x="50" y="2752"/>
                  </a:lnTo>
                  <a:lnTo>
                    <a:pt x="1" y="2948"/>
                  </a:lnTo>
                  <a:lnTo>
                    <a:pt x="50" y="3194"/>
                  </a:lnTo>
                  <a:lnTo>
                    <a:pt x="197" y="3390"/>
                  </a:lnTo>
                  <a:lnTo>
                    <a:pt x="1327" y="4520"/>
                  </a:lnTo>
                  <a:lnTo>
                    <a:pt x="1524" y="4668"/>
                  </a:lnTo>
                  <a:lnTo>
                    <a:pt x="1769" y="4717"/>
                  </a:lnTo>
                  <a:lnTo>
                    <a:pt x="1966" y="4668"/>
                  </a:lnTo>
                  <a:lnTo>
                    <a:pt x="2162" y="4520"/>
                  </a:lnTo>
                  <a:lnTo>
                    <a:pt x="3341" y="3390"/>
                  </a:lnTo>
                  <a:lnTo>
                    <a:pt x="3488" y="3194"/>
                  </a:lnTo>
                  <a:lnTo>
                    <a:pt x="3538" y="2948"/>
                  </a:lnTo>
                  <a:lnTo>
                    <a:pt x="3488" y="2752"/>
                  </a:lnTo>
                  <a:lnTo>
                    <a:pt x="3341" y="2555"/>
                  </a:lnTo>
                  <a:lnTo>
                    <a:pt x="3145" y="2408"/>
                  </a:lnTo>
                  <a:lnTo>
                    <a:pt x="2948" y="2359"/>
                  </a:lnTo>
                  <a:lnTo>
                    <a:pt x="2702" y="2408"/>
                  </a:lnTo>
                  <a:lnTo>
                    <a:pt x="2506" y="2555"/>
                  </a:lnTo>
                  <a:lnTo>
                    <a:pt x="2359" y="2703"/>
                  </a:lnTo>
                  <a:lnTo>
                    <a:pt x="2359" y="590"/>
                  </a:lnTo>
                  <a:lnTo>
                    <a:pt x="2310" y="345"/>
                  </a:lnTo>
                  <a:lnTo>
                    <a:pt x="2162" y="148"/>
                  </a:lnTo>
                  <a:lnTo>
                    <a:pt x="2015" y="50"/>
                  </a:lnTo>
                  <a:lnTo>
                    <a:pt x="17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80"/>
            <p:cNvSpPr/>
            <p:nvPr/>
          </p:nvSpPr>
          <p:spPr>
            <a:xfrm>
              <a:off x="444425" y="2253250"/>
              <a:ext cx="88450" cy="117925"/>
            </a:xfrm>
            <a:custGeom>
              <a:avLst/>
              <a:gdLst/>
              <a:ahLst/>
              <a:cxnLst/>
              <a:rect l="l" t="t" r="r" b="b"/>
              <a:pathLst>
                <a:path w="3538" h="4717" fill="none" extrusionOk="0">
                  <a:moveTo>
                    <a:pt x="1769" y="1"/>
                  </a:moveTo>
                  <a:lnTo>
                    <a:pt x="1769" y="1"/>
                  </a:lnTo>
                  <a:lnTo>
                    <a:pt x="1524" y="50"/>
                  </a:lnTo>
                  <a:lnTo>
                    <a:pt x="1327" y="148"/>
                  </a:lnTo>
                  <a:lnTo>
                    <a:pt x="1229" y="345"/>
                  </a:lnTo>
                  <a:lnTo>
                    <a:pt x="1180" y="590"/>
                  </a:lnTo>
                  <a:lnTo>
                    <a:pt x="1180" y="2703"/>
                  </a:lnTo>
                  <a:lnTo>
                    <a:pt x="983" y="2555"/>
                  </a:lnTo>
                  <a:lnTo>
                    <a:pt x="983" y="2555"/>
                  </a:lnTo>
                  <a:lnTo>
                    <a:pt x="836" y="2408"/>
                  </a:lnTo>
                  <a:lnTo>
                    <a:pt x="590" y="2359"/>
                  </a:lnTo>
                  <a:lnTo>
                    <a:pt x="394" y="2408"/>
                  </a:lnTo>
                  <a:lnTo>
                    <a:pt x="197" y="2555"/>
                  </a:lnTo>
                  <a:lnTo>
                    <a:pt x="197" y="2555"/>
                  </a:lnTo>
                  <a:lnTo>
                    <a:pt x="50" y="2752"/>
                  </a:lnTo>
                  <a:lnTo>
                    <a:pt x="1" y="2948"/>
                  </a:lnTo>
                  <a:lnTo>
                    <a:pt x="50" y="3194"/>
                  </a:lnTo>
                  <a:lnTo>
                    <a:pt x="197" y="3390"/>
                  </a:lnTo>
                  <a:lnTo>
                    <a:pt x="1327" y="4520"/>
                  </a:lnTo>
                  <a:lnTo>
                    <a:pt x="1327" y="4520"/>
                  </a:lnTo>
                  <a:lnTo>
                    <a:pt x="1524" y="4668"/>
                  </a:lnTo>
                  <a:lnTo>
                    <a:pt x="1769" y="4717"/>
                  </a:lnTo>
                  <a:lnTo>
                    <a:pt x="1769" y="4717"/>
                  </a:lnTo>
                  <a:lnTo>
                    <a:pt x="1966" y="4668"/>
                  </a:lnTo>
                  <a:lnTo>
                    <a:pt x="2162" y="4520"/>
                  </a:lnTo>
                  <a:lnTo>
                    <a:pt x="3341" y="3390"/>
                  </a:lnTo>
                  <a:lnTo>
                    <a:pt x="3341" y="3390"/>
                  </a:lnTo>
                  <a:lnTo>
                    <a:pt x="3488" y="3194"/>
                  </a:lnTo>
                  <a:lnTo>
                    <a:pt x="3538" y="2948"/>
                  </a:lnTo>
                  <a:lnTo>
                    <a:pt x="3488" y="2752"/>
                  </a:lnTo>
                  <a:lnTo>
                    <a:pt x="3341" y="2555"/>
                  </a:lnTo>
                  <a:lnTo>
                    <a:pt x="3341" y="2555"/>
                  </a:lnTo>
                  <a:lnTo>
                    <a:pt x="3145" y="2408"/>
                  </a:lnTo>
                  <a:lnTo>
                    <a:pt x="2948" y="2359"/>
                  </a:lnTo>
                  <a:lnTo>
                    <a:pt x="2702" y="2408"/>
                  </a:lnTo>
                  <a:lnTo>
                    <a:pt x="2506" y="2555"/>
                  </a:lnTo>
                  <a:lnTo>
                    <a:pt x="2359" y="2703"/>
                  </a:lnTo>
                  <a:lnTo>
                    <a:pt x="2359" y="590"/>
                  </a:lnTo>
                  <a:lnTo>
                    <a:pt x="2359" y="590"/>
                  </a:lnTo>
                  <a:lnTo>
                    <a:pt x="2310" y="345"/>
                  </a:lnTo>
                  <a:lnTo>
                    <a:pt x="2162" y="148"/>
                  </a:lnTo>
                  <a:lnTo>
                    <a:pt x="2015" y="50"/>
                  </a:lnTo>
                  <a:lnTo>
                    <a:pt x="1769" y="1"/>
                  </a:lnTo>
                  <a:lnTo>
                    <a:pt x="176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80"/>
            <p:cNvSpPr/>
            <p:nvPr/>
          </p:nvSpPr>
          <p:spPr>
            <a:xfrm>
              <a:off x="488650" y="2253250"/>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80"/>
            <p:cNvSpPr/>
            <p:nvPr/>
          </p:nvSpPr>
          <p:spPr>
            <a:xfrm>
              <a:off x="308125" y="1940100"/>
              <a:ext cx="70025" cy="71250"/>
            </a:xfrm>
            <a:custGeom>
              <a:avLst/>
              <a:gdLst/>
              <a:ahLst/>
              <a:cxnLst/>
              <a:rect l="l" t="t" r="r" b="b"/>
              <a:pathLst>
                <a:path w="2801" h="2850" extrusionOk="0">
                  <a:moveTo>
                    <a:pt x="590" y="0"/>
                  </a:moveTo>
                  <a:lnTo>
                    <a:pt x="344" y="50"/>
                  </a:lnTo>
                  <a:lnTo>
                    <a:pt x="147" y="148"/>
                  </a:lnTo>
                  <a:lnTo>
                    <a:pt x="49" y="344"/>
                  </a:lnTo>
                  <a:lnTo>
                    <a:pt x="0" y="590"/>
                  </a:lnTo>
                  <a:lnTo>
                    <a:pt x="49" y="786"/>
                  </a:lnTo>
                  <a:lnTo>
                    <a:pt x="147" y="983"/>
                  </a:lnTo>
                  <a:lnTo>
                    <a:pt x="1818" y="2653"/>
                  </a:lnTo>
                  <a:lnTo>
                    <a:pt x="2014" y="2801"/>
                  </a:lnTo>
                  <a:lnTo>
                    <a:pt x="2260" y="2850"/>
                  </a:lnTo>
                  <a:lnTo>
                    <a:pt x="2456" y="2801"/>
                  </a:lnTo>
                  <a:lnTo>
                    <a:pt x="2653" y="2653"/>
                  </a:lnTo>
                  <a:lnTo>
                    <a:pt x="2800" y="2457"/>
                  </a:lnTo>
                  <a:lnTo>
                    <a:pt x="2800" y="2260"/>
                  </a:lnTo>
                  <a:lnTo>
                    <a:pt x="2800" y="2015"/>
                  </a:lnTo>
                  <a:lnTo>
                    <a:pt x="2653" y="1818"/>
                  </a:lnTo>
                  <a:lnTo>
                    <a:pt x="982" y="148"/>
                  </a:lnTo>
                  <a:lnTo>
                    <a:pt x="786" y="50"/>
                  </a:lnTo>
                  <a:lnTo>
                    <a:pt x="5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80"/>
            <p:cNvSpPr/>
            <p:nvPr/>
          </p:nvSpPr>
          <p:spPr>
            <a:xfrm>
              <a:off x="308125" y="1940100"/>
              <a:ext cx="70025" cy="71250"/>
            </a:xfrm>
            <a:custGeom>
              <a:avLst/>
              <a:gdLst/>
              <a:ahLst/>
              <a:cxnLst/>
              <a:rect l="l" t="t" r="r" b="b"/>
              <a:pathLst>
                <a:path w="2801" h="2850" fill="none" extrusionOk="0">
                  <a:moveTo>
                    <a:pt x="2653" y="1818"/>
                  </a:moveTo>
                  <a:lnTo>
                    <a:pt x="982" y="148"/>
                  </a:lnTo>
                  <a:lnTo>
                    <a:pt x="982" y="148"/>
                  </a:lnTo>
                  <a:lnTo>
                    <a:pt x="786" y="50"/>
                  </a:lnTo>
                  <a:lnTo>
                    <a:pt x="590" y="0"/>
                  </a:lnTo>
                  <a:lnTo>
                    <a:pt x="344" y="50"/>
                  </a:lnTo>
                  <a:lnTo>
                    <a:pt x="147" y="148"/>
                  </a:lnTo>
                  <a:lnTo>
                    <a:pt x="147" y="148"/>
                  </a:lnTo>
                  <a:lnTo>
                    <a:pt x="49" y="344"/>
                  </a:lnTo>
                  <a:lnTo>
                    <a:pt x="0" y="590"/>
                  </a:lnTo>
                  <a:lnTo>
                    <a:pt x="49" y="786"/>
                  </a:lnTo>
                  <a:lnTo>
                    <a:pt x="147" y="983"/>
                  </a:lnTo>
                  <a:lnTo>
                    <a:pt x="1818" y="2653"/>
                  </a:lnTo>
                  <a:lnTo>
                    <a:pt x="1818" y="2653"/>
                  </a:lnTo>
                  <a:lnTo>
                    <a:pt x="2014" y="2801"/>
                  </a:lnTo>
                  <a:lnTo>
                    <a:pt x="2260" y="2850"/>
                  </a:lnTo>
                  <a:lnTo>
                    <a:pt x="2456" y="2801"/>
                  </a:lnTo>
                  <a:lnTo>
                    <a:pt x="2653" y="2653"/>
                  </a:lnTo>
                  <a:lnTo>
                    <a:pt x="2653" y="2653"/>
                  </a:lnTo>
                  <a:lnTo>
                    <a:pt x="2800" y="2457"/>
                  </a:lnTo>
                  <a:lnTo>
                    <a:pt x="2800" y="2260"/>
                  </a:lnTo>
                  <a:lnTo>
                    <a:pt x="2800" y="2015"/>
                  </a:lnTo>
                  <a:lnTo>
                    <a:pt x="2653" y="1818"/>
                  </a:lnTo>
                  <a:lnTo>
                    <a:pt x="2653" y="1818"/>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80"/>
            <p:cNvSpPr/>
            <p:nvPr/>
          </p:nvSpPr>
          <p:spPr>
            <a:xfrm>
              <a:off x="374425" y="198555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80"/>
            <p:cNvSpPr/>
            <p:nvPr/>
          </p:nvSpPr>
          <p:spPr>
            <a:xfrm>
              <a:off x="597950" y="2229925"/>
              <a:ext cx="71250" cy="71250"/>
            </a:xfrm>
            <a:custGeom>
              <a:avLst/>
              <a:gdLst/>
              <a:ahLst/>
              <a:cxnLst/>
              <a:rect l="l" t="t" r="r" b="b"/>
              <a:pathLst>
                <a:path w="2850" h="2850" extrusionOk="0">
                  <a:moveTo>
                    <a:pt x="590" y="1"/>
                  </a:moveTo>
                  <a:lnTo>
                    <a:pt x="393" y="50"/>
                  </a:lnTo>
                  <a:lnTo>
                    <a:pt x="197" y="197"/>
                  </a:lnTo>
                  <a:lnTo>
                    <a:pt x="49" y="394"/>
                  </a:lnTo>
                  <a:lnTo>
                    <a:pt x="0" y="590"/>
                  </a:lnTo>
                  <a:lnTo>
                    <a:pt x="49" y="836"/>
                  </a:lnTo>
                  <a:lnTo>
                    <a:pt x="197" y="1032"/>
                  </a:lnTo>
                  <a:lnTo>
                    <a:pt x="1867" y="2702"/>
                  </a:lnTo>
                  <a:lnTo>
                    <a:pt x="2063" y="2801"/>
                  </a:lnTo>
                  <a:lnTo>
                    <a:pt x="2260" y="2850"/>
                  </a:lnTo>
                  <a:lnTo>
                    <a:pt x="2505" y="2801"/>
                  </a:lnTo>
                  <a:lnTo>
                    <a:pt x="2702" y="2702"/>
                  </a:lnTo>
                  <a:lnTo>
                    <a:pt x="2800" y="2506"/>
                  </a:lnTo>
                  <a:lnTo>
                    <a:pt x="2849" y="2260"/>
                  </a:lnTo>
                  <a:lnTo>
                    <a:pt x="2800" y="2064"/>
                  </a:lnTo>
                  <a:lnTo>
                    <a:pt x="2702" y="1867"/>
                  </a:lnTo>
                  <a:lnTo>
                    <a:pt x="1032" y="197"/>
                  </a:lnTo>
                  <a:lnTo>
                    <a:pt x="835" y="50"/>
                  </a:lnTo>
                  <a:lnTo>
                    <a:pt x="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80"/>
            <p:cNvSpPr/>
            <p:nvPr/>
          </p:nvSpPr>
          <p:spPr>
            <a:xfrm>
              <a:off x="597950" y="2229925"/>
              <a:ext cx="71250" cy="71250"/>
            </a:xfrm>
            <a:custGeom>
              <a:avLst/>
              <a:gdLst/>
              <a:ahLst/>
              <a:cxnLst/>
              <a:rect l="l" t="t" r="r" b="b"/>
              <a:pathLst>
                <a:path w="2850" h="2850" fill="none" extrusionOk="0">
                  <a:moveTo>
                    <a:pt x="1032" y="197"/>
                  </a:moveTo>
                  <a:lnTo>
                    <a:pt x="1032" y="197"/>
                  </a:lnTo>
                  <a:lnTo>
                    <a:pt x="835" y="50"/>
                  </a:lnTo>
                  <a:lnTo>
                    <a:pt x="590" y="1"/>
                  </a:lnTo>
                  <a:lnTo>
                    <a:pt x="393" y="50"/>
                  </a:lnTo>
                  <a:lnTo>
                    <a:pt x="197" y="197"/>
                  </a:lnTo>
                  <a:lnTo>
                    <a:pt x="197" y="197"/>
                  </a:lnTo>
                  <a:lnTo>
                    <a:pt x="49" y="394"/>
                  </a:lnTo>
                  <a:lnTo>
                    <a:pt x="0" y="590"/>
                  </a:lnTo>
                  <a:lnTo>
                    <a:pt x="49" y="836"/>
                  </a:lnTo>
                  <a:lnTo>
                    <a:pt x="197" y="1032"/>
                  </a:lnTo>
                  <a:lnTo>
                    <a:pt x="1867" y="2702"/>
                  </a:lnTo>
                  <a:lnTo>
                    <a:pt x="1867" y="2702"/>
                  </a:lnTo>
                  <a:lnTo>
                    <a:pt x="2063" y="2801"/>
                  </a:lnTo>
                  <a:lnTo>
                    <a:pt x="2260" y="2850"/>
                  </a:lnTo>
                  <a:lnTo>
                    <a:pt x="2505" y="2801"/>
                  </a:lnTo>
                  <a:lnTo>
                    <a:pt x="2702" y="2702"/>
                  </a:lnTo>
                  <a:lnTo>
                    <a:pt x="2702" y="2702"/>
                  </a:lnTo>
                  <a:lnTo>
                    <a:pt x="2800" y="2506"/>
                  </a:lnTo>
                  <a:lnTo>
                    <a:pt x="2849" y="2260"/>
                  </a:lnTo>
                  <a:lnTo>
                    <a:pt x="2800" y="2064"/>
                  </a:lnTo>
                  <a:lnTo>
                    <a:pt x="2702" y="1867"/>
                  </a:lnTo>
                  <a:lnTo>
                    <a:pt x="1032" y="197"/>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80"/>
            <p:cNvSpPr/>
            <p:nvPr/>
          </p:nvSpPr>
          <p:spPr>
            <a:xfrm>
              <a:off x="623725" y="223485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7" name="Google Shape;1577;p80"/>
          <p:cNvGrpSpPr/>
          <p:nvPr/>
        </p:nvGrpSpPr>
        <p:grpSpPr>
          <a:xfrm>
            <a:off x="1950224" y="1899980"/>
            <a:ext cx="465198" cy="465198"/>
            <a:chOff x="986025" y="1870100"/>
            <a:chExt cx="501075" cy="501075"/>
          </a:xfrm>
        </p:grpSpPr>
        <p:sp>
          <p:nvSpPr>
            <p:cNvPr id="1578" name="Google Shape;1578;p80"/>
            <p:cNvSpPr/>
            <p:nvPr/>
          </p:nvSpPr>
          <p:spPr>
            <a:xfrm>
              <a:off x="986025" y="1870100"/>
              <a:ext cx="117900" cy="58975"/>
            </a:xfrm>
            <a:custGeom>
              <a:avLst/>
              <a:gdLst/>
              <a:ahLst/>
              <a:cxnLst/>
              <a:rect l="l" t="t" r="r" b="b"/>
              <a:pathLst>
                <a:path w="4716" h="2359" extrusionOk="0">
                  <a:moveTo>
                    <a:pt x="590" y="0"/>
                  </a:moveTo>
                  <a:lnTo>
                    <a:pt x="344" y="50"/>
                  </a:lnTo>
                  <a:lnTo>
                    <a:pt x="147" y="148"/>
                  </a:lnTo>
                  <a:lnTo>
                    <a:pt x="49" y="344"/>
                  </a:lnTo>
                  <a:lnTo>
                    <a:pt x="0" y="590"/>
                  </a:lnTo>
                  <a:lnTo>
                    <a:pt x="0" y="2358"/>
                  </a:lnTo>
                  <a:lnTo>
                    <a:pt x="4716" y="2358"/>
                  </a:lnTo>
                  <a:lnTo>
                    <a:pt x="47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80"/>
            <p:cNvSpPr/>
            <p:nvPr/>
          </p:nvSpPr>
          <p:spPr>
            <a:xfrm>
              <a:off x="986025" y="1870100"/>
              <a:ext cx="117900" cy="58975"/>
            </a:xfrm>
            <a:custGeom>
              <a:avLst/>
              <a:gdLst/>
              <a:ahLst/>
              <a:cxnLst/>
              <a:rect l="l" t="t" r="r" b="b"/>
              <a:pathLst>
                <a:path w="4716" h="2359" fill="none" extrusionOk="0">
                  <a:moveTo>
                    <a:pt x="4716" y="0"/>
                  </a:moveTo>
                  <a:lnTo>
                    <a:pt x="590" y="0"/>
                  </a:lnTo>
                  <a:lnTo>
                    <a:pt x="590" y="0"/>
                  </a:lnTo>
                  <a:lnTo>
                    <a:pt x="344" y="50"/>
                  </a:lnTo>
                  <a:lnTo>
                    <a:pt x="147" y="148"/>
                  </a:lnTo>
                  <a:lnTo>
                    <a:pt x="49" y="344"/>
                  </a:lnTo>
                  <a:lnTo>
                    <a:pt x="0" y="590"/>
                  </a:lnTo>
                  <a:lnTo>
                    <a:pt x="0" y="2358"/>
                  </a:lnTo>
                  <a:lnTo>
                    <a:pt x="4716" y="2358"/>
                  </a:lnTo>
                  <a:lnTo>
                    <a:pt x="471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80"/>
            <p:cNvSpPr/>
            <p:nvPr/>
          </p:nvSpPr>
          <p:spPr>
            <a:xfrm>
              <a:off x="1103900" y="187010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80"/>
            <p:cNvSpPr/>
            <p:nvPr/>
          </p:nvSpPr>
          <p:spPr>
            <a:xfrm>
              <a:off x="1133375" y="1870100"/>
              <a:ext cx="353725" cy="58975"/>
            </a:xfrm>
            <a:custGeom>
              <a:avLst/>
              <a:gdLst/>
              <a:ahLst/>
              <a:cxnLst/>
              <a:rect l="l" t="t" r="r" b="b"/>
              <a:pathLst>
                <a:path w="14149" h="2359" extrusionOk="0">
                  <a:moveTo>
                    <a:pt x="1" y="0"/>
                  </a:moveTo>
                  <a:lnTo>
                    <a:pt x="1" y="2358"/>
                  </a:lnTo>
                  <a:lnTo>
                    <a:pt x="14148" y="2358"/>
                  </a:lnTo>
                  <a:lnTo>
                    <a:pt x="14148" y="590"/>
                  </a:lnTo>
                  <a:lnTo>
                    <a:pt x="14099" y="344"/>
                  </a:lnTo>
                  <a:lnTo>
                    <a:pt x="14001" y="148"/>
                  </a:lnTo>
                  <a:lnTo>
                    <a:pt x="13804" y="50"/>
                  </a:lnTo>
                  <a:lnTo>
                    <a:pt x="135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80"/>
            <p:cNvSpPr/>
            <p:nvPr/>
          </p:nvSpPr>
          <p:spPr>
            <a:xfrm>
              <a:off x="1133375" y="1870100"/>
              <a:ext cx="353725" cy="58975"/>
            </a:xfrm>
            <a:custGeom>
              <a:avLst/>
              <a:gdLst/>
              <a:ahLst/>
              <a:cxnLst/>
              <a:rect l="l" t="t" r="r" b="b"/>
              <a:pathLst>
                <a:path w="14149" h="2359" fill="none" extrusionOk="0">
                  <a:moveTo>
                    <a:pt x="13559" y="0"/>
                  </a:moveTo>
                  <a:lnTo>
                    <a:pt x="1" y="0"/>
                  </a:lnTo>
                  <a:lnTo>
                    <a:pt x="1" y="2358"/>
                  </a:lnTo>
                  <a:lnTo>
                    <a:pt x="14148" y="2358"/>
                  </a:lnTo>
                  <a:lnTo>
                    <a:pt x="14148" y="590"/>
                  </a:lnTo>
                  <a:lnTo>
                    <a:pt x="14148" y="590"/>
                  </a:lnTo>
                  <a:lnTo>
                    <a:pt x="14099" y="344"/>
                  </a:lnTo>
                  <a:lnTo>
                    <a:pt x="14001" y="148"/>
                  </a:lnTo>
                  <a:lnTo>
                    <a:pt x="13804" y="50"/>
                  </a:lnTo>
                  <a:lnTo>
                    <a:pt x="13559" y="0"/>
                  </a:lnTo>
                  <a:lnTo>
                    <a:pt x="13559"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80"/>
            <p:cNvSpPr/>
            <p:nvPr/>
          </p:nvSpPr>
          <p:spPr>
            <a:xfrm>
              <a:off x="1472325" y="187010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80"/>
            <p:cNvSpPr/>
            <p:nvPr/>
          </p:nvSpPr>
          <p:spPr>
            <a:xfrm>
              <a:off x="1221800" y="2030975"/>
              <a:ext cx="29500" cy="29500"/>
            </a:xfrm>
            <a:custGeom>
              <a:avLst/>
              <a:gdLst/>
              <a:ahLst/>
              <a:cxnLst/>
              <a:rect l="l" t="t" r="r" b="b"/>
              <a:pathLst>
                <a:path w="1180" h="1180" extrusionOk="0">
                  <a:moveTo>
                    <a:pt x="1" y="1"/>
                  </a:moveTo>
                  <a:lnTo>
                    <a:pt x="1" y="1180"/>
                  </a:lnTo>
                  <a:lnTo>
                    <a:pt x="1180" y="1180"/>
                  </a:lnTo>
                  <a:lnTo>
                    <a:pt x="11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80"/>
            <p:cNvSpPr/>
            <p:nvPr/>
          </p:nvSpPr>
          <p:spPr>
            <a:xfrm>
              <a:off x="1162850" y="2030975"/>
              <a:ext cx="147400" cy="148625"/>
            </a:xfrm>
            <a:custGeom>
              <a:avLst/>
              <a:gdLst/>
              <a:ahLst/>
              <a:cxnLst/>
              <a:rect l="l" t="t" r="r" b="b"/>
              <a:pathLst>
                <a:path w="5896" h="5945" extrusionOk="0">
                  <a:moveTo>
                    <a:pt x="1" y="1"/>
                  </a:moveTo>
                  <a:lnTo>
                    <a:pt x="1" y="5945"/>
                  </a:lnTo>
                  <a:lnTo>
                    <a:pt x="5896" y="5945"/>
                  </a:lnTo>
                  <a:lnTo>
                    <a:pt x="5896" y="1"/>
                  </a:lnTo>
                  <a:lnTo>
                    <a:pt x="4717" y="1"/>
                  </a:lnTo>
                  <a:lnTo>
                    <a:pt x="4717" y="1769"/>
                  </a:lnTo>
                  <a:lnTo>
                    <a:pt x="4668" y="2015"/>
                  </a:lnTo>
                  <a:lnTo>
                    <a:pt x="4520" y="2211"/>
                  </a:lnTo>
                  <a:lnTo>
                    <a:pt x="4373" y="2309"/>
                  </a:lnTo>
                  <a:lnTo>
                    <a:pt x="4127" y="2359"/>
                  </a:lnTo>
                  <a:lnTo>
                    <a:pt x="1769" y="2359"/>
                  </a:lnTo>
                  <a:lnTo>
                    <a:pt x="1524" y="2309"/>
                  </a:lnTo>
                  <a:lnTo>
                    <a:pt x="1376" y="2211"/>
                  </a:lnTo>
                  <a:lnTo>
                    <a:pt x="1229" y="2015"/>
                  </a:lnTo>
                  <a:lnTo>
                    <a:pt x="1180" y="1769"/>
                  </a:lnTo>
                  <a:lnTo>
                    <a:pt x="11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80"/>
            <p:cNvSpPr/>
            <p:nvPr/>
          </p:nvSpPr>
          <p:spPr>
            <a:xfrm>
              <a:off x="1162850" y="2030975"/>
              <a:ext cx="147400" cy="148625"/>
            </a:xfrm>
            <a:custGeom>
              <a:avLst/>
              <a:gdLst/>
              <a:ahLst/>
              <a:cxnLst/>
              <a:rect l="l" t="t" r="r" b="b"/>
              <a:pathLst>
                <a:path w="5896" h="5945" fill="none" extrusionOk="0">
                  <a:moveTo>
                    <a:pt x="5896" y="1"/>
                  </a:moveTo>
                  <a:lnTo>
                    <a:pt x="4717" y="1"/>
                  </a:lnTo>
                  <a:lnTo>
                    <a:pt x="4717" y="1769"/>
                  </a:lnTo>
                  <a:lnTo>
                    <a:pt x="4717" y="1769"/>
                  </a:lnTo>
                  <a:lnTo>
                    <a:pt x="4668" y="2015"/>
                  </a:lnTo>
                  <a:lnTo>
                    <a:pt x="4520" y="2211"/>
                  </a:lnTo>
                  <a:lnTo>
                    <a:pt x="4373" y="2309"/>
                  </a:lnTo>
                  <a:lnTo>
                    <a:pt x="4127" y="2359"/>
                  </a:lnTo>
                  <a:lnTo>
                    <a:pt x="1769" y="2359"/>
                  </a:lnTo>
                  <a:lnTo>
                    <a:pt x="1769" y="2359"/>
                  </a:lnTo>
                  <a:lnTo>
                    <a:pt x="1524" y="2309"/>
                  </a:lnTo>
                  <a:lnTo>
                    <a:pt x="1376" y="2211"/>
                  </a:lnTo>
                  <a:lnTo>
                    <a:pt x="1229" y="2015"/>
                  </a:lnTo>
                  <a:lnTo>
                    <a:pt x="1180" y="1769"/>
                  </a:lnTo>
                  <a:lnTo>
                    <a:pt x="1180" y="1"/>
                  </a:lnTo>
                  <a:lnTo>
                    <a:pt x="1" y="1"/>
                  </a:lnTo>
                  <a:lnTo>
                    <a:pt x="1" y="5945"/>
                  </a:lnTo>
                  <a:lnTo>
                    <a:pt x="5896" y="5945"/>
                  </a:lnTo>
                  <a:lnTo>
                    <a:pt x="589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80"/>
            <p:cNvSpPr/>
            <p:nvPr/>
          </p:nvSpPr>
          <p:spPr>
            <a:xfrm>
              <a:off x="1310225" y="2030975"/>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80"/>
            <p:cNvSpPr/>
            <p:nvPr/>
          </p:nvSpPr>
          <p:spPr>
            <a:xfrm>
              <a:off x="986025" y="1958525"/>
              <a:ext cx="501075" cy="294750"/>
            </a:xfrm>
            <a:custGeom>
              <a:avLst/>
              <a:gdLst/>
              <a:ahLst/>
              <a:cxnLst/>
              <a:rect l="l" t="t" r="r" b="b"/>
              <a:pathLst>
                <a:path w="20043" h="11790" extrusionOk="0">
                  <a:moveTo>
                    <a:pt x="13558" y="1769"/>
                  </a:moveTo>
                  <a:lnTo>
                    <a:pt x="13755" y="1818"/>
                  </a:lnTo>
                  <a:lnTo>
                    <a:pt x="13951" y="1916"/>
                  </a:lnTo>
                  <a:lnTo>
                    <a:pt x="14098" y="2113"/>
                  </a:lnTo>
                  <a:lnTo>
                    <a:pt x="14148" y="2358"/>
                  </a:lnTo>
                  <a:lnTo>
                    <a:pt x="14148" y="9432"/>
                  </a:lnTo>
                  <a:lnTo>
                    <a:pt x="14098" y="9628"/>
                  </a:lnTo>
                  <a:lnTo>
                    <a:pt x="13951" y="9825"/>
                  </a:lnTo>
                  <a:lnTo>
                    <a:pt x="13755" y="9972"/>
                  </a:lnTo>
                  <a:lnTo>
                    <a:pt x="13558" y="10021"/>
                  </a:lnTo>
                  <a:lnTo>
                    <a:pt x="6484" y="10021"/>
                  </a:lnTo>
                  <a:lnTo>
                    <a:pt x="6288" y="9972"/>
                  </a:lnTo>
                  <a:lnTo>
                    <a:pt x="6091" y="9825"/>
                  </a:lnTo>
                  <a:lnTo>
                    <a:pt x="5944" y="9628"/>
                  </a:lnTo>
                  <a:lnTo>
                    <a:pt x="5895" y="9432"/>
                  </a:lnTo>
                  <a:lnTo>
                    <a:pt x="5895" y="2358"/>
                  </a:lnTo>
                  <a:lnTo>
                    <a:pt x="5944" y="2113"/>
                  </a:lnTo>
                  <a:lnTo>
                    <a:pt x="6091" y="1916"/>
                  </a:lnTo>
                  <a:lnTo>
                    <a:pt x="6288" y="1818"/>
                  </a:lnTo>
                  <a:lnTo>
                    <a:pt x="6484" y="1769"/>
                  </a:lnTo>
                  <a:close/>
                  <a:moveTo>
                    <a:pt x="0" y="0"/>
                  </a:moveTo>
                  <a:lnTo>
                    <a:pt x="0" y="11200"/>
                  </a:lnTo>
                  <a:lnTo>
                    <a:pt x="49" y="11397"/>
                  </a:lnTo>
                  <a:lnTo>
                    <a:pt x="147" y="11593"/>
                  </a:lnTo>
                  <a:lnTo>
                    <a:pt x="344" y="11741"/>
                  </a:lnTo>
                  <a:lnTo>
                    <a:pt x="590" y="11790"/>
                  </a:lnTo>
                  <a:lnTo>
                    <a:pt x="19453" y="11790"/>
                  </a:lnTo>
                  <a:lnTo>
                    <a:pt x="19698" y="11741"/>
                  </a:lnTo>
                  <a:lnTo>
                    <a:pt x="19895" y="11593"/>
                  </a:lnTo>
                  <a:lnTo>
                    <a:pt x="19993" y="11397"/>
                  </a:lnTo>
                  <a:lnTo>
                    <a:pt x="20042" y="11200"/>
                  </a:lnTo>
                  <a:lnTo>
                    <a:pt x="200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80"/>
            <p:cNvSpPr/>
            <p:nvPr/>
          </p:nvSpPr>
          <p:spPr>
            <a:xfrm>
              <a:off x="986025" y="1958525"/>
              <a:ext cx="501075" cy="294750"/>
            </a:xfrm>
            <a:custGeom>
              <a:avLst/>
              <a:gdLst/>
              <a:ahLst/>
              <a:cxnLst/>
              <a:rect l="l" t="t" r="r" b="b"/>
              <a:pathLst>
                <a:path w="20043" h="11790" fill="none" extrusionOk="0">
                  <a:moveTo>
                    <a:pt x="0" y="11200"/>
                  </a:moveTo>
                  <a:lnTo>
                    <a:pt x="0" y="11200"/>
                  </a:lnTo>
                  <a:lnTo>
                    <a:pt x="49" y="11397"/>
                  </a:lnTo>
                  <a:lnTo>
                    <a:pt x="147" y="11593"/>
                  </a:lnTo>
                  <a:lnTo>
                    <a:pt x="344" y="11741"/>
                  </a:lnTo>
                  <a:lnTo>
                    <a:pt x="590" y="11790"/>
                  </a:lnTo>
                  <a:lnTo>
                    <a:pt x="19453" y="11790"/>
                  </a:lnTo>
                  <a:lnTo>
                    <a:pt x="19453" y="11790"/>
                  </a:lnTo>
                  <a:lnTo>
                    <a:pt x="19698" y="11741"/>
                  </a:lnTo>
                  <a:lnTo>
                    <a:pt x="19895" y="11593"/>
                  </a:lnTo>
                  <a:lnTo>
                    <a:pt x="19993" y="11397"/>
                  </a:lnTo>
                  <a:lnTo>
                    <a:pt x="20042" y="11200"/>
                  </a:lnTo>
                  <a:lnTo>
                    <a:pt x="20042" y="0"/>
                  </a:lnTo>
                  <a:lnTo>
                    <a:pt x="0" y="0"/>
                  </a:lnTo>
                  <a:lnTo>
                    <a:pt x="0" y="1120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80"/>
            <p:cNvSpPr/>
            <p:nvPr/>
          </p:nvSpPr>
          <p:spPr>
            <a:xfrm>
              <a:off x="1133375" y="2002725"/>
              <a:ext cx="206350" cy="206350"/>
            </a:xfrm>
            <a:custGeom>
              <a:avLst/>
              <a:gdLst/>
              <a:ahLst/>
              <a:cxnLst/>
              <a:rect l="l" t="t" r="r" b="b"/>
              <a:pathLst>
                <a:path w="8254" h="8254" fill="none" extrusionOk="0">
                  <a:moveTo>
                    <a:pt x="1" y="590"/>
                  </a:moveTo>
                  <a:lnTo>
                    <a:pt x="1" y="590"/>
                  </a:lnTo>
                  <a:lnTo>
                    <a:pt x="50" y="345"/>
                  </a:lnTo>
                  <a:lnTo>
                    <a:pt x="197" y="148"/>
                  </a:lnTo>
                  <a:lnTo>
                    <a:pt x="394" y="50"/>
                  </a:lnTo>
                  <a:lnTo>
                    <a:pt x="590" y="1"/>
                  </a:lnTo>
                  <a:lnTo>
                    <a:pt x="7664" y="1"/>
                  </a:lnTo>
                  <a:lnTo>
                    <a:pt x="7664" y="1"/>
                  </a:lnTo>
                  <a:lnTo>
                    <a:pt x="7861" y="50"/>
                  </a:lnTo>
                  <a:lnTo>
                    <a:pt x="8057" y="148"/>
                  </a:lnTo>
                  <a:lnTo>
                    <a:pt x="8204" y="345"/>
                  </a:lnTo>
                  <a:lnTo>
                    <a:pt x="8254" y="590"/>
                  </a:lnTo>
                  <a:lnTo>
                    <a:pt x="8254" y="7664"/>
                  </a:lnTo>
                  <a:lnTo>
                    <a:pt x="8254" y="7664"/>
                  </a:lnTo>
                  <a:lnTo>
                    <a:pt x="8204" y="7860"/>
                  </a:lnTo>
                  <a:lnTo>
                    <a:pt x="8057" y="8057"/>
                  </a:lnTo>
                  <a:lnTo>
                    <a:pt x="7861" y="8204"/>
                  </a:lnTo>
                  <a:lnTo>
                    <a:pt x="7664" y="8253"/>
                  </a:lnTo>
                  <a:lnTo>
                    <a:pt x="590" y="8253"/>
                  </a:lnTo>
                  <a:lnTo>
                    <a:pt x="590" y="8253"/>
                  </a:lnTo>
                  <a:lnTo>
                    <a:pt x="394" y="8204"/>
                  </a:lnTo>
                  <a:lnTo>
                    <a:pt x="197" y="8057"/>
                  </a:lnTo>
                  <a:lnTo>
                    <a:pt x="50" y="7860"/>
                  </a:lnTo>
                  <a:lnTo>
                    <a:pt x="1" y="7664"/>
                  </a:lnTo>
                  <a:lnTo>
                    <a:pt x="1" y="5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80"/>
            <p:cNvSpPr/>
            <p:nvPr/>
          </p:nvSpPr>
          <p:spPr>
            <a:xfrm>
              <a:off x="1133375" y="2017475"/>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80"/>
            <p:cNvSpPr/>
            <p:nvPr/>
          </p:nvSpPr>
          <p:spPr>
            <a:xfrm>
              <a:off x="1103900" y="2281500"/>
              <a:ext cx="265300" cy="89675"/>
            </a:xfrm>
            <a:custGeom>
              <a:avLst/>
              <a:gdLst/>
              <a:ahLst/>
              <a:cxnLst/>
              <a:rect l="l" t="t" r="r" b="b"/>
              <a:pathLst>
                <a:path w="10612" h="3587" extrusionOk="0">
                  <a:moveTo>
                    <a:pt x="2359" y="1"/>
                  </a:moveTo>
                  <a:lnTo>
                    <a:pt x="2359" y="2408"/>
                  </a:lnTo>
                  <a:lnTo>
                    <a:pt x="590" y="2408"/>
                  </a:lnTo>
                  <a:lnTo>
                    <a:pt x="394" y="2457"/>
                  </a:lnTo>
                  <a:lnTo>
                    <a:pt x="197" y="2604"/>
                  </a:lnTo>
                  <a:lnTo>
                    <a:pt x="50" y="2752"/>
                  </a:lnTo>
                  <a:lnTo>
                    <a:pt x="1" y="2997"/>
                  </a:lnTo>
                  <a:lnTo>
                    <a:pt x="50" y="3243"/>
                  </a:lnTo>
                  <a:lnTo>
                    <a:pt x="197" y="3439"/>
                  </a:lnTo>
                  <a:lnTo>
                    <a:pt x="394" y="3538"/>
                  </a:lnTo>
                  <a:lnTo>
                    <a:pt x="590" y="3587"/>
                  </a:lnTo>
                  <a:lnTo>
                    <a:pt x="10022" y="3587"/>
                  </a:lnTo>
                  <a:lnTo>
                    <a:pt x="10219" y="3538"/>
                  </a:lnTo>
                  <a:lnTo>
                    <a:pt x="10415" y="3439"/>
                  </a:lnTo>
                  <a:lnTo>
                    <a:pt x="10562" y="3243"/>
                  </a:lnTo>
                  <a:lnTo>
                    <a:pt x="10612" y="2997"/>
                  </a:lnTo>
                  <a:lnTo>
                    <a:pt x="10562" y="2752"/>
                  </a:lnTo>
                  <a:lnTo>
                    <a:pt x="10415" y="2604"/>
                  </a:lnTo>
                  <a:lnTo>
                    <a:pt x="10219" y="2457"/>
                  </a:lnTo>
                  <a:lnTo>
                    <a:pt x="10022" y="2408"/>
                  </a:lnTo>
                  <a:lnTo>
                    <a:pt x="8254" y="2408"/>
                  </a:lnTo>
                  <a:lnTo>
                    <a:pt x="82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80"/>
            <p:cNvSpPr/>
            <p:nvPr/>
          </p:nvSpPr>
          <p:spPr>
            <a:xfrm>
              <a:off x="1103900" y="2281500"/>
              <a:ext cx="265300" cy="89675"/>
            </a:xfrm>
            <a:custGeom>
              <a:avLst/>
              <a:gdLst/>
              <a:ahLst/>
              <a:cxnLst/>
              <a:rect l="l" t="t" r="r" b="b"/>
              <a:pathLst>
                <a:path w="10612" h="3587" fill="none" extrusionOk="0">
                  <a:moveTo>
                    <a:pt x="2359" y="1"/>
                  </a:moveTo>
                  <a:lnTo>
                    <a:pt x="2359" y="2408"/>
                  </a:lnTo>
                  <a:lnTo>
                    <a:pt x="590" y="2408"/>
                  </a:lnTo>
                  <a:lnTo>
                    <a:pt x="590" y="2408"/>
                  </a:lnTo>
                  <a:lnTo>
                    <a:pt x="394" y="2457"/>
                  </a:lnTo>
                  <a:lnTo>
                    <a:pt x="197" y="2604"/>
                  </a:lnTo>
                  <a:lnTo>
                    <a:pt x="50" y="2752"/>
                  </a:lnTo>
                  <a:lnTo>
                    <a:pt x="1" y="2997"/>
                  </a:lnTo>
                  <a:lnTo>
                    <a:pt x="1" y="2997"/>
                  </a:lnTo>
                  <a:lnTo>
                    <a:pt x="50" y="3243"/>
                  </a:lnTo>
                  <a:lnTo>
                    <a:pt x="197" y="3439"/>
                  </a:lnTo>
                  <a:lnTo>
                    <a:pt x="394" y="3538"/>
                  </a:lnTo>
                  <a:lnTo>
                    <a:pt x="590" y="3587"/>
                  </a:lnTo>
                  <a:lnTo>
                    <a:pt x="10022" y="3587"/>
                  </a:lnTo>
                  <a:lnTo>
                    <a:pt x="10022" y="3587"/>
                  </a:lnTo>
                  <a:lnTo>
                    <a:pt x="10219" y="3538"/>
                  </a:lnTo>
                  <a:lnTo>
                    <a:pt x="10415" y="3439"/>
                  </a:lnTo>
                  <a:lnTo>
                    <a:pt x="10562" y="3243"/>
                  </a:lnTo>
                  <a:lnTo>
                    <a:pt x="10612" y="2997"/>
                  </a:lnTo>
                  <a:lnTo>
                    <a:pt x="10612" y="2997"/>
                  </a:lnTo>
                  <a:lnTo>
                    <a:pt x="10562" y="2752"/>
                  </a:lnTo>
                  <a:lnTo>
                    <a:pt x="10415" y="2604"/>
                  </a:lnTo>
                  <a:lnTo>
                    <a:pt x="10219" y="2457"/>
                  </a:lnTo>
                  <a:lnTo>
                    <a:pt x="10022" y="2408"/>
                  </a:lnTo>
                  <a:lnTo>
                    <a:pt x="8254" y="2408"/>
                  </a:lnTo>
                  <a:lnTo>
                    <a:pt x="8254" y="1"/>
                  </a:lnTo>
                  <a:lnTo>
                    <a:pt x="235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80"/>
            <p:cNvSpPr/>
            <p:nvPr/>
          </p:nvSpPr>
          <p:spPr>
            <a:xfrm>
              <a:off x="1162850" y="228150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5" name="Google Shape;1595;p80"/>
          <p:cNvGrpSpPr/>
          <p:nvPr/>
        </p:nvGrpSpPr>
        <p:grpSpPr>
          <a:xfrm>
            <a:off x="2616072" y="1899980"/>
            <a:ext cx="465198" cy="465198"/>
            <a:chOff x="1703225" y="1870100"/>
            <a:chExt cx="501075" cy="501075"/>
          </a:xfrm>
        </p:grpSpPr>
        <p:sp>
          <p:nvSpPr>
            <p:cNvPr id="1596" name="Google Shape;1596;p80"/>
            <p:cNvSpPr/>
            <p:nvPr/>
          </p:nvSpPr>
          <p:spPr>
            <a:xfrm>
              <a:off x="1821100" y="1900800"/>
              <a:ext cx="58975" cy="87225"/>
            </a:xfrm>
            <a:custGeom>
              <a:avLst/>
              <a:gdLst/>
              <a:ahLst/>
              <a:cxnLst/>
              <a:rect l="l" t="t" r="r" b="b"/>
              <a:pathLst>
                <a:path w="2359" h="3489" extrusionOk="0">
                  <a:moveTo>
                    <a:pt x="541" y="1"/>
                  </a:moveTo>
                  <a:lnTo>
                    <a:pt x="345" y="50"/>
                  </a:lnTo>
                  <a:lnTo>
                    <a:pt x="148" y="197"/>
                  </a:lnTo>
                  <a:lnTo>
                    <a:pt x="50" y="394"/>
                  </a:lnTo>
                  <a:lnTo>
                    <a:pt x="1" y="590"/>
                  </a:lnTo>
                  <a:lnTo>
                    <a:pt x="50" y="836"/>
                  </a:lnTo>
                  <a:lnTo>
                    <a:pt x="1229" y="3194"/>
                  </a:lnTo>
                  <a:lnTo>
                    <a:pt x="1376" y="3390"/>
                  </a:lnTo>
                  <a:lnTo>
                    <a:pt x="1573" y="3488"/>
                  </a:lnTo>
                  <a:lnTo>
                    <a:pt x="1818" y="3488"/>
                  </a:lnTo>
                  <a:lnTo>
                    <a:pt x="2015" y="3439"/>
                  </a:lnTo>
                  <a:lnTo>
                    <a:pt x="2211" y="3292"/>
                  </a:lnTo>
                  <a:lnTo>
                    <a:pt x="2310" y="3095"/>
                  </a:lnTo>
                  <a:lnTo>
                    <a:pt x="2359" y="2899"/>
                  </a:lnTo>
                  <a:lnTo>
                    <a:pt x="2310" y="2653"/>
                  </a:lnTo>
                  <a:lnTo>
                    <a:pt x="1131" y="295"/>
                  </a:lnTo>
                  <a:lnTo>
                    <a:pt x="983" y="148"/>
                  </a:lnTo>
                  <a:lnTo>
                    <a:pt x="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80"/>
            <p:cNvSpPr/>
            <p:nvPr/>
          </p:nvSpPr>
          <p:spPr>
            <a:xfrm>
              <a:off x="1821100" y="1900800"/>
              <a:ext cx="58975" cy="87225"/>
            </a:xfrm>
            <a:custGeom>
              <a:avLst/>
              <a:gdLst/>
              <a:ahLst/>
              <a:cxnLst/>
              <a:rect l="l" t="t" r="r" b="b"/>
              <a:pathLst>
                <a:path w="2359" h="3489" fill="none" extrusionOk="0">
                  <a:moveTo>
                    <a:pt x="345" y="50"/>
                  </a:moveTo>
                  <a:lnTo>
                    <a:pt x="345" y="50"/>
                  </a:lnTo>
                  <a:lnTo>
                    <a:pt x="148" y="197"/>
                  </a:lnTo>
                  <a:lnTo>
                    <a:pt x="50" y="394"/>
                  </a:lnTo>
                  <a:lnTo>
                    <a:pt x="1" y="590"/>
                  </a:lnTo>
                  <a:lnTo>
                    <a:pt x="50" y="836"/>
                  </a:lnTo>
                  <a:lnTo>
                    <a:pt x="1229" y="3194"/>
                  </a:lnTo>
                  <a:lnTo>
                    <a:pt x="1229" y="3194"/>
                  </a:lnTo>
                  <a:lnTo>
                    <a:pt x="1376" y="3390"/>
                  </a:lnTo>
                  <a:lnTo>
                    <a:pt x="1573" y="3488"/>
                  </a:lnTo>
                  <a:lnTo>
                    <a:pt x="1818" y="3488"/>
                  </a:lnTo>
                  <a:lnTo>
                    <a:pt x="2015" y="3439"/>
                  </a:lnTo>
                  <a:lnTo>
                    <a:pt x="2015" y="3439"/>
                  </a:lnTo>
                  <a:lnTo>
                    <a:pt x="2211" y="3292"/>
                  </a:lnTo>
                  <a:lnTo>
                    <a:pt x="2310" y="3095"/>
                  </a:lnTo>
                  <a:lnTo>
                    <a:pt x="2359" y="2899"/>
                  </a:lnTo>
                  <a:lnTo>
                    <a:pt x="2310" y="2653"/>
                  </a:lnTo>
                  <a:lnTo>
                    <a:pt x="1131" y="295"/>
                  </a:lnTo>
                  <a:lnTo>
                    <a:pt x="1131" y="295"/>
                  </a:lnTo>
                  <a:lnTo>
                    <a:pt x="983" y="148"/>
                  </a:lnTo>
                  <a:lnTo>
                    <a:pt x="787" y="1"/>
                  </a:lnTo>
                  <a:lnTo>
                    <a:pt x="541" y="1"/>
                  </a:lnTo>
                  <a:lnTo>
                    <a:pt x="345" y="50"/>
                  </a:lnTo>
                  <a:lnTo>
                    <a:pt x="345" y="5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80"/>
            <p:cNvSpPr/>
            <p:nvPr/>
          </p:nvSpPr>
          <p:spPr>
            <a:xfrm>
              <a:off x="1829700" y="1902025"/>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80"/>
            <p:cNvSpPr/>
            <p:nvPr/>
          </p:nvSpPr>
          <p:spPr>
            <a:xfrm>
              <a:off x="1939000" y="1870100"/>
              <a:ext cx="29500" cy="89675"/>
            </a:xfrm>
            <a:custGeom>
              <a:avLst/>
              <a:gdLst/>
              <a:ahLst/>
              <a:cxnLst/>
              <a:rect l="l" t="t" r="r" b="b"/>
              <a:pathLst>
                <a:path w="1180" h="3587" extrusionOk="0">
                  <a:moveTo>
                    <a:pt x="590" y="0"/>
                  </a:moveTo>
                  <a:lnTo>
                    <a:pt x="345" y="50"/>
                  </a:lnTo>
                  <a:lnTo>
                    <a:pt x="148" y="148"/>
                  </a:lnTo>
                  <a:lnTo>
                    <a:pt x="50" y="344"/>
                  </a:lnTo>
                  <a:lnTo>
                    <a:pt x="1" y="590"/>
                  </a:lnTo>
                  <a:lnTo>
                    <a:pt x="1" y="2997"/>
                  </a:lnTo>
                  <a:lnTo>
                    <a:pt x="50" y="3193"/>
                  </a:lnTo>
                  <a:lnTo>
                    <a:pt x="148" y="3390"/>
                  </a:lnTo>
                  <a:lnTo>
                    <a:pt x="345" y="3537"/>
                  </a:lnTo>
                  <a:lnTo>
                    <a:pt x="590" y="3586"/>
                  </a:lnTo>
                  <a:lnTo>
                    <a:pt x="787" y="3537"/>
                  </a:lnTo>
                  <a:lnTo>
                    <a:pt x="983" y="3390"/>
                  </a:lnTo>
                  <a:lnTo>
                    <a:pt x="1131" y="3193"/>
                  </a:lnTo>
                  <a:lnTo>
                    <a:pt x="1180" y="2997"/>
                  </a:lnTo>
                  <a:lnTo>
                    <a:pt x="1180" y="590"/>
                  </a:lnTo>
                  <a:lnTo>
                    <a:pt x="1131" y="344"/>
                  </a:lnTo>
                  <a:lnTo>
                    <a:pt x="983" y="148"/>
                  </a:lnTo>
                  <a:lnTo>
                    <a:pt x="787" y="50"/>
                  </a:lnTo>
                  <a:lnTo>
                    <a:pt x="5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80"/>
            <p:cNvSpPr/>
            <p:nvPr/>
          </p:nvSpPr>
          <p:spPr>
            <a:xfrm>
              <a:off x="1939000" y="1870100"/>
              <a:ext cx="29500" cy="89675"/>
            </a:xfrm>
            <a:custGeom>
              <a:avLst/>
              <a:gdLst/>
              <a:ahLst/>
              <a:cxnLst/>
              <a:rect l="l" t="t" r="r" b="b"/>
              <a:pathLst>
                <a:path w="1180" h="3587" fill="none" extrusionOk="0">
                  <a:moveTo>
                    <a:pt x="1" y="590"/>
                  </a:moveTo>
                  <a:lnTo>
                    <a:pt x="1" y="2997"/>
                  </a:lnTo>
                  <a:lnTo>
                    <a:pt x="1" y="2997"/>
                  </a:lnTo>
                  <a:lnTo>
                    <a:pt x="50" y="3193"/>
                  </a:lnTo>
                  <a:lnTo>
                    <a:pt x="148" y="3390"/>
                  </a:lnTo>
                  <a:lnTo>
                    <a:pt x="345" y="3537"/>
                  </a:lnTo>
                  <a:lnTo>
                    <a:pt x="590" y="3586"/>
                  </a:lnTo>
                  <a:lnTo>
                    <a:pt x="590" y="3586"/>
                  </a:lnTo>
                  <a:lnTo>
                    <a:pt x="787" y="3537"/>
                  </a:lnTo>
                  <a:lnTo>
                    <a:pt x="983" y="3390"/>
                  </a:lnTo>
                  <a:lnTo>
                    <a:pt x="1131" y="3193"/>
                  </a:lnTo>
                  <a:lnTo>
                    <a:pt x="1180" y="2997"/>
                  </a:lnTo>
                  <a:lnTo>
                    <a:pt x="1180" y="590"/>
                  </a:lnTo>
                  <a:lnTo>
                    <a:pt x="1180" y="590"/>
                  </a:lnTo>
                  <a:lnTo>
                    <a:pt x="1131" y="344"/>
                  </a:lnTo>
                  <a:lnTo>
                    <a:pt x="983" y="148"/>
                  </a:lnTo>
                  <a:lnTo>
                    <a:pt x="787" y="50"/>
                  </a:lnTo>
                  <a:lnTo>
                    <a:pt x="590" y="0"/>
                  </a:lnTo>
                  <a:lnTo>
                    <a:pt x="590" y="0"/>
                  </a:lnTo>
                  <a:lnTo>
                    <a:pt x="345" y="50"/>
                  </a:lnTo>
                  <a:lnTo>
                    <a:pt x="148" y="148"/>
                  </a:lnTo>
                  <a:lnTo>
                    <a:pt x="50" y="344"/>
                  </a:lnTo>
                  <a:lnTo>
                    <a:pt x="1" y="590"/>
                  </a:lnTo>
                  <a:lnTo>
                    <a:pt x="1" y="5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80"/>
            <p:cNvSpPr/>
            <p:nvPr/>
          </p:nvSpPr>
          <p:spPr>
            <a:xfrm>
              <a:off x="1939000" y="1884825"/>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80"/>
            <p:cNvSpPr/>
            <p:nvPr/>
          </p:nvSpPr>
          <p:spPr>
            <a:xfrm>
              <a:off x="2027425" y="1900800"/>
              <a:ext cx="57750" cy="87225"/>
            </a:xfrm>
            <a:custGeom>
              <a:avLst/>
              <a:gdLst/>
              <a:ahLst/>
              <a:cxnLst/>
              <a:rect l="l" t="t" r="r" b="b"/>
              <a:pathLst>
                <a:path w="2310" h="3489" extrusionOk="0">
                  <a:moveTo>
                    <a:pt x="1573" y="1"/>
                  </a:moveTo>
                  <a:lnTo>
                    <a:pt x="1376" y="148"/>
                  </a:lnTo>
                  <a:lnTo>
                    <a:pt x="1229" y="295"/>
                  </a:lnTo>
                  <a:lnTo>
                    <a:pt x="50" y="2653"/>
                  </a:lnTo>
                  <a:lnTo>
                    <a:pt x="1" y="2899"/>
                  </a:lnTo>
                  <a:lnTo>
                    <a:pt x="1" y="3095"/>
                  </a:lnTo>
                  <a:lnTo>
                    <a:pt x="99" y="3292"/>
                  </a:lnTo>
                  <a:lnTo>
                    <a:pt x="295" y="3439"/>
                  </a:lnTo>
                  <a:lnTo>
                    <a:pt x="541" y="3488"/>
                  </a:lnTo>
                  <a:lnTo>
                    <a:pt x="737" y="3488"/>
                  </a:lnTo>
                  <a:lnTo>
                    <a:pt x="934" y="3390"/>
                  </a:lnTo>
                  <a:lnTo>
                    <a:pt x="1081" y="3194"/>
                  </a:lnTo>
                  <a:lnTo>
                    <a:pt x="2260" y="836"/>
                  </a:lnTo>
                  <a:lnTo>
                    <a:pt x="2309" y="590"/>
                  </a:lnTo>
                  <a:lnTo>
                    <a:pt x="2309" y="394"/>
                  </a:lnTo>
                  <a:lnTo>
                    <a:pt x="2162" y="197"/>
                  </a:lnTo>
                  <a:lnTo>
                    <a:pt x="2015" y="50"/>
                  </a:lnTo>
                  <a:lnTo>
                    <a:pt x="17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80"/>
            <p:cNvSpPr/>
            <p:nvPr/>
          </p:nvSpPr>
          <p:spPr>
            <a:xfrm>
              <a:off x="2027425" y="1900800"/>
              <a:ext cx="57750" cy="87225"/>
            </a:xfrm>
            <a:custGeom>
              <a:avLst/>
              <a:gdLst/>
              <a:ahLst/>
              <a:cxnLst/>
              <a:rect l="l" t="t" r="r" b="b"/>
              <a:pathLst>
                <a:path w="2310" h="3489" fill="none" extrusionOk="0">
                  <a:moveTo>
                    <a:pt x="1229" y="295"/>
                  </a:moveTo>
                  <a:lnTo>
                    <a:pt x="50" y="2653"/>
                  </a:lnTo>
                  <a:lnTo>
                    <a:pt x="50" y="2653"/>
                  </a:lnTo>
                  <a:lnTo>
                    <a:pt x="1" y="2899"/>
                  </a:lnTo>
                  <a:lnTo>
                    <a:pt x="1" y="3095"/>
                  </a:lnTo>
                  <a:lnTo>
                    <a:pt x="99" y="3292"/>
                  </a:lnTo>
                  <a:lnTo>
                    <a:pt x="295" y="3439"/>
                  </a:lnTo>
                  <a:lnTo>
                    <a:pt x="295" y="3439"/>
                  </a:lnTo>
                  <a:lnTo>
                    <a:pt x="541" y="3488"/>
                  </a:lnTo>
                  <a:lnTo>
                    <a:pt x="737" y="3488"/>
                  </a:lnTo>
                  <a:lnTo>
                    <a:pt x="934" y="3390"/>
                  </a:lnTo>
                  <a:lnTo>
                    <a:pt x="1081" y="3194"/>
                  </a:lnTo>
                  <a:lnTo>
                    <a:pt x="2260" y="836"/>
                  </a:lnTo>
                  <a:lnTo>
                    <a:pt x="2260" y="836"/>
                  </a:lnTo>
                  <a:lnTo>
                    <a:pt x="2309" y="590"/>
                  </a:lnTo>
                  <a:lnTo>
                    <a:pt x="2309" y="394"/>
                  </a:lnTo>
                  <a:lnTo>
                    <a:pt x="2162" y="197"/>
                  </a:lnTo>
                  <a:lnTo>
                    <a:pt x="2015" y="50"/>
                  </a:lnTo>
                  <a:lnTo>
                    <a:pt x="2015" y="50"/>
                  </a:lnTo>
                  <a:lnTo>
                    <a:pt x="1769" y="1"/>
                  </a:lnTo>
                  <a:lnTo>
                    <a:pt x="1573" y="1"/>
                  </a:lnTo>
                  <a:lnTo>
                    <a:pt x="1376" y="148"/>
                  </a:lnTo>
                  <a:lnTo>
                    <a:pt x="1229" y="295"/>
                  </a:lnTo>
                  <a:lnTo>
                    <a:pt x="1229" y="29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80"/>
            <p:cNvSpPr/>
            <p:nvPr/>
          </p:nvSpPr>
          <p:spPr>
            <a:xfrm>
              <a:off x="2058125" y="1908175"/>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80"/>
            <p:cNvSpPr/>
            <p:nvPr/>
          </p:nvSpPr>
          <p:spPr>
            <a:xfrm>
              <a:off x="1880050" y="2135375"/>
              <a:ext cx="147400" cy="146150"/>
            </a:xfrm>
            <a:custGeom>
              <a:avLst/>
              <a:gdLst/>
              <a:ahLst/>
              <a:cxnLst/>
              <a:rect l="l" t="t" r="r" b="b"/>
              <a:pathLst>
                <a:path w="5896" h="5846" extrusionOk="0">
                  <a:moveTo>
                    <a:pt x="4127" y="1179"/>
                  </a:moveTo>
                  <a:lnTo>
                    <a:pt x="4324" y="1228"/>
                  </a:lnTo>
                  <a:lnTo>
                    <a:pt x="4520" y="1326"/>
                  </a:lnTo>
                  <a:lnTo>
                    <a:pt x="4668" y="1523"/>
                  </a:lnTo>
                  <a:lnTo>
                    <a:pt x="4717" y="1769"/>
                  </a:lnTo>
                  <a:lnTo>
                    <a:pt x="4668" y="1965"/>
                  </a:lnTo>
                  <a:lnTo>
                    <a:pt x="4520" y="2161"/>
                  </a:lnTo>
                  <a:lnTo>
                    <a:pt x="4324" y="2309"/>
                  </a:lnTo>
                  <a:lnTo>
                    <a:pt x="4127" y="2358"/>
                  </a:lnTo>
                  <a:lnTo>
                    <a:pt x="1769" y="2358"/>
                  </a:lnTo>
                  <a:lnTo>
                    <a:pt x="1524" y="2309"/>
                  </a:lnTo>
                  <a:lnTo>
                    <a:pt x="1327" y="2161"/>
                  </a:lnTo>
                  <a:lnTo>
                    <a:pt x="1229" y="1965"/>
                  </a:lnTo>
                  <a:lnTo>
                    <a:pt x="1180" y="1769"/>
                  </a:lnTo>
                  <a:lnTo>
                    <a:pt x="1229" y="1523"/>
                  </a:lnTo>
                  <a:lnTo>
                    <a:pt x="1327" y="1326"/>
                  </a:lnTo>
                  <a:lnTo>
                    <a:pt x="1524" y="1228"/>
                  </a:lnTo>
                  <a:lnTo>
                    <a:pt x="1769" y="1179"/>
                  </a:lnTo>
                  <a:close/>
                  <a:moveTo>
                    <a:pt x="4127" y="3537"/>
                  </a:moveTo>
                  <a:lnTo>
                    <a:pt x="4324" y="3586"/>
                  </a:lnTo>
                  <a:lnTo>
                    <a:pt x="4520" y="3684"/>
                  </a:lnTo>
                  <a:lnTo>
                    <a:pt x="4668" y="3881"/>
                  </a:lnTo>
                  <a:lnTo>
                    <a:pt x="4717" y="4126"/>
                  </a:lnTo>
                  <a:lnTo>
                    <a:pt x="4668" y="4323"/>
                  </a:lnTo>
                  <a:lnTo>
                    <a:pt x="4520" y="4519"/>
                  </a:lnTo>
                  <a:lnTo>
                    <a:pt x="4324" y="4667"/>
                  </a:lnTo>
                  <a:lnTo>
                    <a:pt x="4127" y="4716"/>
                  </a:lnTo>
                  <a:lnTo>
                    <a:pt x="1769" y="4716"/>
                  </a:lnTo>
                  <a:lnTo>
                    <a:pt x="1524" y="4667"/>
                  </a:lnTo>
                  <a:lnTo>
                    <a:pt x="1327" y="4519"/>
                  </a:lnTo>
                  <a:lnTo>
                    <a:pt x="1229" y="4323"/>
                  </a:lnTo>
                  <a:lnTo>
                    <a:pt x="1180" y="4126"/>
                  </a:lnTo>
                  <a:lnTo>
                    <a:pt x="1229" y="3881"/>
                  </a:lnTo>
                  <a:lnTo>
                    <a:pt x="1327" y="3684"/>
                  </a:lnTo>
                  <a:lnTo>
                    <a:pt x="1524" y="3586"/>
                  </a:lnTo>
                  <a:lnTo>
                    <a:pt x="1769" y="3537"/>
                  </a:lnTo>
                  <a:close/>
                  <a:moveTo>
                    <a:pt x="1" y="0"/>
                  </a:moveTo>
                  <a:lnTo>
                    <a:pt x="1" y="5846"/>
                  </a:lnTo>
                  <a:lnTo>
                    <a:pt x="5896" y="5846"/>
                  </a:lnTo>
                  <a:lnTo>
                    <a:pt x="58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80"/>
            <p:cNvSpPr/>
            <p:nvPr/>
          </p:nvSpPr>
          <p:spPr>
            <a:xfrm>
              <a:off x="1880050" y="2135375"/>
              <a:ext cx="147400" cy="146150"/>
            </a:xfrm>
            <a:custGeom>
              <a:avLst/>
              <a:gdLst/>
              <a:ahLst/>
              <a:cxnLst/>
              <a:rect l="l" t="t" r="r" b="b"/>
              <a:pathLst>
                <a:path w="5896" h="5846" fill="none" extrusionOk="0">
                  <a:moveTo>
                    <a:pt x="5896" y="0"/>
                  </a:moveTo>
                  <a:lnTo>
                    <a:pt x="1" y="0"/>
                  </a:lnTo>
                  <a:lnTo>
                    <a:pt x="1" y="5846"/>
                  </a:lnTo>
                  <a:lnTo>
                    <a:pt x="5896" y="5846"/>
                  </a:lnTo>
                  <a:lnTo>
                    <a:pt x="58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80"/>
            <p:cNvSpPr/>
            <p:nvPr/>
          </p:nvSpPr>
          <p:spPr>
            <a:xfrm>
              <a:off x="1909525" y="2223775"/>
              <a:ext cx="88450" cy="29500"/>
            </a:xfrm>
            <a:custGeom>
              <a:avLst/>
              <a:gdLst/>
              <a:ahLst/>
              <a:cxnLst/>
              <a:rect l="l" t="t" r="r" b="b"/>
              <a:pathLst>
                <a:path w="3538" h="1180" fill="none" extrusionOk="0">
                  <a:moveTo>
                    <a:pt x="2948" y="1180"/>
                  </a:moveTo>
                  <a:lnTo>
                    <a:pt x="590" y="1180"/>
                  </a:lnTo>
                  <a:lnTo>
                    <a:pt x="590" y="1180"/>
                  </a:lnTo>
                  <a:lnTo>
                    <a:pt x="345" y="1131"/>
                  </a:lnTo>
                  <a:lnTo>
                    <a:pt x="148" y="983"/>
                  </a:lnTo>
                  <a:lnTo>
                    <a:pt x="50" y="787"/>
                  </a:lnTo>
                  <a:lnTo>
                    <a:pt x="1" y="590"/>
                  </a:lnTo>
                  <a:lnTo>
                    <a:pt x="1" y="590"/>
                  </a:lnTo>
                  <a:lnTo>
                    <a:pt x="50" y="345"/>
                  </a:lnTo>
                  <a:lnTo>
                    <a:pt x="148" y="148"/>
                  </a:lnTo>
                  <a:lnTo>
                    <a:pt x="345" y="50"/>
                  </a:lnTo>
                  <a:lnTo>
                    <a:pt x="590" y="1"/>
                  </a:lnTo>
                  <a:lnTo>
                    <a:pt x="2948" y="1"/>
                  </a:lnTo>
                  <a:lnTo>
                    <a:pt x="2948" y="1"/>
                  </a:lnTo>
                  <a:lnTo>
                    <a:pt x="3145" y="50"/>
                  </a:lnTo>
                  <a:lnTo>
                    <a:pt x="3341" y="148"/>
                  </a:lnTo>
                  <a:lnTo>
                    <a:pt x="3489" y="345"/>
                  </a:lnTo>
                  <a:lnTo>
                    <a:pt x="3538" y="590"/>
                  </a:lnTo>
                  <a:lnTo>
                    <a:pt x="3538" y="590"/>
                  </a:lnTo>
                  <a:lnTo>
                    <a:pt x="3489" y="787"/>
                  </a:lnTo>
                  <a:lnTo>
                    <a:pt x="3341" y="983"/>
                  </a:lnTo>
                  <a:lnTo>
                    <a:pt x="3145" y="1131"/>
                  </a:lnTo>
                  <a:lnTo>
                    <a:pt x="2948" y="1180"/>
                  </a:lnTo>
                  <a:lnTo>
                    <a:pt x="2948" y="118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80"/>
            <p:cNvSpPr/>
            <p:nvPr/>
          </p:nvSpPr>
          <p:spPr>
            <a:xfrm>
              <a:off x="1909525" y="2164850"/>
              <a:ext cx="88450" cy="29475"/>
            </a:xfrm>
            <a:custGeom>
              <a:avLst/>
              <a:gdLst/>
              <a:ahLst/>
              <a:cxnLst/>
              <a:rect l="l" t="t" r="r" b="b"/>
              <a:pathLst>
                <a:path w="3538" h="1179" fill="none" extrusionOk="0">
                  <a:moveTo>
                    <a:pt x="2948" y="1179"/>
                  </a:moveTo>
                  <a:lnTo>
                    <a:pt x="590" y="1179"/>
                  </a:lnTo>
                  <a:lnTo>
                    <a:pt x="590" y="1179"/>
                  </a:lnTo>
                  <a:lnTo>
                    <a:pt x="345" y="1130"/>
                  </a:lnTo>
                  <a:lnTo>
                    <a:pt x="148" y="982"/>
                  </a:lnTo>
                  <a:lnTo>
                    <a:pt x="50" y="786"/>
                  </a:lnTo>
                  <a:lnTo>
                    <a:pt x="1" y="590"/>
                  </a:lnTo>
                  <a:lnTo>
                    <a:pt x="1" y="590"/>
                  </a:lnTo>
                  <a:lnTo>
                    <a:pt x="50" y="344"/>
                  </a:lnTo>
                  <a:lnTo>
                    <a:pt x="148" y="147"/>
                  </a:lnTo>
                  <a:lnTo>
                    <a:pt x="345" y="49"/>
                  </a:lnTo>
                  <a:lnTo>
                    <a:pt x="590" y="0"/>
                  </a:lnTo>
                  <a:lnTo>
                    <a:pt x="2948" y="0"/>
                  </a:lnTo>
                  <a:lnTo>
                    <a:pt x="2948" y="0"/>
                  </a:lnTo>
                  <a:lnTo>
                    <a:pt x="3145" y="49"/>
                  </a:lnTo>
                  <a:lnTo>
                    <a:pt x="3341" y="147"/>
                  </a:lnTo>
                  <a:lnTo>
                    <a:pt x="3489" y="344"/>
                  </a:lnTo>
                  <a:lnTo>
                    <a:pt x="3538" y="590"/>
                  </a:lnTo>
                  <a:lnTo>
                    <a:pt x="3538" y="590"/>
                  </a:lnTo>
                  <a:lnTo>
                    <a:pt x="3489" y="786"/>
                  </a:lnTo>
                  <a:lnTo>
                    <a:pt x="3341" y="982"/>
                  </a:lnTo>
                  <a:lnTo>
                    <a:pt x="3145" y="1130"/>
                  </a:lnTo>
                  <a:lnTo>
                    <a:pt x="2948" y="1179"/>
                  </a:lnTo>
                  <a:lnTo>
                    <a:pt x="2948" y="117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80"/>
            <p:cNvSpPr/>
            <p:nvPr/>
          </p:nvSpPr>
          <p:spPr>
            <a:xfrm>
              <a:off x="1983225" y="2194300"/>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80"/>
            <p:cNvSpPr/>
            <p:nvPr/>
          </p:nvSpPr>
          <p:spPr>
            <a:xfrm>
              <a:off x="1703225" y="1930275"/>
              <a:ext cx="501075" cy="440900"/>
            </a:xfrm>
            <a:custGeom>
              <a:avLst/>
              <a:gdLst/>
              <a:ahLst/>
              <a:cxnLst/>
              <a:rect l="l" t="t" r="r" b="b"/>
              <a:pathLst>
                <a:path w="20043" h="17636" extrusionOk="0">
                  <a:moveTo>
                    <a:pt x="13509" y="7025"/>
                  </a:moveTo>
                  <a:lnTo>
                    <a:pt x="13755" y="7074"/>
                  </a:lnTo>
                  <a:lnTo>
                    <a:pt x="13951" y="7222"/>
                  </a:lnTo>
                  <a:lnTo>
                    <a:pt x="14049" y="7369"/>
                  </a:lnTo>
                  <a:lnTo>
                    <a:pt x="14098" y="7615"/>
                  </a:lnTo>
                  <a:lnTo>
                    <a:pt x="14098" y="14639"/>
                  </a:lnTo>
                  <a:lnTo>
                    <a:pt x="14049" y="14885"/>
                  </a:lnTo>
                  <a:lnTo>
                    <a:pt x="13951" y="15081"/>
                  </a:lnTo>
                  <a:lnTo>
                    <a:pt x="13755" y="15180"/>
                  </a:lnTo>
                  <a:lnTo>
                    <a:pt x="13509" y="15229"/>
                  </a:lnTo>
                  <a:lnTo>
                    <a:pt x="6484" y="15229"/>
                  </a:lnTo>
                  <a:lnTo>
                    <a:pt x="6239" y="15180"/>
                  </a:lnTo>
                  <a:lnTo>
                    <a:pt x="6091" y="15081"/>
                  </a:lnTo>
                  <a:lnTo>
                    <a:pt x="5944" y="14885"/>
                  </a:lnTo>
                  <a:lnTo>
                    <a:pt x="5895" y="14639"/>
                  </a:lnTo>
                  <a:lnTo>
                    <a:pt x="5895" y="7615"/>
                  </a:lnTo>
                  <a:lnTo>
                    <a:pt x="5944" y="7369"/>
                  </a:lnTo>
                  <a:lnTo>
                    <a:pt x="6091" y="7222"/>
                  </a:lnTo>
                  <a:lnTo>
                    <a:pt x="6239" y="7074"/>
                  </a:lnTo>
                  <a:lnTo>
                    <a:pt x="6484" y="7025"/>
                  </a:lnTo>
                  <a:close/>
                  <a:moveTo>
                    <a:pt x="540" y="0"/>
                  </a:moveTo>
                  <a:lnTo>
                    <a:pt x="295" y="50"/>
                  </a:lnTo>
                  <a:lnTo>
                    <a:pt x="147" y="197"/>
                  </a:lnTo>
                  <a:lnTo>
                    <a:pt x="0" y="393"/>
                  </a:lnTo>
                  <a:lnTo>
                    <a:pt x="0" y="590"/>
                  </a:lnTo>
                  <a:lnTo>
                    <a:pt x="49" y="836"/>
                  </a:lnTo>
                  <a:lnTo>
                    <a:pt x="2358" y="5404"/>
                  </a:lnTo>
                  <a:lnTo>
                    <a:pt x="2358" y="17046"/>
                  </a:lnTo>
                  <a:lnTo>
                    <a:pt x="2407" y="17292"/>
                  </a:lnTo>
                  <a:lnTo>
                    <a:pt x="2554" y="17488"/>
                  </a:lnTo>
                  <a:lnTo>
                    <a:pt x="2751" y="17587"/>
                  </a:lnTo>
                  <a:lnTo>
                    <a:pt x="2947" y="17636"/>
                  </a:lnTo>
                  <a:lnTo>
                    <a:pt x="17046" y="17636"/>
                  </a:lnTo>
                  <a:lnTo>
                    <a:pt x="17291" y="17587"/>
                  </a:lnTo>
                  <a:lnTo>
                    <a:pt x="17488" y="17488"/>
                  </a:lnTo>
                  <a:lnTo>
                    <a:pt x="17586" y="17292"/>
                  </a:lnTo>
                  <a:lnTo>
                    <a:pt x="17635" y="17046"/>
                  </a:lnTo>
                  <a:lnTo>
                    <a:pt x="17635" y="5404"/>
                  </a:lnTo>
                  <a:lnTo>
                    <a:pt x="19944" y="836"/>
                  </a:lnTo>
                  <a:lnTo>
                    <a:pt x="20042" y="590"/>
                  </a:lnTo>
                  <a:lnTo>
                    <a:pt x="19993" y="393"/>
                  </a:lnTo>
                  <a:lnTo>
                    <a:pt x="19895" y="197"/>
                  </a:lnTo>
                  <a:lnTo>
                    <a:pt x="19698" y="50"/>
                  </a:lnTo>
                  <a:lnTo>
                    <a:pt x="19502" y="0"/>
                  </a:lnTo>
                  <a:lnTo>
                    <a:pt x="19256" y="0"/>
                  </a:lnTo>
                  <a:lnTo>
                    <a:pt x="19060" y="99"/>
                  </a:lnTo>
                  <a:lnTo>
                    <a:pt x="18913" y="295"/>
                  </a:lnTo>
                  <a:lnTo>
                    <a:pt x="16702" y="4667"/>
                  </a:lnTo>
                  <a:lnTo>
                    <a:pt x="3340" y="4667"/>
                  </a:lnTo>
                  <a:lnTo>
                    <a:pt x="1081" y="295"/>
                  </a:lnTo>
                  <a:lnTo>
                    <a:pt x="933" y="99"/>
                  </a:lnTo>
                  <a:lnTo>
                    <a:pt x="7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80"/>
            <p:cNvSpPr/>
            <p:nvPr/>
          </p:nvSpPr>
          <p:spPr>
            <a:xfrm>
              <a:off x="1703225" y="1930275"/>
              <a:ext cx="501075" cy="440900"/>
            </a:xfrm>
            <a:custGeom>
              <a:avLst/>
              <a:gdLst/>
              <a:ahLst/>
              <a:cxnLst/>
              <a:rect l="l" t="t" r="r" b="b"/>
              <a:pathLst>
                <a:path w="20043" h="17636" fill="none" extrusionOk="0">
                  <a:moveTo>
                    <a:pt x="295" y="50"/>
                  </a:moveTo>
                  <a:lnTo>
                    <a:pt x="295" y="50"/>
                  </a:lnTo>
                  <a:lnTo>
                    <a:pt x="147" y="197"/>
                  </a:lnTo>
                  <a:lnTo>
                    <a:pt x="0" y="393"/>
                  </a:lnTo>
                  <a:lnTo>
                    <a:pt x="0" y="590"/>
                  </a:lnTo>
                  <a:lnTo>
                    <a:pt x="49" y="836"/>
                  </a:lnTo>
                  <a:lnTo>
                    <a:pt x="2358" y="5404"/>
                  </a:lnTo>
                  <a:lnTo>
                    <a:pt x="2358" y="17046"/>
                  </a:lnTo>
                  <a:lnTo>
                    <a:pt x="2358" y="17046"/>
                  </a:lnTo>
                  <a:lnTo>
                    <a:pt x="2407" y="17292"/>
                  </a:lnTo>
                  <a:lnTo>
                    <a:pt x="2554" y="17488"/>
                  </a:lnTo>
                  <a:lnTo>
                    <a:pt x="2751" y="17587"/>
                  </a:lnTo>
                  <a:lnTo>
                    <a:pt x="2947" y="17636"/>
                  </a:lnTo>
                  <a:lnTo>
                    <a:pt x="17046" y="17636"/>
                  </a:lnTo>
                  <a:lnTo>
                    <a:pt x="17046" y="17636"/>
                  </a:lnTo>
                  <a:lnTo>
                    <a:pt x="17291" y="17587"/>
                  </a:lnTo>
                  <a:lnTo>
                    <a:pt x="17488" y="17488"/>
                  </a:lnTo>
                  <a:lnTo>
                    <a:pt x="17586" y="17292"/>
                  </a:lnTo>
                  <a:lnTo>
                    <a:pt x="17635" y="17046"/>
                  </a:lnTo>
                  <a:lnTo>
                    <a:pt x="17635" y="5404"/>
                  </a:lnTo>
                  <a:lnTo>
                    <a:pt x="19944" y="836"/>
                  </a:lnTo>
                  <a:lnTo>
                    <a:pt x="19944" y="836"/>
                  </a:lnTo>
                  <a:lnTo>
                    <a:pt x="20042" y="590"/>
                  </a:lnTo>
                  <a:lnTo>
                    <a:pt x="19993" y="393"/>
                  </a:lnTo>
                  <a:lnTo>
                    <a:pt x="19895" y="197"/>
                  </a:lnTo>
                  <a:lnTo>
                    <a:pt x="19698" y="50"/>
                  </a:lnTo>
                  <a:lnTo>
                    <a:pt x="19698" y="50"/>
                  </a:lnTo>
                  <a:lnTo>
                    <a:pt x="19502" y="0"/>
                  </a:lnTo>
                  <a:lnTo>
                    <a:pt x="19256" y="0"/>
                  </a:lnTo>
                  <a:lnTo>
                    <a:pt x="19060" y="99"/>
                  </a:lnTo>
                  <a:lnTo>
                    <a:pt x="18913" y="295"/>
                  </a:lnTo>
                  <a:lnTo>
                    <a:pt x="16702" y="4667"/>
                  </a:lnTo>
                  <a:lnTo>
                    <a:pt x="3340" y="4667"/>
                  </a:lnTo>
                  <a:lnTo>
                    <a:pt x="1081" y="295"/>
                  </a:lnTo>
                  <a:lnTo>
                    <a:pt x="1081" y="295"/>
                  </a:lnTo>
                  <a:lnTo>
                    <a:pt x="933" y="99"/>
                  </a:lnTo>
                  <a:lnTo>
                    <a:pt x="737" y="0"/>
                  </a:lnTo>
                  <a:lnTo>
                    <a:pt x="540" y="0"/>
                  </a:lnTo>
                  <a:lnTo>
                    <a:pt x="295" y="50"/>
                  </a:lnTo>
                  <a:lnTo>
                    <a:pt x="295" y="5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80"/>
            <p:cNvSpPr/>
            <p:nvPr/>
          </p:nvSpPr>
          <p:spPr>
            <a:xfrm>
              <a:off x="1850575" y="2105900"/>
              <a:ext cx="205125" cy="205100"/>
            </a:xfrm>
            <a:custGeom>
              <a:avLst/>
              <a:gdLst/>
              <a:ahLst/>
              <a:cxnLst/>
              <a:rect l="l" t="t" r="r" b="b"/>
              <a:pathLst>
                <a:path w="8205" h="8204" fill="none" extrusionOk="0">
                  <a:moveTo>
                    <a:pt x="1" y="590"/>
                  </a:moveTo>
                  <a:lnTo>
                    <a:pt x="1" y="590"/>
                  </a:lnTo>
                  <a:lnTo>
                    <a:pt x="50" y="344"/>
                  </a:lnTo>
                  <a:lnTo>
                    <a:pt x="197" y="197"/>
                  </a:lnTo>
                  <a:lnTo>
                    <a:pt x="345" y="49"/>
                  </a:lnTo>
                  <a:lnTo>
                    <a:pt x="590" y="0"/>
                  </a:lnTo>
                  <a:lnTo>
                    <a:pt x="7615" y="0"/>
                  </a:lnTo>
                  <a:lnTo>
                    <a:pt x="7615" y="0"/>
                  </a:lnTo>
                  <a:lnTo>
                    <a:pt x="7861" y="49"/>
                  </a:lnTo>
                  <a:lnTo>
                    <a:pt x="8057" y="197"/>
                  </a:lnTo>
                  <a:lnTo>
                    <a:pt x="8155" y="344"/>
                  </a:lnTo>
                  <a:lnTo>
                    <a:pt x="8204" y="590"/>
                  </a:lnTo>
                  <a:lnTo>
                    <a:pt x="8204" y="7614"/>
                  </a:lnTo>
                  <a:lnTo>
                    <a:pt x="8204" y="7614"/>
                  </a:lnTo>
                  <a:lnTo>
                    <a:pt x="8155" y="7860"/>
                  </a:lnTo>
                  <a:lnTo>
                    <a:pt x="8057" y="8056"/>
                  </a:lnTo>
                  <a:lnTo>
                    <a:pt x="7861" y="8155"/>
                  </a:lnTo>
                  <a:lnTo>
                    <a:pt x="7615" y="8204"/>
                  </a:lnTo>
                  <a:lnTo>
                    <a:pt x="590" y="8204"/>
                  </a:lnTo>
                  <a:lnTo>
                    <a:pt x="590" y="8204"/>
                  </a:lnTo>
                  <a:lnTo>
                    <a:pt x="345" y="8155"/>
                  </a:lnTo>
                  <a:lnTo>
                    <a:pt x="197" y="8056"/>
                  </a:lnTo>
                  <a:lnTo>
                    <a:pt x="50" y="7860"/>
                  </a:lnTo>
                  <a:lnTo>
                    <a:pt x="1" y="7614"/>
                  </a:lnTo>
                  <a:lnTo>
                    <a:pt x="1" y="5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80"/>
            <p:cNvSpPr/>
            <p:nvPr/>
          </p:nvSpPr>
          <p:spPr>
            <a:xfrm>
              <a:off x="1850575" y="2120625"/>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80"/>
          <p:cNvGrpSpPr/>
          <p:nvPr/>
        </p:nvGrpSpPr>
        <p:grpSpPr>
          <a:xfrm>
            <a:off x="3369701" y="1899980"/>
            <a:ext cx="353465" cy="465198"/>
            <a:chOff x="2514975" y="1870100"/>
            <a:chExt cx="380725" cy="501075"/>
          </a:xfrm>
        </p:grpSpPr>
        <p:sp>
          <p:nvSpPr>
            <p:cNvPr id="1615" name="Google Shape;1615;p80"/>
            <p:cNvSpPr/>
            <p:nvPr/>
          </p:nvSpPr>
          <p:spPr>
            <a:xfrm>
              <a:off x="2720075" y="1870100"/>
              <a:ext cx="73700" cy="206350"/>
            </a:xfrm>
            <a:custGeom>
              <a:avLst/>
              <a:gdLst/>
              <a:ahLst/>
              <a:cxnLst/>
              <a:rect l="l" t="t" r="r" b="b"/>
              <a:pathLst>
                <a:path w="2948" h="8254" extrusionOk="0">
                  <a:moveTo>
                    <a:pt x="0" y="0"/>
                  </a:moveTo>
                  <a:lnTo>
                    <a:pt x="0" y="8253"/>
                  </a:lnTo>
                  <a:lnTo>
                    <a:pt x="2948" y="8253"/>
                  </a:lnTo>
                  <a:lnTo>
                    <a:pt x="2948" y="7074"/>
                  </a:lnTo>
                  <a:lnTo>
                    <a:pt x="2898" y="6436"/>
                  </a:lnTo>
                  <a:lnTo>
                    <a:pt x="2898" y="5846"/>
                  </a:lnTo>
                  <a:lnTo>
                    <a:pt x="2702" y="4618"/>
                  </a:lnTo>
                  <a:lnTo>
                    <a:pt x="2456" y="3488"/>
                  </a:lnTo>
                  <a:lnTo>
                    <a:pt x="2260" y="2948"/>
                  </a:lnTo>
                  <a:lnTo>
                    <a:pt x="2063" y="2457"/>
                  </a:lnTo>
                  <a:lnTo>
                    <a:pt x="1867" y="2015"/>
                  </a:lnTo>
                  <a:lnTo>
                    <a:pt x="1670" y="1572"/>
                  </a:lnTo>
                  <a:lnTo>
                    <a:pt x="1425" y="1229"/>
                  </a:lnTo>
                  <a:lnTo>
                    <a:pt x="1130" y="885"/>
                  </a:lnTo>
                  <a:lnTo>
                    <a:pt x="884" y="590"/>
                  </a:lnTo>
                  <a:lnTo>
                    <a:pt x="590" y="344"/>
                  </a:lnTo>
                  <a:lnTo>
                    <a:pt x="295" y="14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80"/>
            <p:cNvSpPr/>
            <p:nvPr/>
          </p:nvSpPr>
          <p:spPr>
            <a:xfrm>
              <a:off x="2720075" y="1870100"/>
              <a:ext cx="73700" cy="206350"/>
            </a:xfrm>
            <a:custGeom>
              <a:avLst/>
              <a:gdLst/>
              <a:ahLst/>
              <a:cxnLst/>
              <a:rect l="l" t="t" r="r" b="b"/>
              <a:pathLst>
                <a:path w="2948" h="8254" fill="none" extrusionOk="0">
                  <a:moveTo>
                    <a:pt x="2948" y="8253"/>
                  </a:moveTo>
                  <a:lnTo>
                    <a:pt x="2948" y="7074"/>
                  </a:lnTo>
                  <a:lnTo>
                    <a:pt x="2948" y="7074"/>
                  </a:lnTo>
                  <a:lnTo>
                    <a:pt x="2898" y="6436"/>
                  </a:lnTo>
                  <a:lnTo>
                    <a:pt x="2898" y="5846"/>
                  </a:lnTo>
                  <a:lnTo>
                    <a:pt x="2702" y="4618"/>
                  </a:lnTo>
                  <a:lnTo>
                    <a:pt x="2456" y="3488"/>
                  </a:lnTo>
                  <a:lnTo>
                    <a:pt x="2260" y="2948"/>
                  </a:lnTo>
                  <a:lnTo>
                    <a:pt x="2063" y="2457"/>
                  </a:lnTo>
                  <a:lnTo>
                    <a:pt x="1867" y="2015"/>
                  </a:lnTo>
                  <a:lnTo>
                    <a:pt x="1670" y="1572"/>
                  </a:lnTo>
                  <a:lnTo>
                    <a:pt x="1425" y="1229"/>
                  </a:lnTo>
                  <a:lnTo>
                    <a:pt x="1130" y="885"/>
                  </a:lnTo>
                  <a:lnTo>
                    <a:pt x="884" y="590"/>
                  </a:lnTo>
                  <a:lnTo>
                    <a:pt x="590" y="344"/>
                  </a:lnTo>
                  <a:lnTo>
                    <a:pt x="295" y="148"/>
                  </a:lnTo>
                  <a:lnTo>
                    <a:pt x="0" y="0"/>
                  </a:lnTo>
                  <a:lnTo>
                    <a:pt x="0" y="8253"/>
                  </a:lnTo>
                  <a:lnTo>
                    <a:pt x="2948" y="8253"/>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80"/>
            <p:cNvSpPr/>
            <p:nvPr/>
          </p:nvSpPr>
          <p:spPr>
            <a:xfrm>
              <a:off x="2793750" y="2076425"/>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80"/>
            <p:cNvSpPr/>
            <p:nvPr/>
          </p:nvSpPr>
          <p:spPr>
            <a:xfrm>
              <a:off x="2616900" y="1870100"/>
              <a:ext cx="73725" cy="206350"/>
            </a:xfrm>
            <a:custGeom>
              <a:avLst/>
              <a:gdLst/>
              <a:ahLst/>
              <a:cxnLst/>
              <a:rect l="l" t="t" r="r" b="b"/>
              <a:pathLst>
                <a:path w="2949" h="8254" extrusionOk="0">
                  <a:moveTo>
                    <a:pt x="2948" y="0"/>
                  </a:moveTo>
                  <a:lnTo>
                    <a:pt x="2653" y="148"/>
                  </a:lnTo>
                  <a:lnTo>
                    <a:pt x="2359" y="344"/>
                  </a:lnTo>
                  <a:lnTo>
                    <a:pt x="2064" y="590"/>
                  </a:lnTo>
                  <a:lnTo>
                    <a:pt x="1818" y="885"/>
                  </a:lnTo>
                  <a:lnTo>
                    <a:pt x="1524" y="1229"/>
                  </a:lnTo>
                  <a:lnTo>
                    <a:pt x="1278" y="1572"/>
                  </a:lnTo>
                  <a:lnTo>
                    <a:pt x="1081" y="2015"/>
                  </a:lnTo>
                  <a:lnTo>
                    <a:pt x="885" y="2457"/>
                  </a:lnTo>
                  <a:lnTo>
                    <a:pt x="688" y="2948"/>
                  </a:lnTo>
                  <a:lnTo>
                    <a:pt x="492" y="3488"/>
                  </a:lnTo>
                  <a:lnTo>
                    <a:pt x="246" y="4618"/>
                  </a:lnTo>
                  <a:lnTo>
                    <a:pt x="50" y="5846"/>
                  </a:lnTo>
                  <a:lnTo>
                    <a:pt x="50" y="6436"/>
                  </a:lnTo>
                  <a:lnTo>
                    <a:pt x="1" y="7074"/>
                  </a:lnTo>
                  <a:lnTo>
                    <a:pt x="1" y="8253"/>
                  </a:lnTo>
                  <a:lnTo>
                    <a:pt x="2948" y="8253"/>
                  </a:lnTo>
                  <a:lnTo>
                    <a:pt x="29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80"/>
            <p:cNvSpPr/>
            <p:nvPr/>
          </p:nvSpPr>
          <p:spPr>
            <a:xfrm>
              <a:off x="2616900" y="1870100"/>
              <a:ext cx="73725" cy="206350"/>
            </a:xfrm>
            <a:custGeom>
              <a:avLst/>
              <a:gdLst/>
              <a:ahLst/>
              <a:cxnLst/>
              <a:rect l="l" t="t" r="r" b="b"/>
              <a:pathLst>
                <a:path w="2949" h="8254" fill="none" extrusionOk="0">
                  <a:moveTo>
                    <a:pt x="1" y="8253"/>
                  </a:moveTo>
                  <a:lnTo>
                    <a:pt x="2948" y="8253"/>
                  </a:lnTo>
                  <a:lnTo>
                    <a:pt x="2948" y="0"/>
                  </a:lnTo>
                  <a:lnTo>
                    <a:pt x="2948" y="0"/>
                  </a:lnTo>
                  <a:lnTo>
                    <a:pt x="2653" y="148"/>
                  </a:lnTo>
                  <a:lnTo>
                    <a:pt x="2359" y="344"/>
                  </a:lnTo>
                  <a:lnTo>
                    <a:pt x="2064" y="590"/>
                  </a:lnTo>
                  <a:lnTo>
                    <a:pt x="1818" y="885"/>
                  </a:lnTo>
                  <a:lnTo>
                    <a:pt x="1524" y="1229"/>
                  </a:lnTo>
                  <a:lnTo>
                    <a:pt x="1278" y="1572"/>
                  </a:lnTo>
                  <a:lnTo>
                    <a:pt x="1081" y="2015"/>
                  </a:lnTo>
                  <a:lnTo>
                    <a:pt x="885" y="2457"/>
                  </a:lnTo>
                  <a:lnTo>
                    <a:pt x="688" y="2948"/>
                  </a:lnTo>
                  <a:lnTo>
                    <a:pt x="492" y="3488"/>
                  </a:lnTo>
                  <a:lnTo>
                    <a:pt x="246" y="4618"/>
                  </a:lnTo>
                  <a:lnTo>
                    <a:pt x="50" y="5846"/>
                  </a:lnTo>
                  <a:lnTo>
                    <a:pt x="50" y="6436"/>
                  </a:lnTo>
                  <a:lnTo>
                    <a:pt x="1" y="7074"/>
                  </a:lnTo>
                  <a:lnTo>
                    <a:pt x="1" y="8253"/>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80"/>
            <p:cNvSpPr/>
            <p:nvPr/>
          </p:nvSpPr>
          <p:spPr>
            <a:xfrm>
              <a:off x="2616900" y="2076425"/>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80"/>
            <p:cNvSpPr/>
            <p:nvPr/>
          </p:nvSpPr>
          <p:spPr>
            <a:xfrm>
              <a:off x="2514975" y="1884825"/>
              <a:ext cx="116700" cy="191625"/>
            </a:xfrm>
            <a:custGeom>
              <a:avLst/>
              <a:gdLst/>
              <a:ahLst/>
              <a:cxnLst/>
              <a:rect l="l" t="t" r="r" b="b"/>
              <a:pathLst>
                <a:path w="4668" h="7665" extrusionOk="0">
                  <a:moveTo>
                    <a:pt x="4667" y="1"/>
                  </a:moveTo>
                  <a:lnTo>
                    <a:pt x="4176" y="247"/>
                  </a:lnTo>
                  <a:lnTo>
                    <a:pt x="3685" y="492"/>
                  </a:lnTo>
                  <a:lnTo>
                    <a:pt x="3243" y="787"/>
                  </a:lnTo>
                  <a:lnTo>
                    <a:pt x="2801" y="1131"/>
                  </a:lnTo>
                  <a:lnTo>
                    <a:pt x="2358" y="1524"/>
                  </a:lnTo>
                  <a:lnTo>
                    <a:pt x="1965" y="1917"/>
                  </a:lnTo>
                  <a:lnTo>
                    <a:pt x="1622" y="2359"/>
                  </a:lnTo>
                  <a:lnTo>
                    <a:pt x="1278" y="2801"/>
                  </a:lnTo>
                  <a:lnTo>
                    <a:pt x="983" y="3243"/>
                  </a:lnTo>
                  <a:lnTo>
                    <a:pt x="737" y="3734"/>
                  </a:lnTo>
                  <a:lnTo>
                    <a:pt x="492" y="4275"/>
                  </a:lnTo>
                  <a:lnTo>
                    <a:pt x="344" y="4815"/>
                  </a:lnTo>
                  <a:lnTo>
                    <a:pt x="197" y="5355"/>
                  </a:lnTo>
                  <a:lnTo>
                    <a:pt x="50" y="5896"/>
                  </a:lnTo>
                  <a:lnTo>
                    <a:pt x="1" y="6485"/>
                  </a:lnTo>
                  <a:lnTo>
                    <a:pt x="1" y="7075"/>
                  </a:lnTo>
                  <a:lnTo>
                    <a:pt x="50" y="7320"/>
                  </a:lnTo>
                  <a:lnTo>
                    <a:pt x="148" y="7517"/>
                  </a:lnTo>
                  <a:lnTo>
                    <a:pt x="344" y="7615"/>
                  </a:lnTo>
                  <a:lnTo>
                    <a:pt x="590" y="7664"/>
                  </a:lnTo>
                  <a:lnTo>
                    <a:pt x="2899" y="7664"/>
                  </a:lnTo>
                  <a:lnTo>
                    <a:pt x="2899" y="6485"/>
                  </a:lnTo>
                  <a:lnTo>
                    <a:pt x="2948" y="5503"/>
                  </a:lnTo>
                  <a:lnTo>
                    <a:pt x="3046" y="4569"/>
                  </a:lnTo>
                  <a:lnTo>
                    <a:pt x="3194" y="3685"/>
                  </a:lnTo>
                  <a:lnTo>
                    <a:pt x="3390" y="2801"/>
                  </a:lnTo>
                  <a:lnTo>
                    <a:pt x="3636" y="2015"/>
                  </a:lnTo>
                  <a:lnTo>
                    <a:pt x="3930" y="1278"/>
                  </a:lnTo>
                  <a:lnTo>
                    <a:pt x="4274" y="590"/>
                  </a:lnTo>
                  <a:lnTo>
                    <a:pt x="46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80"/>
            <p:cNvSpPr/>
            <p:nvPr/>
          </p:nvSpPr>
          <p:spPr>
            <a:xfrm>
              <a:off x="2514975" y="1884825"/>
              <a:ext cx="116700" cy="191625"/>
            </a:xfrm>
            <a:custGeom>
              <a:avLst/>
              <a:gdLst/>
              <a:ahLst/>
              <a:cxnLst/>
              <a:rect l="l" t="t" r="r" b="b"/>
              <a:pathLst>
                <a:path w="4668" h="7665" fill="none" extrusionOk="0">
                  <a:moveTo>
                    <a:pt x="590" y="7664"/>
                  </a:moveTo>
                  <a:lnTo>
                    <a:pt x="2899" y="7664"/>
                  </a:lnTo>
                  <a:lnTo>
                    <a:pt x="2899" y="6485"/>
                  </a:lnTo>
                  <a:lnTo>
                    <a:pt x="2899" y="6485"/>
                  </a:lnTo>
                  <a:lnTo>
                    <a:pt x="2948" y="5503"/>
                  </a:lnTo>
                  <a:lnTo>
                    <a:pt x="3046" y="4569"/>
                  </a:lnTo>
                  <a:lnTo>
                    <a:pt x="3194" y="3685"/>
                  </a:lnTo>
                  <a:lnTo>
                    <a:pt x="3390" y="2801"/>
                  </a:lnTo>
                  <a:lnTo>
                    <a:pt x="3636" y="2015"/>
                  </a:lnTo>
                  <a:lnTo>
                    <a:pt x="3930" y="1278"/>
                  </a:lnTo>
                  <a:lnTo>
                    <a:pt x="4274" y="590"/>
                  </a:lnTo>
                  <a:lnTo>
                    <a:pt x="4667" y="1"/>
                  </a:lnTo>
                  <a:lnTo>
                    <a:pt x="4667" y="1"/>
                  </a:lnTo>
                  <a:lnTo>
                    <a:pt x="4176" y="247"/>
                  </a:lnTo>
                  <a:lnTo>
                    <a:pt x="3685" y="492"/>
                  </a:lnTo>
                  <a:lnTo>
                    <a:pt x="3243" y="787"/>
                  </a:lnTo>
                  <a:lnTo>
                    <a:pt x="2801" y="1131"/>
                  </a:lnTo>
                  <a:lnTo>
                    <a:pt x="2358" y="1524"/>
                  </a:lnTo>
                  <a:lnTo>
                    <a:pt x="1965" y="1917"/>
                  </a:lnTo>
                  <a:lnTo>
                    <a:pt x="1622" y="2359"/>
                  </a:lnTo>
                  <a:lnTo>
                    <a:pt x="1278" y="2801"/>
                  </a:lnTo>
                  <a:lnTo>
                    <a:pt x="983" y="3243"/>
                  </a:lnTo>
                  <a:lnTo>
                    <a:pt x="737" y="3734"/>
                  </a:lnTo>
                  <a:lnTo>
                    <a:pt x="492" y="4275"/>
                  </a:lnTo>
                  <a:lnTo>
                    <a:pt x="344" y="4815"/>
                  </a:lnTo>
                  <a:lnTo>
                    <a:pt x="197" y="5355"/>
                  </a:lnTo>
                  <a:lnTo>
                    <a:pt x="50" y="5896"/>
                  </a:lnTo>
                  <a:lnTo>
                    <a:pt x="1" y="6485"/>
                  </a:lnTo>
                  <a:lnTo>
                    <a:pt x="1" y="7075"/>
                  </a:lnTo>
                  <a:lnTo>
                    <a:pt x="1" y="7075"/>
                  </a:lnTo>
                  <a:lnTo>
                    <a:pt x="50" y="7320"/>
                  </a:lnTo>
                  <a:lnTo>
                    <a:pt x="148" y="7517"/>
                  </a:lnTo>
                  <a:lnTo>
                    <a:pt x="344" y="7615"/>
                  </a:lnTo>
                  <a:lnTo>
                    <a:pt x="590" y="7664"/>
                  </a:lnTo>
                  <a:lnTo>
                    <a:pt x="590" y="7664"/>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80"/>
            <p:cNvSpPr/>
            <p:nvPr/>
          </p:nvSpPr>
          <p:spPr>
            <a:xfrm>
              <a:off x="2529725" y="2076425"/>
              <a:ext cx="0" cy="25"/>
            </a:xfrm>
            <a:custGeom>
              <a:avLst/>
              <a:gdLst/>
              <a:ahLst/>
              <a:cxnLst/>
              <a:rect l="l" t="t" r="r" b="b"/>
              <a:pathLst>
                <a:path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80"/>
            <p:cNvSpPr/>
            <p:nvPr/>
          </p:nvSpPr>
          <p:spPr>
            <a:xfrm>
              <a:off x="2779025" y="1884825"/>
              <a:ext cx="116675" cy="191625"/>
            </a:xfrm>
            <a:custGeom>
              <a:avLst/>
              <a:gdLst/>
              <a:ahLst/>
              <a:cxnLst/>
              <a:rect l="l" t="t" r="r" b="b"/>
              <a:pathLst>
                <a:path w="4667" h="7665" extrusionOk="0">
                  <a:moveTo>
                    <a:pt x="0" y="1"/>
                  </a:moveTo>
                  <a:lnTo>
                    <a:pt x="393" y="590"/>
                  </a:lnTo>
                  <a:lnTo>
                    <a:pt x="737" y="1278"/>
                  </a:lnTo>
                  <a:lnTo>
                    <a:pt x="1032" y="2015"/>
                  </a:lnTo>
                  <a:lnTo>
                    <a:pt x="1277" y="2801"/>
                  </a:lnTo>
                  <a:lnTo>
                    <a:pt x="1474" y="3685"/>
                  </a:lnTo>
                  <a:lnTo>
                    <a:pt x="1621" y="4569"/>
                  </a:lnTo>
                  <a:lnTo>
                    <a:pt x="1719" y="5503"/>
                  </a:lnTo>
                  <a:lnTo>
                    <a:pt x="1768" y="6485"/>
                  </a:lnTo>
                  <a:lnTo>
                    <a:pt x="1768" y="7664"/>
                  </a:lnTo>
                  <a:lnTo>
                    <a:pt x="4077" y="7664"/>
                  </a:lnTo>
                  <a:lnTo>
                    <a:pt x="4323" y="7615"/>
                  </a:lnTo>
                  <a:lnTo>
                    <a:pt x="4519" y="7517"/>
                  </a:lnTo>
                  <a:lnTo>
                    <a:pt x="4618" y="7320"/>
                  </a:lnTo>
                  <a:lnTo>
                    <a:pt x="4667" y="7075"/>
                  </a:lnTo>
                  <a:lnTo>
                    <a:pt x="4667" y="6485"/>
                  </a:lnTo>
                  <a:lnTo>
                    <a:pt x="4618" y="5896"/>
                  </a:lnTo>
                  <a:lnTo>
                    <a:pt x="4470" y="5355"/>
                  </a:lnTo>
                  <a:lnTo>
                    <a:pt x="4323" y="4815"/>
                  </a:lnTo>
                  <a:lnTo>
                    <a:pt x="4176" y="4275"/>
                  </a:lnTo>
                  <a:lnTo>
                    <a:pt x="3930" y="3734"/>
                  </a:lnTo>
                  <a:lnTo>
                    <a:pt x="3684" y="3243"/>
                  </a:lnTo>
                  <a:lnTo>
                    <a:pt x="3390" y="2801"/>
                  </a:lnTo>
                  <a:lnTo>
                    <a:pt x="3046" y="2359"/>
                  </a:lnTo>
                  <a:lnTo>
                    <a:pt x="2702" y="1917"/>
                  </a:lnTo>
                  <a:lnTo>
                    <a:pt x="2309" y="1524"/>
                  </a:lnTo>
                  <a:lnTo>
                    <a:pt x="1867" y="1131"/>
                  </a:lnTo>
                  <a:lnTo>
                    <a:pt x="1425" y="787"/>
                  </a:lnTo>
                  <a:lnTo>
                    <a:pt x="982" y="492"/>
                  </a:lnTo>
                  <a:lnTo>
                    <a:pt x="491" y="247"/>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80"/>
            <p:cNvSpPr/>
            <p:nvPr/>
          </p:nvSpPr>
          <p:spPr>
            <a:xfrm>
              <a:off x="2779025" y="1884825"/>
              <a:ext cx="116675" cy="191625"/>
            </a:xfrm>
            <a:custGeom>
              <a:avLst/>
              <a:gdLst/>
              <a:ahLst/>
              <a:cxnLst/>
              <a:rect l="l" t="t" r="r" b="b"/>
              <a:pathLst>
                <a:path w="4667" h="7665" fill="none" extrusionOk="0">
                  <a:moveTo>
                    <a:pt x="4077" y="7664"/>
                  </a:moveTo>
                  <a:lnTo>
                    <a:pt x="4077" y="7664"/>
                  </a:lnTo>
                  <a:lnTo>
                    <a:pt x="4323" y="7615"/>
                  </a:lnTo>
                  <a:lnTo>
                    <a:pt x="4519" y="7517"/>
                  </a:lnTo>
                  <a:lnTo>
                    <a:pt x="4618" y="7320"/>
                  </a:lnTo>
                  <a:lnTo>
                    <a:pt x="4667" y="7075"/>
                  </a:lnTo>
                  <a:lnTo>
                    <a:pt x="4667" y="7075"/>
                  </a:lnTo>
                  <a:lnTo>
                    <a:pt x="4667" y="6485"/>
                  </a:lnTo>
                  <a:lnTo>
                    <a:pt x="4618" y="5896"/>
                  </a:lnTo>
                  <a:lnTo>
                    <a:pt x="4470" y="5355"/>
                  </a:lnTo>
                  <a:lnTo>
                    <a:pt x="4323" y="4815"/>
                  </a:lnTo>
                  <a:lnTo>
                    <a:pt x="4176" y="4275"/>
                  </a:lnTo>
                  <a:lnTo>
                    <a:pt x="3930" y="3734"/>
                  </a:lnTo>
                  <a:lnTo>
                    <a:pt x="3684" y="3243"/>
                  </a:lnTo>
                  <a:lnTo>
                    <a:pt x="3390" y="2801"/>
                  </a:lnTo>
                  <a:lnTo>
                    <a:pt x="3046" y="2359"/>
                  </a:lnTo>
                  <a:lnTo>
                    <a:pt x="2702" y="1917"/>
                  </a:lnTo>
                  <a:lnTo>
                    <a:pt x="2309" y="1524"/>
                  </a:lnTo>
                  <a:lnTo>
                    <a:pt x="1867" y="1131"/>
                  </a:lnTo>
                  <a:lnTo>
                    <a:pt x="1425" y="787"/>
                  </a:lnTo>
                  <a:lnTo>
                    <a:pt x="982" y="492"/>
                  </a:lnTo>
                  <a:lnTo>
                    <a:pt x="491" y="247"/>
                  </a:lnTo>
                  <a:lnTo>
                    <a:pt x="0" y="1"/>
                  </a:lnTo>
                  <a:lnTo>
                    <a:pt x="0" y="1"/>
                  </a:lnTo>
                  <a:lnTo>
                    <a:pt x="393" y="590"/>
                  </a:lnTo>
                  <a:lnTo>
                    <a:pt x="737" y="1278"/>
                  </a:lnTo>
                  <a:lnTo>
                    <a:pt x="1032" y="2015"/>
                  </a:lnTo>
                  <a:lnTo>
                    <a:pt x="1277" y="2801"/>
                  </a:lnTo>
                  <a:lnTo>
                    <a:pt x="1474" y="3685"/>
                  </a:lnTo>
                  <a:lnTo>
                    <a:pt x="1621" y="4569"/>
                  </a:lnTo>
                  <a:lnTo>
                    <a:pt x="1719" y="5503"/>
                  </a:lnTo>
                  <a:lnTo>
                    <a:pt x="1768" y="6485"/>
                  </a:lnTo>
                  <a:lnTo>
                    <a:pt x="1768" y="7664"/>
                  </a:lnTo>
                  <a:lnTo>
                    <a:pt x="4077" y="7664"/>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80"/>
            <p:cNvSpPr/>
            <p:nvPr/>
          </p:nvSpPr>
          <p:spPr>
            <a:xfrm>
              <a:off x="2880950" y="2076425"/>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80"/>
            <p:cNvSpPr/>
            <p:nvPr/>
          </p:nvSpPr>
          <p:spPr>
            <a:xfrm>
              <a:off x="2589900" y="2105900"/>
              <a:ext cx="230900" cy="147375"/>
            </a:xfrm>
            <a:custGeom>
              <a:avLst/>
              <a:gdLst/>
              <a:ahLst/>
              <a:cxnLst/>
              <a:rect l="l" t="t" r="r" b="b"/>
              <a:pathLst>
                <a:path w="9236" h="5895" extrusionOk="0">
                  <a:moveTo>
                    <a:pt x="0" y="0"/>
                  </a:moveTo>
                  <a:lnTo>
                    <a:pt x="4028" y="3242"/>
                  </a:lnTo>
                  <a:lnTo>
                    <a:pt x="4028" y="5895"/>
                  </a:lnTo>
                  <a:lnTo>
                    <a:pt x="5207" y="5895"/>
                  </a:lnTo>
                  <a:lnTo>
                    <a:pt x="5207" y="3242"/>
                  </a:lnTo>
                  <a:lnTo>
                    <a:pt x="9235" y="0"/>
                  </a:lnTo>
                  <a:lnTo>
                    <a:pt x="7369" y="0"/>
                  </a:lnTo>
                  <a:lnTo>
                    <a:pt x="5207" y="1719"/>
                  </a:lnTo>
                  <a:lnTo>
                    <a:pt x="5207" y="0"/>
                  </a:lnTo>
                  <a:lnTo>
                    <a:pt x="4028" y="0"/>
                  </a:lnTo>
                  <a:lnTo>
                    <a:pt x="4028" y="1719"/>
                  </a:lnTo>
                  <a:lnTo>
                    <a:pt x="1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80"/>
            <p:cNvSpPr/>
            <p:nvPr/>
          </p:nvSpPr>
          <p:spPr>
            <a:xfrm>
              <a:off x="2589900" y="2105900"/>
              <a:ext cx="230900" cy="147375"/>
            </a:xfrm>
            <a:custGeom>
              <a:avLst/>
              <a:gdLst/>
              <a:ahLst/>
              <a:cxnLst/>
              <a:rect l="l" t="t" r="r" b="b"/>
              <a:pathLst>
                <a:path w="9236" h="5895" fill="none" extrusionOk="0">
                  <a:moveTo>
                    <a:pt x="7369" y="0"/>
                  </a:moveTo>
                  <a:lnTo>
                    <a:pt x="5207" y="1719"/>
                  </a:lnTo>
                  <a:lnTo>
                    <a:pt x="5207" y="0"/>
                  </a:lnTo>
                  <a:lnTo>
                    <a:pt x="4028" y="0"/>
                  </a:lnTo>
                  <a:lnTo>
                    <a:pt x="4028" y="1719"/>
                  </a:lnTo>
                  <a:lnTo>
                    <a:pt x="1867" y="0"/>
                  </a:lnTo>
                  <a:lnTo>
                    <a:pt x="0" y="0"/>
                  </a:lnTo>
                  <a:lnTo>
                    <a:pt x="4028" y="3242"/>
                  </a:lnTo>
                  <a:lnTo>
                    <a:pt x="4028" y="5895"/>
                  </a:lnTo>
                  <a:lnTo>
                    <a:pt x="5207" y="5895"/>
                  </a:lnTo>
                  <a:lnTo>
                    <a:pt x="5207" y="3242"/>
                  </a:lnTo>
                  <a:lnTo>
                    <a:pt x="9235" y="0"/>
                  </a:lnTo>
                  <a:lnTo>
                    <a:pt x="7369"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80"/>
            <p:cNvSpPr/>
            <p:nvPr/>
          </p:nvSpPr>
          <p:spPr>
            <a:xfrm>
              <a:off x="2774100" y="210590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80"/>
            <p:cNvSpPr/>
            <p:nvPr/>
          </p:nvSpPr>
          <p:spPr>
            <a:xfrm>
              <a:off x="2602175" y="2194300"/>
              <a:ext cx="206325" cy="176875"/>
            </a:xfrm>
            <a:custGeom>
              <a:avLst/>
              <a:gdLst/>
              <a:ahLst/>
              <a:cxnLst/>
              <a:rect l="l" t="t" r="r" b="b"/>
              <a:pathLst>
                <a:path w="8253" h="7075" extrusionOk="0">
                  <a:moveTo>
                    <a:pt x="590" y="1"/>
                  </a:moveTo>
                  <a:lnTo>
                    <a:pt x="393" y="50"/>
                  </a:lnTo>
                  <a:lnTo>
                    <a:pt x="197" y="148"/>
                  </a:lnTo>
                  <a:lnTo>
                    <a:pt x="49" y="345"/>
                  </a:lnTo>
                  <a:lnTo>
                    <a:pt x="0" y="590"/>
                  </a:lnTo>
                  <a:lnTo>
                    <a:pt x="0" y="6485"/>
                  </a:lnTo>
                  <a:lnTo>
                    <a:pt x="49" y="6731"/>
                  </a:lnTo>
                  <a:lnTo>
                    <a:pt x="197" y="6927"/>
                  </a:lnTo>
                  <a:lnTo>
                    <a:pt x="393" y="7026"/>
                  </a:lnTo>
                  <a:lnTo>
                    <a:pt x="590" y="7075"/>
                  </a:lnTo>
                  <a:lnTo>
                    <a:pt x="7664" y="7075"/>
                  </a:lnTo>
                  <a:lnTo>
                    <a:pt x="7860" y="7026"/>
                  </a:lnTo>
                  <a:lnTo>
                    <a:pt x="8056" y="6927"/>
                  </a:lnTo>
                  <a:lnTo>
                    <a:pt x="8204" y="6731"/>
                  </a:lnTo>
                  <a:lnTo>
                    <a:pt x="8253" y="6485"/>
                  </a:lnTo>
                  <a:lnTo>
                    <a:pt x="8253" y="590"/>
                  </a:lnTo>
                  <a:lnTo>
                    <a:pt x="8204" y="345"/>
                  </a:lnTo>
                  <a:lnTo>
                    <a:pt x="8056" y="148"/>
                  </a:lnTo>
                  <a:lnTo>
                    <a:pt x="7860" y="50"/>
                  </a:lnTo>
                  <a:lnTo>
                    <a:pt x="7664" y="1"/>
                  </a:lnTo>
                  <a:lnTo>
                    <a:pt x="6190" y="1"/>
                  </a:lnTo>
                  <a:lnTo>
                    <a:pt x="5895" y="247"/>
                  </a:lnTo>
                  <a:lnTo>
                    <a:pt x="5895" y="2948"/>
                  </a:lnTo>
                  <a:lnTo>
                    <a:pt x="5846" y="3145"/>
                  </a:lnTo>
                  <a:lnTo>
                    <a:pt x="5699" y="3341"/>
                  </a:lnTo>
                  <a:lnTo>
                    <a:pt x="5551" y="3489"/>
                  </a:lnTo>
                  <a:lnTo>
                    <a:pt x="2702" y="3489"/>
                  </a:lnTo>
                  <a:lnTo>
                    <a:pt x="2555" y="3341"/>
                  </a:lnTo>
                  <a:lnTo>
                    <a:pt x="2407" y="3145"/>
                  </a:lnTo>
                  <a:lnTo>
                    <a:pt x="2358" y="2948"/>
                  </a:lnTo>
                  <a:lnTo>
                    <a:pt x="2358" y="247"/>
                  </a:lnTo>
                  <a:lnTo>
                    <a:pt x="20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80"/>
            <p:cNvSpPr/>
            <p:nvPr/>
          </p:nvSpPr>
          <p:spPr>
            <a:xfrm>
              <a:off x="2602175" y="2194300"/>
              <a:ext cx="206325" cy="176875"/>
            </a:xfrm>
            <a:custGeom>
              <a:avLst/>
              <a:gdLst/>
              <a:ahLst/>
              <a:cxnLst/>
              <a:rect l="l" t="t" r="r" b="b"/>
              <a:pathLst>
                <a:path w="8253" h="7075" fill="none" extrusionOk="0">
                  <a:moveTo>
                    <a:pt x="2063" y="1"/>
                  </a:moveTo>
                  <a:lnTo>
                    <a:pt x="590" y="1"/>
                  </a:lnTo>
                  <a:lnTo>
                    <a:pt x="590" y="1"/>
                  </a:lnTo>
                  <a:lnTo>
                    <a:pt x="393" y="50"/>
                  </a:lnTo>
                  <a:lnTo>
                    <a:pt x="197" y="148"/>
                  </a:lnTo>
                  <a:lnTo>
                    <a:pt x="49" y="345"/>
                  </a:lnTo>
                  <a:lnTo>
                    <a:pt x="0" y="590"/>
                  </a:lnTo>
                  <a:lnTo>
                    <a:pt x="0" y="6485"/>
                  </a:lnTo>
                  <a:lnTo>
                    <a:pt x="0" y="6485"/>
                  </a:lnTo>
                  <a:lnTo>
                    <a:pt x="49" y="6731"/>
                  </a:lnTo>
                  <a:lnTo>
                    <a:pt x="197" y="6927"/>
                  </a:lnTo>
                  <a:lnTo>
                    <a:pt x="393" y="7026"/>
                  </a:lnTo>
                  <a:lnTo>
                    <a:pt x="590" y="7075"/>
                  </a:lnTo>
                  <a:lnTo>
                    <a:pt x="7664" y="7075"/>
                  </a:lnTo>
                  <a:lnTo>
                    <a:pt x="7664" y="7075"/>
                  </a:lnTo>
                  <a:lnTo>
                    <a:pt x="7860" y="7026"/>
                  </a:lnTo>
                  <a:lnTo>
                    <a:pt x="8056" y="6927"/>
                  </a:lnTo>
                  <a:lnTo>
                    <a:pt x="8204" y="6731"/>
                  </a:lnTo>
                  <a:lnTo>
                    <a:pt x="8253" y="6485"/>
                  </a:lnTo>
                  <a:lnTo>
                    <a:pt x="8253" y="590"/>
                  </a:lnTo>
                  <a:lnTo>
                    <a:pt x="8253" y="590"/>
                  </a:lnTo>
                  <a:lnTo>
                    <a:pt x="8204" y="345"/>
                  </a:lnTo>
                  <a:lnTo>
                    <a:pt x="8056" y="148"/>
                  </a:lnTo>
                  <a:lnTo>
                    <a:pt x="7860" y="50"/>
                  </a:lnTo>
                  <a:lnTo>
                    <a:pt x="7664" y="1"/>
                  </a:lnTo>
                  <a:lnTo>
                    <a:pt x="6190" y="1"/>
                  </a:lnTo>
                  <a:lnTo>
                    <a:pt x="5895" y="247"/>
                  </a:lnTo>
                  <a:lnTo>
                    <a:pt x="5895" y="2948"/>
                  </a:lnTo>
                  <a:lnTo>
                    <a:pt x="5895" y="2948"/>
                  </a:lnTo>
                  <a:lnTo>
                    <a:pt x="5846" y="3145"/>
                  </a:lnTo>
                  <a:lnTo>
                    <a:pt x="5699" y="3341"/>
                  </a:lnTo>
                  <a:lnTo>
                    <a:pt x="5551" y="3489"/>
                  </a:lnTo>
                  <a:lnTo>
                    <a:pt x="5306" y="3489"/>
                  </a:lnTo>
                  <a:lnTo>
                    <a:pt x="2948" y="3489"/>
                  </a:lnTo>
                  <a:lnTo>
                    <a:pt x="2948" y="3489"/>
                  </a:lnTo>
                  <a:lnTo>
                    <a:pt x="2702" y="3489"/>
                  </a:lnTo>
                  <a:lnTo>
                    <a:pt x="2555" y="3341"/>
                  </a:lnTo>
                  <a:lnTo>
                    <a:pt x="2407" y="3145"/>
                  </a:lnTo>
                  <a:lnTo>
                    <a:pt x="2358" y="2948"/>
                  </a:lnTo>
                  <a:lnTo>
                    <a:pt x="2358" y="247"/>
                  </a:lnTo>
                  <a:lnTo>
                    <a:pt x="2063"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80"/>
            <p:cNvSpPr/>
            <p:nvPr/>
          </p:nvSpPr>
          <p:spPr>
            <a:xfrm>
              <a:off x="2653750" y="2194300"/>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3" name="Google Shape;1633;p80"/>
          <p:cNvGrpSpPr/>
          <p:nvPr/>
        </p:nvGrpSpPr>
        <p:grpSpPr>
          <a:xfrm>
            <a:off x="4002475" y="1899980"/>
            <a:ext cx="465221" cy="465198"/>
            <a:chOff x="3196550" y="1870100"/>
            <a:chExt cx="501100" cy="501075"/>
          </a:xfrm>
        </p:grpSpPr>
        <p:sp>
          <p:nvSpPr>
            <p:cNvPr id="1634" name="Google Shape;1634;p80"/>
            <p:cNvSpPr/>
            <p:nvPr/>
          </p:nvSpPr>
          <p:spPr>
            <a:xfrm>
              <a:off x="3196550" y="1870100"/>
              <a:ext cx="501100" cy="501075"/>
            </a:xfrm>
            <a:custGeom>
              <a:avLst/>
              <a:gdLst/>
              <a:ahLst/>
              <a:cxnLst/>
              <a:rect l="l" t="t" r="r" b="b"/>
              <a:pathLst>
                <a:path w="20044" h="20043" extrusionOk="0">
                  <a:moveTo>
                    <a:pt x="10022" y="8253"/>
                  </a:moveTo>
                  <a:lnTo>
                    <a:pt x="10513" y="8302"/>
                  </a:lnTo>
                  <a:lnTo>
                    <a:pt x="11005" y="8351"/>
                  </a:lnTo>
                  <a:lnTo>
                    <a:pt x="11496" y="8450"/>
                  </a:lnTo>
                  <a:lnTo>
                    <a:pt x="11938" y="8646"/>
                  </a:lnTo>
                  <a:lnTo>
                    <a:pt x="12380" y="8794"/>
                  </a:lnTo>
                  <a:lnTo>
                    <a:pt x="12822" y="9039"/>
                  </a:lnTo>
                  <a:lnTo>
                    <a:pt x="13215" y="9334"/>
                  </a:lnTo>
                  <a:lnTo>
                    <a:pt x="13559" y="9629"/>
                  </a:lnTo>
                  <a:lnTo>
                    <a:pt x="13903" y="9972"/>
                  </a:lnTo>
                  <a:lnTo>
                    <a:pt x="14198" y="10316"/>
                  </a:lnTo>
                  <a:lnTo>
                    <a:pt x="14492" y="10709"/>
                  </a:lnTo>
                  <a:lnTo>
                    <a:pt x="14689" y="11102"/>
                  </a:lnTo>
                  <a:lnTo>
                    <a:pt x="14934" y="11544"/>
                  </a:lnTo>
                  <a:lnTo>
                    <a:pt x="15082" y="11987"/>
                  </a:lnTo>
                  <a:lnTo>
                    <a:pt x="15180" y="12478"/>
                  </a:lnTo>
                  <a:lnTo>
                    <a:pt x="15278" y="12969"/>
                  </a:lnTo>
                  <a:lnTo>
                    <a:pt x="14148" y="12969"/>
                  </a:lnTo>
                  <a:lnTo>
                    <a:pt x="14148" y="12380"/>
                  </a:lnTo>
                  <a:lnTo>
                    <a:pt x="14099" y="12134"/>
                  </a:lnTo>
                  <a:lnTo>
                    <a:pt x="13952" y="11937"/>
                  </a:lnTo>
                  <a:lnTo>
                    <a:pt x="13755" y="11839"/>
                  </a:lnTo>
                  <a:lnTo>
                    <a:pt x="13559" y="11790"/>
                  </a:lnTo>
                  <a:lnTo>
                    <a:pt x="11791" y="11790"/>
                  </a:lnTo>
                  <a:lnTo>
                    <a:pt x="11791" y="14737"/>
                  </a:lnTo>
                  <a:lnTo>
                    <a:pt x="11741" y="14934"/>
                  </a:lnTo>
                  <a:lnTo>
                    <a:pt x="11594" y="15130"/>
                  </a:lnTo>
                  <a:lnTo>
                    <a:pt x="11447" y="15278"/>
                  </a:lnTo>
                  <a:lnTo>
                    <a:pt x="11201" y="15327"/>
                  </a:lnTo>
                  <a:lnTo>
                    <a:pt x="8843" y="15327"/>
                  </a:lnTo>
                  <a:lnTo>
                    <a:pt x="8598" y="15278"/>
                  </a:lnTo>
                  <a:lnTo>
                    <a:pt x="8450" y="15130"/>
                  </a:lnTo>
                  <a:lnTo>
                    <a:pt x="8303" y="14934"/>
                  </a:lnTo>
                  <a:lnTo>
                    <a:pt x="8254" y="14737"/>
                  </a:lnTo>
                  <a:lnTo>
                    <a:pt x="8254" y="11790"/>
                  </a:lnTo>
                  <a:lnTo>
                    <a:pt x="6485" y="11790"/>
                  </a:lnTo>
                  <a:lnTo>
                    <a:pt x="6289" y="11839"/>
                  </a:lnTo>
                  <a:lnTo>
                    <a:pt x="6092" y="11937"/>
                  </a:lnTo>
                  <a:lnTo>
                    <a:pt x="5945" y="12134"/>
                  </a:lnTo>
                  <a:lnTo>
                    <a:pt x="5896" y="12380"/>
                  </a:lnTo>
                  <a:lnTo>
                    <a:pt x="5896" y="12969"/>
                  </a:lnTo>
                  <a:lnTo>
                    <a:pt x="4766" y="12969"/>
                  </a:lnTo>
                  <a:lnTo>
                    <a:pt x="4864" y="12478"/>
                  </a:lnTo>
                  <a:lnTo>
                    <a:pt x="4962" y="11987"/>
                  </a:lnTo>
                  <a:lnTo>
                    <a:pt x="5110" y="11544"/>
                  </a:lnTo>
                  <a:lnTo>
                    <a:pt x="5355" y="11102"/>
                  </a:lnTo>
                  <a:lnTo>
                    <a:pt x="5552" y="10709"/>
                  </a:lnTo>
                  <a:lnTo>
                    <a:pt x="5847" y="10316"/>
                  </a:lnTo>
                  <a:lnTo>
                    <a:pt x="6141" y="9972"/>
                  </a:lnTo>
                  <a:lnTo>
                    <a:pt x="6485" y="9629"/>
                  </a:lnTo>
                  <a:lnTo>
                    <a:pt x="6829" y="9334"/>
                  </a:lnTo>
                  <a:lnTo>
                    <a:pt x="7222" y="9039"/>
                  </a:lnTo>
                  <a:lnTo>
                    <a:pt x="7664" y="8794"/>
                  </a:lnTo>
                  <a:lnTo>
                    <a:pt x="8106" y="8646"/>
                  </a:lnTo>
                  <a:lnTo>
                    <a:pt x="8548" y="8450"/>
                  </a:lnTo>
                  <a:lnTo>
                    <a:pt x="9040" y="8351"/>
                  </a:lnTo>
                  <a:lnTo>
                    <a:pt x="9531" y="8302"/>
                  </a:lnTo>
                  <a:lnTo>
                    <a:pt x="10022" y="8253"/>
                  </a:lnTo>
                  <a:close/>
                  <a:moveTo>
                    <a:pt x="590" y="0"/>
                  </a:moveTo>
                  <a:lnTo>
                    <a:pt x="345" y="50"/>
                  </a:lnTo>
                  <a:lnTo>
                    <a:pt x="148" y="148"/>
                  </a:lnTo>
                  <a:lnTo>
                    <a:pt x="50" y="344"/>
                  </a:lnTo>
                  <a:lnTo>
                    <a:pt x="1" y="590"/>
                  </a:lnTo>
                  <a:lnTo>
                    <a:pt x="50" y="836"/>
                  </a:lnTo>
                  <a:lnTo>
                    <a:pt x="148" y="983"/>
                  </a:lnTo>
                  <a:lnTo>
                    <a:pt x="345" y="1130"/>
                  </a:lnTo>
                  <a:lnTo>
                    <a:pt x="590" y="1179"/>
                  </a:lnTo>
                  <a:lnTo>
                    <a:pt x="2408" y="1179"/>
                  </a:lnTo>
                  <a:lnTo>
                    <a:pt x="2408" y="2358"/>
                  </a:lnTo>
                  <a:lnTo>
                    <a:pt x="2162" y="2407"/>
                  </a:lnTo>
                  <a:lnTo>
                    <a:pt x="1966" y="2506"/>
                  </a:lnTo>
                  <a:lnTo>
                    <a:pt x="1868" y="2702"/>
                  </a:lnTo>
                  <a:lnTo>
                    <a:pt x="1818" y="2948"/>
                  </a:lnTo>
                  <a:lnTo>
                    <a:pt x="1818" y="5895"/>
                  </a:lnTo>
                  <a:lnTo>
                    <a:pt x="1868" y="6386"/>
                  </a:lnTo>
                  <a:lnTo>
                    <a:pt x="1966" y="6829"/>
                  </a:lnTo>
                  <a:lnTo>
                    <a:pt x="2211" y="7222"/>
                  </a:lnTo>
                  <a:lnTo>
                    <a:pt x="2506" y="7565"/>
                  </a:lnTo>
                  <a:lnTo>
                    <a:pt x="2850" y="7860"/>
                  </a:lnTo>
                  <a:lnTo>
                    <a:pt x="3243" y="8057"/>
                  </a:lnTo>
                  <a:lnTo>
                    <a:pt x="3685" y="8204"/>
                  </a:lnTo>
                  <a:lnTo>
                    <a:pt x="4127" y="8253"/>
                  </a:lnTo>
                  <a:lnTo>
                    <a:pt x="6338" y="8253"/>
                  </a:lnTo>
                  <a:lnTo>
                    <a:pt x="5748" y="8744"/>
                  </a:lnTo>
                  <a:lnTo>
                    <a:pt x="5208" y="9285"/>
                  </a:lnTo>
                  <a:lnTo>
                    <a:pt x="4717" y="9874"/>
                  </a:lnTo>
                  <a:lnTo>
                    <a:pt x="4324" y="10513"/>
                  </a:lnTo>
                  <a:lnTo>
                    <a:pt x="3980" y="11201"/>
                  </a:lnTo>
                  <a:lnTo>
                    <a:pt x="3783" y="11937"/>
                  </a:lnTo>
                  <a:lnTo>
                    <a:pt x="3636" y="12723"/>
                  </a:lnTo>
                  <a:lnTo>
                    <a:pt x="3587" y="13558"/>
                  </a:lnTo>
                  <a:lnTo>
                    <a:pt x="3587" y="13755"/>
                  </a:lnTo>
                  <a:lnTo>
                    <a:pt x="3734" y="13951"/>
                  </a:lnTo>
                  <a:lnTo>
                    <a:pt x="3931" y="14099"/>
                  </a:lnTo>
                  <a:lnTo>
                    <a:pt x="4127" y="14148"/>
                  </a:lnTo>
                  <a:lnTo>
                    <a:pt x="5896" y="14148"/>
                  </a:lnTo>
                  <a:lnTo>
                    <a:pt x="5896" y="19453"/>
                  </a:lnTo>
                  <a:lnTo>
                    <a:pt x="5945" y="19699"/>
                  </a:lnTo>
                  <a:lnTo>
                    <a:pt x="6092" y="19895"/>
                  </a:lnTo>
                  <a:lnTo>
                    <a:pt x="6289" y="19994"/>
                  </a:lnTo>
                  <a:lnTo>
                    <a:pt x="6485" y="20043"/>
                  </a:lnTo>
                  <a:lnTo>
                    <a:pt x="13559" y="20043"/>
                  </a:lnTo>
                  <a:lnTo>
                    <a:pt x="13755" y="19994"/>
                  </a:lnTo>
                  <a:lnTo>
                    <a:pt x="13952" y="19895"/>
                  </a:lnTo>
                  <a:lnTo>
                    <a:pt x="14099" y="19699"/>
                  </a:lnTo>
                  <a:lnTo>
                    <a:pt x="14148" y="19453"/>
                  </a:lnTo>
                  <a:lnTo>
                    <a:pt x="14148" y="14148"/>
                  </a:lnTo>
                  <a:lnTo>
                    <a:pt x="15917" y="14148"/>
                  </a:lnTo>
                  <a:lnTo>
                    <a:pt x="16113" y="14099"/>
                  </a:lnTo>
                  <a:lnTo>
                    <a:pt x="16310" y="13951"/>
                  </a:lnTo>
                  <a:lnTo>
                    <a:pt x="16457" y="13755"/>
                  </a:lnTo>
                  <a:lnTo>
                    <a:pt x="16457" y="13558"/>
                  </a:lnTo>
                  <a:lnTo>
                    <a:pt x="16408" y="12723"/>
                  </a:lnTo>
                  <a:lnTo>
                    <a:pt x="16261" y="11937"/>
                  </a:lnTo>
                  <a:lnTo>
                    <a:pt x="16064" y="11201"/>
                  </a:lnTo>
                  <a:lnTo>
                    <a:pt x="15720" y="10513"/>
                  </a:lnTo>
                  <a:lnTo>
                    <a:pt x="15327" y="9874"/>
                  </a:lnTo>
                  <a:lnTo>
                    <a:pt x="14836" y="9285"/>
                  </a:lnTo>
                  <a:lnTo>
                    <a:pt x="14296" y="8744"/>
                  </a:lnTo>
                  <a:lnTo>
                    <a:pt x="13706" y="8253"/>
                  </a:lnTo>
                  <a:lnTo>
                    <a:pt x="15917" y="8253"/>
                  </a:lnTo>
                  <a:lnTo>
                    <a:pt x="16359" y="8204"/>
                  </a:lnTo>
                  <a:lnTo>
                    <a:pt x="16801" y="8057"/>
                  </a:lnTo>
                  <a:lnTo>
                    <a:pt x="17194" y="7860"/>
                  </a:lnTo>
                  <a:lnTo>
                    <a:pt x="17538" y="7565"/>
                  </a:lnTo>
                  <a:lnTo>
                    <a:pt x="17833" y="7222"/>
                  </a:lnTo>
                  <a:lnTo>
                    <a:pt x="18078" y="6829"/>
                  </a:lnTo>
                  <a:lnTo>
                    <a:pt x="18177" y="6386"/>
                  </a:lnTo>
                  <a:lnTo>
                    <a:pt x="18226" y="5895"/>
                  </a:lnTo>
                  <a:lnTo>
                    <a:pt x="18226" y="2948"/>
                  </a:lnTo>
                  <a:lnTo>
                    <a:pt x="18177" y="2702"/>
                  </a:lnTo>
                  <a:lnTo>
                    <a:pt x="18078" y="2506"/>
                  </a:lnTo>
                  <a:lnTo>
                    <a:pt x="17882" y="2407"/>
                  </a:lnTo>
                  <a:lnTo>
                    <a:pt x="17636" y="2358"/>
                  </a:lnTo>
                  <a:lnTo>
                    <a:pt x="17636" y="1179"/>
                  </a:lnTo>
                  <a:lnTo>
                    <a:pt x="19454" y="1179"/>
                  </a:lnTo>
                  <a:lnTo>
                    <a:pt x="19699" y="1130"/>
                  </a:lnTo>
                  <a:lnTo>
                    <a:pt x="19896" y="983"/>
                  </a:lnTo>
                  <a:lnTo>
                    <a:pt x="19994" y="836"/>
                  </a:lnTo>
                  <a:lnTo>
                    <a:pt x="20043" y="590"/>
                  </a:lnTo>
                  <a:lnTo>
                    <a:pt x="19994" y="344"/>
                  </a:lnTo>
                  <a:lnTo>
                    <a:pt x="19896" y="148"/>
                  </a:lnTo>
                  <a:lnTo>
                    <a:pt x="19699" y="50"/>
                  </a:lnTo>
                  <a:lnTo>
                    <a:pt x="19454" y="0"/>
                  </a:lnTo>
                  <a:lnTo>
                    <a:pt x="14738" y="0"/>
                  </a:lnTo>
                  <a:lnTo>
                    <a:pt x="14492" y="50"/>
                  </a:lnTo>
                  <a:lnTo>
                    <a:pt x="14296" y="148"/>
                  </a:lnTo>
                  <a:lnTo>
                    <a:pt x="14198" y="344"/>
                  </a:lnTo>
                  <a:lnTo>
                    <a:pt x="14148" y="590"/>
                  </a:lnTo>
                  <a:lnTo>
                    <a:pt x="14198" y="836"/>
                  </a:lnTo>
                  <a:lnTo>
                    <a:pt x="14296" y="983"/>
                  </a:lnTo>
                  <a:lnTo>
                    <a:pt x="14492" y="1130"/>
                  </a:lnTo>
                  <a:lnTo>
                    <a:pt x="14738" y="1179"/>
                  </a:lnTo>
                  <a:lnTo>
                    <a:pt x="16457" y="1179"/>
                  </a:lnTo>
                  <a:lnTo>
                    <a:pt x="16457" y="2358"/>
                  </a:lnTo>
                  <a:lnTo>
                    <a:pt x="16261" y="2407"/>
                  </a:lnTo>
                  <a:lnTo>
                    <a:pt x="16064" y="2506"/>
                  </a:lnTo>
                  <a:lnTo>
                    <a:pt x="15917" y="2702"/>
                  </a:lnTo>
                  <a:lnTo>
                    <a:pt x="15917" y="2948"/>
                  </a:lnTo>
                  <a:lnTo>
                    <a:pt x="15917" y="5895"/>
                  </a:lnTo>
                  <a:lnTo>
                    <a:pt x="12626" y="5895"/>
                  </a:lnTo>
                  <a:lnTo>
                    <a:pt x="12380" y="5650"/>
                  </a:lnTo>
                  <a:lnTo>
                    <a:pt x="12085" y="5404"/>
                  </a:lnTo>
                  <a:lnTo>
                    <a:pt x="11791" y="5208"/>
                  </a:lnTo>
                  <a:lnTo>
                    <a:pt x="11447" y="5060"/>
                  </a:lnTo>
                  <a:lnTo>
                    <a:pt x="11103" y="4913"/>
                  </a:lnTo>
                  <a:lnTo>
                    <a:pt x="10759" y="4815"/>
                  </a:lnTo>
                  <a:lnTo>
                    <a:pt x="10415" y="4765"/>
                  </a:lnTo>
                  <a:lnTo>
                    <a:pt x="10022" y="4716"/>
                  </a:lnTo>
                  <a:lnTo>
                    <a:pt x="9629" y="4765"/>
                  </a:lnTo>
                  <a:lnTo>
                    <a:pt x="9285" y="4815"/>
                  </a:lnTo>
                  <a:lnTo>
                    <a:pt x="8941" y="4913"/>
                  </a:lnTo>
                  <a:lnTo>
                    <a:pt x="8598" y="5060"/>
                  </a:lnTo>
                  <a:lnTo>
                    <a:pt x="8254" y="5208"/>
                  </a:lnTo>
                  <a:lnTo>
                    <a:pt x="7959" y="5404"/>
                  </a:lnTo>
                  <a:lnTo>
                    <a:pt x="7664" y="5650"/>
                  </a:lnTo>
                  <a:lnTo>
                    <a:pt x="7419" y="5895"/>
                  </a:lnTo>
                  <a:lnTo>
                    <a:pt x="4127" y="5895"/>
                  </a:lnTo>
                  <a:lnTo>
                    <a:pt x="4127" y="2948"/>
                  </a:lnTo>
                  <a:lnTo>
                    <a:pt x="4127" y="2702"/>
                  </a:lnTo>
                  <a:lnTo>
                    <a:pt x="3980" y="2506"/>
                  </a:lnTo>
                  <a:lnTo>
                    <a:pt x="3783" y="2407"/>
                  </a:lnTo>
                  <a:lnTo>
                    <a:pt x="3587" y="2358"/>
                  </a:lnTo>
                  <a:lnTo>
                    <a:pt x="3587" y="1179"/>
                  </a:lnTo>
                  <a:lnTo>
                    <a:pt x="5306" y="1179"/>
                  </a:lnTo>
                  <a:lnTo>
                    <a:pt x="5552" y="1130"/>
                  </a:lnTo>
                  <a:lnTo>
                    <a:pt x="5748" y="983"/>
                  </a:lnTo>
                  <a:lnTo>
                    <a:pt x="5847" y="836"/>
                  </a:lnTo>
                  <a:lnTo>
                    <a:pt x="5896" y="590"/>
                  </a:lnTo>
                  <a:lnTo>
                    <a:pt x="5847" y="344"/>
                  </a:lnTo>
                  <a:lnTo>
                    <a:pt x="5748" y="148"/>
                  </a:lnTo>
                  <a:lnTo>
                    <a:pt x="5552" y="50"/>
                  </a:lnTo>
                  <a:lnTo>
                    <a:pt x="53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80"/>
            <p:cNvSpPr/>
            <p:nvPr/>
          </p:nvSpPr>
          <p:spPr>
            <a:xfrm>
              <a:off x="3196550" y="1870100"/>
              <a:ext cx="501100" cy="501075"/>
            </a:xfrm>
            <a:custGeom>
              <a:avLst/>
              <a:gdLst/>
              <a:ahLst/>
              <a:cxnLst/>
              <a:rect l="l" t="t" r="r" b="b"/>
              <a:pathLst>
                <a:path w="20044" h="20043" fill="none" extrusionOk="0">
                  <a:moveTo>
                    <a:pt x="19454" y="0"/>
                  </a:moveTo>
                  <a:lnTo>
                    <a:pt x="14738" y="0"/>
                  </a:lnTo>
                  <a:lnTo>
                    <a:pt x="14738" y="0"/>
                  </a:lnTo>
                  <a:lnTo>
                    <a:pt x="14492" y="50"/>
                  </a:lnTo>
                  <a:lnTo>
                    <a:pt x="14296" y="148"/>
                  </a:lnTo>
                  <a:lnTo>
                    <a:pt x="14198" y="344"/>
                  </a:lnTo>
                  <a:lnTo>
                    <a:pt x="14148" y="590"/>
                  </a:lnTo>
                  <a:lnTo>
                    <a:pt x="14148" y="590"/>
                  </a:lnTo>
                  <a:lnTo>
                    <a:pt x="14198" y="836"/>
                  </a:lnTo>
                  <a:lnTo>
                    <a:pt x="14296" y="983"/>
                  </a:lnTo>
                  <a:lnTo>
                    <a:pt x="14492" y="1130"/>
                  </a:lnTo>
                  <a:lnTo>
                    <a:pt x="14738" y="1179"/>
                  </a:lnTo>
                  <a:lnTo>
                    <a:pt x="16457" y="1179"/>
                  </a:lnTo>
                  <a:lnTo>
                    <a:pt x="16457" y="2358"/>
                  </a:lnTo>
                  <a:lnTo>
                    <a:pt x="16457" y="2358"/>
                  </a:lnTo>
                  <a:lnTo>
                    <a:pt x="16261" y="2407"/>
                  </a:lnTo>
                  <a:lnTo>
                    <a:pt x="16064" y="2506"/>
                  </a:lnTo>
                  <a:lnTo>
                    <a:pt x="15917" y="2702"/>
                  </a:lnTo>
                  <a:lnTo>
                    <a:pt x="15917" y="2948"/>
                  </a:lnTo>
                  <a:lnTo>
                    <a:pt x="15917" y="5895"/>
                  </a:lnTo>
                  <a:lnTo>
                    <a:pt x="12626" y="5895"/>
                  </a:lnTo>
                  <a:lnTo>
                    <a:pt x="12626" y="5895"/>
                  </a:lnTo>
                  <a:lnTo>
                    <a:pt x="12380" y="5650"/>
                  </a:lnTo>
                  <a:lnTo>
                    <a:pt x="12085" y="5404"/>
                  </a:lnTo>
                  <a:lnTo>
                    <a:pt x="11791" y="5208"/>
                  </a:lnTo>
                  <a:lnTo>
                    <a:pt x="11447" y="5060"/>
                  </a:lnTo>
                  <a:lnTo>
                    <a:pt x="11103" y="4913"/>
                  </a:lnTo>
                  <a:lnTo>
                    <a:pt x="10759" y="4815"/>
                  </a:lnTo>
                  <a:lnTo>
                    <a:pt x="10415" y="4765"/>
                  </a:lnTo>
                  <a:lnTo>
                    <a:pt x="10022" y="4716"/>
                  </a:lnTo>
                  <a:lnTo>
                    <a:pt x="10022" y="4716"/>
                  </a:lnTo>
                  <a:lnTo>
                    <a:pt x="9629" y="4765"/>
                  </a:lnTo>
                  <a:lnTo>
                    <a:pt x="9285" y="4815"/>
                  </a:lnTo>
                  <a:lnTo>
                    <a:pt x="8941" y="4913"/>
                  </a:lnTo>
                  <a:lnTo>
                    <a:pt x="8598" y="5060"/>
                  </a:lnTo>
                  <a:lnTo>
                    <a:pt x="8254" y="5208"/>
                  </a:lnTo>
                  <a:lnTo>
                    <a:pt x="7959" y="5404"/>
                  </a:lnTo>
                  <a:lnTo>
                    <a:pt x="7664" y="5650"/>
                  </a:lnTo>
                  <a:lnTo>
                    <a:pt x="7419" y="5895"/>
                  </a:lnTo>
                  <a:lnTo>
                    <a:pt x="4127" y="5895"/>
                  </a:lnTo>
                  <a:lnTo>
                    <a:pt x="4127" y="2948"/>
                  </a:lnTo>
                  <a:lnTo>
                    <a:pt x="4127" y="2948"/>
                  </a:lnTo>
                  <a:lnTo>
                    <a:pt x="4127" y="2702"/>
                  </a:lnTo>
                  <a:lnTo>
                    <a:pt x="3980" y="2506"/>
                  </a:lnTo>
                  <a:lnTo>
                    <a:pt x="3783" y="2407"/>
                  </a:lnTo>
                  <a:lnTo>
                    <a:pt x="3587" y="2358"/>
                  </a:lnTo>
                  <a:lnTo>
                    <a:pt x="3587" y="1179"/>
                  </a:lnTo>
                  <a:lnTo>
                    <a:pt x="5306" y="1179"/>
                  </a:lnTo>
                  <a:lnTo>
                    <a:pt x="5306" y="1179"/>
                  </a:lnTo>
                  <a:lnTo>
                    <a:pt x="5552" y="1130"/>
                  </a:lnTo>
                  <a:lnTo>
                    <a:pt x="5748" y="983"/>
                  </a:lnTo>
                  <a:lnTo>
                    <a:pt x="5847" y="836"/>
                  </a:lnTo>
                  <a:lnTo>
                    <a:pt x="5896" y="590"/>
                  </a:lnTo>
                  <a:lnTo>
                    <a:pt x="5896" y="590"/>
                  </a:lnTo>
                  <a:lnTo>
                    <a:pt x="5847" y="344"/>
                  </a:lnTo>
                  <a:lnTo>
                    <a:pt x="5748" y="148"/>
                  </a:lnTo>
                  <a:lnTo>
                    <a:pt x="5552" y="50"/>
                  </a:lnTo>
                  <a:lnTo>
                    <a:pt x="5306" y="0"/>
                  </a:lnTo>
                  <a:lnTo>
                    <a:pt x="590" y="0"/>
                  </a:lnTo>
                  <a:lnTo>
                    <a:pt x="590" y="0"/>
                  </a:lnTo>
                  <a:lnTo>
                    <a:pt x="345" y="50"/>
                  </a:lnTo>
                  <a:lnTo>
                    <a:pt x="148" y="148"/>
                  </a:lnTo>
                  <a:lnTo>
                    <a:pt x="50" y="344"/>
                  </a:lnTo>
                  <a:lnTo>
                    <a:pt x="1" y="590"/>
                  </a:lnTo>
                  <a:lnTo>
                    <a:pt x="1" y="590"/>
                  </a:lnTo>
                  <a:lnTo>
                    <a:pt x="50" y="836"/>
                  </a:lnTo>
                  <a:lnTo>
                    <a:pt x="148" y="983"/>
                  </a:lnTo>
                  <a:lnTo>
                    <a:pt x="345" y="1130"/>
                  </a:lnTo>
                  <a:lnTo>
                    <a:pt x="590" y="1179"/>
                  </a:lnTo>
                  <a:lnTo>
                    <a:pt x="2408" y="1179"/>
                  </a:lnTo>
                  <a:lnTo>
                    <a:pt x="2408" y="2358"/>
                  </a:lnTo>
                  <a:lnTo>
                    <a:pt x="2408" y="2358"/>
                  </a:lnTo>
                  <a:lnTo>
                    <a:pt x="2162" y="2407"/>
                  </a:lnTo>
                  <a:lnTo>
                    <a:pt x="1966" y="2506"/>
                  </a:lnTo>
                  <a:lnTo>
                    <a:pt x="1868" y="2702"/>
                  </a:lnTo>
                  <a:lnTo>
                    <a:pt x="1818" y="2948"/>
                  </a:lnTo>
                  <a:lnTo>
                    <a:pt x="1818" y="5895"/>
                  </a:lnTo>
                  <a:lnTo>
                    <a:pt x="1818" y="5895"/>
                  </a:lnTo>
                  <a:lnTo>
                    <a:pt x="1868" y="6386"/>
                  </a:lnTo>
                  <a:lnTo>
                    <a:pt x="1966" y="6829"/>
                  </a:lnTo>
                  <a:lnTo>
                    <a:pt x="2211" y="7222"/>
                  </a:lnTo>
                  <a:lnTo>
                    <a:pt x="2506" y="7565"/>
                  </a:lnTo>
                  <a:lnTo>
                    <a:pt x="2850" y="7860"/>
                  </a:lnTo>
                  <a:lnTo>
                    <a:pt x="3243" y="8057"/>
                  </a:lnTo>
                  <a:lnTo>
                    <a:pt x="3685" y="8204"/>
                  </a:lnTo>
                  <a:lnTo>
                    <a:pt x="4127" y="8253"/>
                  </a:lnTo>
                  <a:lnTo>
                    <a:pt x="6338" y="8253"/>
                  </a:lnTo>
                  <a:lnTo>
                    <a:pt x="6338" y="8253"/>
                  </a:lnTo>
                  <a:lnTo>
                    <a:pt x="5748" y="8744"/>
                  </a:lnTo>
                  <a:lnTo>
                    <a:pt x="5208" y="9285"/>
                  </a:lnTo>
                  <a:lnTo>
                    <a:pt x="4717" y="9874"/>
                  </a:lnTo>
                  <a:lnTo>
                    <a:pt x="4324" y="10513"/>
                  </a:lnTo>
                  <a:lnTo>
                    <a:pt x="3980" y="11201"/>
                  </a:lnTo>
                  <a:lnTo>
                    <a:pt x="3783" y="11937"/>
                  </a:lnTo>
                  <a:lnTo>
                    <a:pt x="3636" y="12723"/>
                  </a:lnTo>
                  <a:lnTo>
                    <a:pt x="3587" y="13558"/>
                  </a:lnTo>
                  <a:lnTo>
                    <a:pt x="3587" y="13558"/>
                  </a:lnTo>
                  <a:lnTo>
                    <a:pt x="3587" y="13755"/>
                  </a:lnTo>
                  <a:lnTo>
                    <a:pt x="3734" y="13951"/>
                  </a:lnTo>
                  <a:lnTo>
                    <a:pt x="3931" y="14099"/>
                  </a:lnTo>
                  <a:lnTo>
                    <a:pt x="4127" y="14148"/>
                  </a:lnTo>
                  <a:lnTo>
                    <a:pt x="5896" y="14148"/>
                  </a:lnTo>
                  <a:lnTo>
                    <a:pt x="5896" y="19453"/>
                  </a:lnTo>
                  <a:lnTo>
                    <a:pt x="5896" y="19453"/>
                  </a:lnTo>
                  <a:lnTo>
                    <a:pt x="5945" y="19699"/>
                  </a:lnTo>
                  <a:lnTo>
                    <a:pt x="6092" y="19895"/>
                  </a:lnTo>
                  <a:lnTo>
                    <a:pt x="6289" y="19994"/>
                  </a:lnTo>
                  <a:lnTo>
                    <a:pt x="6485" y="20043"/>
                  </a:lnTo>
                  <a:lnTo>
                    <a:pt x="13559" y="20043"/>
                  </a:lnTo>
                  <a:lnTo>
                    <a:pt x="13559" y="20043"/>
                  </a:lnTo>
                  <a:lnTo>
                    <a:pt x="13755" y="19994"/>
                  </a:lnTo>
                  <a:lnTo>
                    <a:pt x="13952" y="19895"/>
                  </a:lnTo>
                  <a:lnTo>
                    <a:pt x="14099" y="19699"/>
                  </a:lnTo>
                  <a:lnTo>
                    <a:pt x="14148" y="19453"/>
                  </a:lnTo>
                  <a:lnTo>
                    <a:pt x="14148" y="14148"/>
                  </a:lnTo>
                  <a:lnTo>
                    <a:pt x="15917" y="14148"/>
                  </a:lnTo>
                  <a:lnTo>
                    <a:pt x="15917" y="14148"/>
                  </a:lnTo>
                  <a:lnTo>
                    <a:pt x="16113" y="14099"/>
                  </a:lnTo>
                  <a:lnTo>
                    <a:pt x="16310" y="13951"/>
                  </a:lnTo>
                  <a:lnTo>
                    <a:pt x="16457" y="13755"/>
                  </a:lnTo>
                  <a:lnTo>
                    <a:pt x="16457" y="13558"/>
                  </a:lnTo>
                  <a:lnTo>
                    <a:pt x="16457" y="13558"/>
                  </a:lnTo>
                  <a:lnTo>
                    <a:pt x="16408" y="12723"/>
                  </a:lnTo>
                  <a:lnTo>
                    <a:pt x="16261" y="11937"/>
                  </a:lnTo>
                  <a:lnTo>
                    <a:pt x="16064" y="11201"/>
                  </a:lnTo>
                  <a:lnTo>
                    <a:pt x="15720" y="10513"/>
                  </a:lnTo>
                  <a:lnTo>
                    <a:pt x="15327" y="9874"/>
                  </a:lnTo>
                  <a:lnTo>
                    <a:pt x="14836" y="9285"/>
                  </a:lnTo>
                  <a:lnTo>
                    <a:pt x="14296" y="8744"/>
                  </a:lnTo>
                  <a:lnTo>
                    <a:pt x="13706" y="8253"/>
                  </a:lnTo>
                  <a:lnTo>
                    <a:pt x="15917" y="8253"/>
                  </a:lnTo>
                  <a:lnTo>
                    <a:pt x="15917" y="8253"/>
                  </a:lnTo>
                  <a:lnTo>
                    <a:pt x="16359" y="8204"/>
                  </a:lnTo>
                  <a:lnTo>
                    <a:pt x="16801" y="8057"/>
                  </a:lnTo>
                  <a:lnTo>
                    <a:pt x="17194" y="7860"/>
                  </a:lnTo>
                  <a:lnTo>
                    <a:pt x="17538" y="7565"/>
                  </a:lnTo>
                  <a:lnTo>
                    <a:pt x="17833" y="7222"/>
                  </a:lnTo>
                  <a:lnTo>
                    <a:pt x="18078" y="6829"/>
                  </a:lnTo>
                  <a:lnTo>
                    <a:pt x="18177" y="6386"/>
                  </a:lnTo>
                  <a:lnTo>
                    <a:pt x="18226" y="5895"/>
                  </a:lnTo>
                  <a:lnTo>
                    <a:pt x="18226" y="2948"/>
                  </a:lnTo>
                  <a:lnTo>
                    <a:pt x="18226" y="2948"/>
                  </a:lnTo>
                  <a:lnTo>
                    <a:pt x="18177" y="2702"/>
                  </a:lnTo>
                  <a:lnTo>
                    <a:pt x="18078" y="2506"/>
                  </a:lnTo>
                  <a:lnTo>
                    <a:pt x="17882" y="2407"/>
                  </a:lnTo>
                  <a:lnTo>
                    <a:pt x="17636" y="2358"/>
                  </a:lnTo>
                  <a:lnTo>
                    <a:pt x="17636" y="1179"/>
                  </a:lnTo>
                  <a:lnTo>
                    <a:pt x="19454" y="1179"/>
                  </a:lnTo>
                  <a:lnTo>
                    <a:pt x="19454" y="1179"/>
                  </a:lnTo>
                  <a:lnTo>
                    <a:pt x="19699" y="1130"/>
                  </a:lnTo>
                  <a:lnTo>
                    <a:pt x="19896" y="983"/>
                  </a:lnTo>
                  <a:lnTo>
                    <a:pt x="19994" y="836"/>
                  </a:lnTo>
                  <a:lnTo>
                    <a:pt x="20043" y="590"/>
                  </a:lnTo>
                  <a:lnTo>
                    <a:pt x="20043" y="590"/>
                  </a:lnTo>
                  <a:lnTo>
                    <a:pt x="19994" y="344"/>
                  </a:lnTo>
                  <a:lnTo>
                    <a:pt x="19896" y="148"/>
                  </a:lnTo>
                  <a:lnTo>
                    <a:pt x="19699" y="50"/>
                  </a:lnTo>
                  <a:lnTo>
                    <a:pt x="19454" y="0"/>
                  </a:lnTo>
                  <a:lnTo>
                    <a:pt x="19454"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80"/>
            <p:cNvSpPr/>
            <p:nvPr/>
          </p:nvSpPr>
          <p:spPr>
            <a:xfrm>
              <a:off x="3315675" y="2076425"/>
              <a:ext cx="262850" cy="176850"/>
            </a:xfrm>
            <a:custGeom>
              <a:avLst/>
              <a:gdLst/>
              <a:ahLst/>
              <a:cxnLst/>
              <a:rect l="l" t="t" r="r" b="b"/>
              <a:pathLst>
                <a:path w="10514" h="7074" fill="none" extrusionOk="0">
                  <a:moveTo>
                    <a:pt x="10513" y="4716"/>
                  </a:moveTo>
                  <a:lnTo>
                    <a:pt x="9383" y="4716"/>
                  </a:lnTo>
                  <a:lnTo>
                    <a:pt x="9383" y="4127"/>
                  </a:lnTo>
                  <a:lnTo>
                    <a:pt x="9383" y="4127"/>
                  </a:lnTo>
                  <a:lnTo>
                    <a:pt x="9334" y="3881"/>
                  </a:lnTo>
                  <a:lnTo>
                    <a:pt x="9187" y="3684"/>
                  </a:lnTo>
                  <a:lnTo>
                    <a:pt x="8990" y="3586"/>
                  </a:lnTo>
                  <a:lnTo>
                    <a:pt x="8794" y="3537"/>
                  </a:lnTo>
                  <a:lnTo>
                    <a:pt x="7026" y="3537"/>
                  </a:lnTo>
                  <a:lnTo>
                    <a:pt x="7026" y="6484"/>
                  </a:lnTo>
                  <a:lnTo>
                    <a:pt x="7026" y="6484"/>
                  </a:lnTo>
                  <a:lnTo>
                    <a:pt x="6976" y="6681"/>
                  </a:lnTo>
                  <a:lnTo>
                    <a:pt x="6829" y="6877"/>
                  </a:lnTo>
                  <a:lnTo>
                    <a:pt x="6682" y="7025"/>
                  </a:lnTo>
                  <a:lnTo>
                    <a:pt x="6436" y="7074"/>
                  </a:lnTo>
                  <a:lnTo>
                    <a:pt x="4078" y="7074"/>
                  </a:lnTo>
                  <a:lnTo>
                    <a:pt x="4078" y="7074"/>
                  </a:lnTo>
                  <a:lnTo>
                    <a:pt x="3833" y="7025"/>
                  </a:lnTo>
                  <a:lnTo>
                    <a:pt x="3685" y="6877"/>
                  </a:lnTo>
                  <a:lnTo>
                    <a:pt x="3538" y="6681"/>
                  </a:lnTo>
                  <a:lnTo>
                    <a:pt x="3489" y="6484"/>
                  </a:lnTo>
                  <a:lnTo>
                    <a:pt x="3489" y="3537"/>
                  </a:lnTo>
                  <a:lnTo>
                    <a:pt x="1720" y="3537"/>
                  </a:lnTo>
                  <a:lnTo>
                    <a:pt x="1720" y="3537"/>
                  </a:lnTo>
                  <a:lnTo>
                    <a:pt x="1524" y="3586"/>
                  </a:lnTo>
                  <a:lnTo>
                    <a:pt x="1327" y="3684"/>
                  </a:lnTo>
                  <a:lnTo>
                    <a:pt x="1180" y="3881"/>
                  </a:lnTo>
                  <a:lnTo>
                    <a:pt x="1131" y="4127"/>
                  </a:lnTo>
                  <a:lnTo>
                    <a:pt x="1131" y="4716"/>
                  </a:lnTo>
                  <a:lnTo>
                    <a:pt x="1" y="4716"/>
                  </a:lnTo>
                  <a:lnTo>
                    <a:pt x="1" y="4716"/>
                  </a:lnTo>
                  <a:lnTo>
                    <a:pt x="99" y="4225"/>
                  </a:lnTo>
                  <a:lnTo>
                    <a:pt x="197" y="3734"/>
                  </a:lnTo>
                  <a:lnTo>
                    <a:pt x="345" y="3291"/>
                  </a:lnTo>
                  <a:lnTo>
                    <a:pt x="590" y="2849"/>
                  </a:lnTo>
                  <a:lnTo>
                    <a:pt x="787" y="2456"/>
                  </a:lnTo>
                  <a:lnTo>
                    <a:pt x="1082" y="2063"/>
                  </a:lnTo>
                  <a:lnTo>
                    <a:pt x="1376" y="1719"/>
                  </a:lnTo>
                  <a:lnTo>
                    <a:pt x="1720" y="1376"/>
                  </a:lnTo>
                  <a:lnTo>
                    <a:pt x="2064" y="1081"/>
                  </a:lnTo>
                  <a:lnTo>
                    <a:pt x="2457" y="786"/>
                  </a:lnTo>
                  <a:lnTo>
                    <a:pt x="2899" y="541"/>
                  </a:lnTo>
                  <a:lnTo>
                    <a:pt x="3341" y="393"/>
                  </a:lnTo>
                  <a:lnTo>
                    <a:pt x="3783" y="197"/>
                  </a:lnTo>
                  <a:lnTo>
                    <a:pt x="4275" y="98"/>
                  </a:lnTo>
                  <a:lnTo>
                    <a:pt x="4766" y="49"/>
                  </a:lnTo>
                  <a:lnTo>
                    <a:pt x="5257" y="0"/>
                  </a:lnTo>
                  <a:lnTo>
                    <a:pt x="5257" y="0"/>
                  </a:lnTo>
                  <a:lnTo>
                    <a:pt x="5748" y="49"/>
                  </a:lnTo>
                  <a:lnTo>
                    <a:pt x="6240" y="98"/>
                  </a:lnTo>
                  <a:lnTo>
                    <a:pt x="6731" y="197"/>
                  </a:lnTo>
                  <a:lnTo>
                    <a:pt x="7173" y="393"/>
                  </a:lnTo>
                  <a:lnTo>
                    <a:pt x="7615" y="541"/>
                  </a:lnTo>
                  <a:lnTo>
                    <a:pt x="8057" y="786"/>
                  </a:lnTo>
                  <a:lnTo>
                    <a:pt x="8450" y="1081"/>
                  </a:lnTo>
                  <a:lnTo>
                    <a:pt x="8794" y="1376"/>
                  </a:lnTo>
                  <a:lnTo>
                    <a:pt x="9138" y="1719"/>
                  </a:lnTo>
                  <a:lnTo>
                    <a:pt x="9433" y="2063"/>
                  </a:lnTo>
                  <a:lnTo>
                    <a:pt x="9727" y="2456"/>
                  </a:lnTo>
                  <a:lnTo>
                    <a:pt x="9924" y="2849"/>
                  </a:lnTo>
                  <a:lnTo>
                    <a:pt x="10169" y="3291"/>
                  </a:lnTo>
                  <a:lnTo>
                    <a:pt x="10317" y="3734"/>
                  </a:lnTo>
                  <a:lnTo>
                    <a:pt x="10415" y="4225"/>
                  </a:lnTo>
                  <a:lnTo>
                    <a:pt x="10513" y="4716"/>
                  </a:lnTo>
                  <a:lnTo>
                    <a:pt x="10513" y="4716"/>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80"/>
            <p:cNvSpPr/>
            <p:nvPr/>
          </p:nvSpPr>
          <p:spPr>
            <a:xfrm>
              <a:off x="3578500" y="2194300"/>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80"/>
            <p:cNvSpPr/>
            <p:nvPr/>
          </p:nvSpPr>
          <p:spPr>
            <a:xfrm>
              <a:off x="3432350" y="2164850"/>
              <a:ext cx="29500" cy="58950"/>
            </a:xfrm>
            <a:custGeom>
              <a:avLst/>
              <a:gdLst/>
              <a:ahLst/>
              <a:cxnLst/>
              <a:rect l="l" t="t" r="r" b="b"/>
              <a:pathLst>
                <a:path w="1180" h="2358" extrusionOk="0">
                  <a:moveTo>
                    <a:pt x="1" y="0"/>
                  </a:moveTo>
                  <a:lnTo>
                    <a:pt x="1" y="2358"/>
                  </a:lnTo>
                  <a:lnTo>
                    <a:pt x="1180" y="2358"/>
                  </a:lnTo>
                  <a:lnTo>
                    <a:pt x="11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9" name="Google Shape;1639;p80"/>
          <p:cNvSpPr/>
          <p:nvPr/>
        </p:nvSpPr>
        <p:spPr>
          <a:xfrm>
            <a:off x="4760490" y="2146162"/>
            <a:ext cx="380853" cy="218917"/>
          </a:xfrm>
          <a:custGeom>
            <a:avLst/>
            <a:gdLst/>
            <a:ahLst/>
            <a:cxnLst/>
            <a:rect l="l" t="t" r="r" b="b"/>
            <a:pathLst>
              <a:path w="16409" h="9432" extrusionOk="0">
                <a:moveTo>
                  <a:pt x="1376" y="0"/>
                </a:moveTo>
                <a:lnTo>
                  <a:pt x="1769" y="2751"/>
                </a:lnTo>
                <a:lnTo>
                  <a:pt x="492" y="4077"/>
                </a:lnTo>
                <a:lnTo>
                  <a:pt x="247" y="4372"/>
                </a:lnTo>
                <a:lnTo>
                  <a:pt x="99" y="4667"/>
                </a:lnTo>
                <a:lnTo>
                  <a:pt x="1" y="4962"/>
                </a:lnTo>
                <a:lnTo>
                  <a:pt x="1" y="5305"/>
                </a:lnTo>
                <a:lnTo>
                  <a:pt x="1" y="5698"/>
                </a:lnTo>
                <a:lnTo>
                  <a:pt x="99" y="5993"/>
                </a:lnTo>
                <a:lnTo>
                  <a:pt x="296" y="6288"/>
                </a:lnTo>
                <a:lnTo>
                  <a:pt x="492" y="6583"/>
                </a:lnTo>
                <a:lnTo>
                  <a:pt x="738" y="6779"/>
                </a:lnTo>
                <a:lnTo>
                  <a:pt x="1032" y="6926"/>
                </a:lnTo>
                <a:lnTo>
                  <a:pt x="1376" y="7025"/>
                </a:lnTo>
                <a:lnTo>
                  <a:pt x="1720" y="7074"/>
                </a:lnTo>
                <a:lnTo>
                  <a:pt x="2457" y="7074"/>
                </a:lnTo>
                <a:lnTo>
                  <a:pt x="2359" y="7369"/>
                </a:lnTo>
                <a:lnTo>
                  <a:pt x="2310" y="7663"/>
                </a:lnTo>
                <a:lnTo>
                  <a:pt x="2359" y="8007"/>
                </a:lnTo>
                <a:lnTo>
                  <a:pt x="2457" y="8351"/>
                </a:lnTo>
                <a:lnTo>
                  <a:pt x="2604" y="8646"/>
                </a:lnTo>
                <a:lnTo>
                  <a:pt x="2850" y="8891"/>
                </a:lnTo>
                <a:lnTo>
                  <a:pt x="3096" y="9137"/>
                </a:lnTo>
                <a:lnTo>
                  <a:pt x="3390" y="9284"/>
                </a:lnTo>
                <a:lnTo>
                  <a:pt x="3734" y="9383"/>
                </a:lnTo>
                <a:lnTo>
                  <a:pt x="4078" y="9432"/>
                </a:lnTo>
                <a:lnTo>
                  <a:pt x="4422" y="9383"/>
                </a:lnTo>
                <a:lnTo>
                  <a:pt x="4766" y="9284"/>
                </a:lnTo>
                <a:lnTo>
                  <a:pt x="5061" y="9137"/>
                </a:lnTo>
                <a:lnTo>
                  <a:pt x="5355" y="8891"/>
                </a:lnTo>
                <a:lnTo>
                  <a:pt x="5552" y="8646"/>
                </a:lnTo>
                <a:lnTo>
                  <a:pt x="5699" y="8351"/>
                </a:lnTo>
                <a:lnTo>
                  <a:pt x="5797" y="8007"/>
                </a:lnTo>
                <a:lnTo>
                  <a:pt x="5847" y="7663"/>
                </a:lnTo>
                <a:lnTo>
                  <a:pt x="5797" y="7369"/>
                </a:lnTo>
                <a:lnTo>
                  <a:pt x="5748" y="7074"/>
                </a:lnTo>
                <a:lnTo>
                  <a:pt x="13019" y="7074"/>
                </a:lnTo>
                <a:lnTo>
                  <a:pt x="12920" y="7369"/>
                </a:lnTo>
                <a:lnTo>
                  <a:pt x="12871" y="7663"/>
                </a:lnTo>
                <a:lnTo>
                  <a:pt x="12920" y="8007"/>
                </a:lnTo>
                <a:lnTo>
                  <a:pt x="13019" y="8351"/>
                </a:lnTo>
                <a:lnTo>
                  <a:pt x="13215" y="8646"/>
                </a:lnTo>
                <a:lnTo>
                  <a:pt x="13412" y="8891"/>
                </a:lnTo>
                <a:lnTo>
                  <a:pt x="13657" y="9137"/>
                </a:lnTo>
                <a:lnTo>
                  <a:pt x="13952" y="9284"/>
                </a:lnTo>
                <a:lnTo>
                  <a:pt x="14296" y="9383"/>
                </a:lnTo>
                <a:lnTo>
                  <a:pt x="14640" y="9432"/>
                </a:lnTo>
                <a:lnTo>
                  <a:pt x="15033" y="9383"/>
                </a:lnTo>
                <a:lnTo>
                  <a:pt x="15327" y="9284"/>
                </a:lnTo>
                <a:lnTo>
                  <a:pt x="15622" y="9137"/>
                </a:lnTo>
                <a:lnTo>
                  <a:pt x="15917" y="8891"/>
                </a:lnTo>
                <a:lnTo>
                  <a:pt x="16113" y="8646"/>
                </a:lnTo>
                <a:lnTo>
                  <a:pt x="16261" y="8351"/>
                </a:lnTo>
                <a:lnTo>
                  <a:pt x="16359" y="8007"/>
                </a:lnTo>
                <a:lnTo>
                  <a:pt x="16408" y="7663"/>
                </a:lnTo>
                <a:lnTo>
                  <a:pt x="16359" y="7319"/>
                </a:lnTo>
                <a:lnTo>
                  <a:pt x="16261" y="6976"/>
                </a:lnTo>
                <a:lnTo>
                  <a:pt x="16113" y="6681"/>
                </a:lnTo>
                <a:lnTo>
                  <a:pt x="15917" y="6435"/>
                </a:lnTo>
                <a:lnTo>
                  <a:pt x="15622" y="6190"/>
                </a:lnTo>
                <a:lnTo>
                  <a:pt x="15327" y="6042"/>
                </a:lnTo>
                <a:lnTo>
                  <a:pt x="15033" y="5944"/>
                </a:lnTo>
                <a:lnTo>
                  <a:pt x="14640" y="5895"/>
                </a:lnTo>
                <a:lnTo>
                  <a:pt x="1720" y="5895"/>
                </a:lnTo>
                <a:lnTo>
                  <a:pt x="1524" y="5846"/>
                </a:lnTo>
                <a:lnTo>
                  <a:pt x="1327" y="5747"/>
                </a:lnTo>
                <a:lnTo>
                  <a:pt x="1180" y="5551"/>
                </a:lnTo>
                <a:lnTo>
                  <a:pt x="1131" y="5305"/>
                </a:lnTo>
                <a:lnTo>
                  <a:pt x="1180" y="5109"/>
                </a:lnTo>
                <a:lnTo>
                  <a:pt x="1327" y="4912"/>
                </a:lnTo>
                <a:lnTo>
                  <a:pt x="2654" y="3537"/>
                </a:lnTo>
                <a:lnTo>
                  <a:pt x="5454" y="3537"/>
                </a:lnTo>
                <a:lnTo>
                  <a:pt x="54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80"/>
          <p:cNvSpPr/>
          <p:nvPr/>
        </p:nvSpPr>
        <p:spPr>
          <a:xfrm>
            <a:off x="4760490" y="2146162"/>
            <a:ext cx="380853" cy="218917"/>
          </a:xfrm>
          <a:custGeom>
            <a:avLst/>
            <a:gdLst/>
            <a:ahLst/>
            <a:cxnLst/>
            <a:rect l="l" t="t" r="r" b="b"/>
            <a:pathLst>
              <a:path w="16409" h="9432" fill="none" extrusionOk="0">
                <a:moveTo>
                  <a:pt x="14640" y="5895"/>
                </a:moveTo>
                <a:lnTo>
                  <a:pt x="1720" y="5895"/>
                </a:lnTo>
                <a:lnTo>
                  <a:pt x="1720" y="5895"/>
                </a:lnTo>
                <a:lnTo>
                  <a:pt x="1524" y="5846"/>
                </a:lnTo>
                <a:lnTo>
                  <a:pt x="1327" y="5747"/>
                </a:lnTo>
                <a:lnTo>
                  <a:pt x="1180" y="5551"/>
                </a:lnTo>
                <a:lnTo>
                  <a:pt x="1131" y="5305"/>
                </a:lnTo>
                <a:lnTo>
                  <a:pt x="1131" y="5305"/>
                </a:lnTo>
                <a:lnTo>
                  <a:pt x="1180" y="5109"/>
                </a:lnTo>
                <a:lnTo>
                  <a:pt x="1327" y="4912"/>
                </a:lnTo>
                <a:lnTo>
                  <a:pt x="2654" y="3537"/>
                </a:lnTo>
                <a:lnTo>
                  <a:pt x="5454" y="3537"/>
                </a:lnTo>
                <a:lnTo>
                  <a:pt x="5454" y="0"/>
                </a:lnTo>
                <a:lnTo>
                  <a:pt x="1376" y="0"/>
                </a:lnTo>
                <a:lnTo>
                  <a:pt x="1769" y="2751"/>
                </a:lnTo>
                <a:lnTo>
                  <a:pt x="492" y="4077"/>
                </a:lnTo>
                <a:lnTo>
                  <a:pt x="492" y="4077"/>
                </a:lnTo>
                <a:lnTo>
                  <a:pt x="247" y="4372"/>
                </a:lnTo>
                <a:lnTo>
                  <a:pt x="99" y="4667"/>
                </a:lnTo>
                <a:lnTo>
                  <a:pt x="1" y="4962"/>
                </a:lnTo>
                <a:lnTo>
                  <a:pt x="1" y="5305"/>
                </a:lnTo>
                <a:lnTo>
                  <a:pt x="1" y="5305"/>
                </a:lnTo>
                <a:lnTo>
                  <a:pt x="1" y="5698"/>
                </a:lnTo>
                <a:lnTo>
                  <a:pt x="99" y="5993"/>
                </a:lnTo>
                <a:lnTo>
                  <a:pt x="296" y="6288"/>
                </a:lnTo>
                <a:lnTo>
                  <a:pt x="492" y="6583"/>
                </a:lnTo>
                <a:lnTo>
                  <a:pt x="738" y="6779"/>
                </a:lnTo>
                <a:lnTo>
                  <a:pt x="1032" y="6926"/>
                </a:lnTo>
                <a:lnTo>
                  <a:pt x="1376" y="7025"/>
                </a:lnTo>
                <a:lnTo>
                  <a:pt x="1720" y="7074"/>
                </a:lnTo>
                <a:lnTo>
                  <a:pt x="2457" y="7074"/>
                </a:lnTo>
                <a:lnTo>
                  <a:pt x="2457" y="7074"/>
                </a:lnTo>
                <a:lnTo>
                  <a:pt x="2359" y="7369"/>
                </a:lnTo>
                <a:lnTo>
                  <a:pt x="2310" y="7663"/>
                </a:lnTo>
                <a:lnTo>
                  <a:pt x="2310" y="7663"/>
                </a:lnTo>
                <a:lnTo>
                  <a:pt x="2359" y="8007"/>
                </a:lnTo>
                <a:lnTo>
                  <a:pt x="2457" y="8351"/>
                </a:lnTo>
                <a:lnTo>
                  <a:pt x="2604" y="8646"/>
                </a:lnTo>
                <a:lnTo>
                  <a:pt x="2850" y="8891"/>
                </a:lnTo>
                <a:lnTo>
                  <a:pt x="3096" y="9137"/>
                </a:lnTo>
                <a:lnTo>
                  <a:pt x="3390" y="9284"/>
                </a:lnTo>
                <a:lnTo>
                  <a:pt x="3734" y="9383"/>
                </a:lnTo>
                <a:lnTo>
                  <a:pt x="4078" y="9432"/>
                </a:lnTo>
                <a:lnTo>
                  <a:pt x="4078" y="9432"/>
                </a:lnTo>
                <a:lnTo>
                  <a:pt x="4422" y="9383"/>
                </a:lnTo>
                <a:lnTo>
                  <a:pt x="4766" y="9284"/>
                </a:lnTo>
                <a:lnTo>
                  <a:pt x="5061" y="9137"/>
                </a:lnTo>
                <a:lnTo>
                  <a:pt x="5355" y="8891"/>
                </a:lnTo>
                <a:lnTo>
                  <a:pt x="5552" y="8646"/>
                </a:lnTo>
                <a:lnTo>
                  <a:pt x="5699" y="8351"/>
                </a:lnTo>
                <a:lnTo>
                  <a:pt x="5797" y="8007"/>
                </a:lnTo>
                <a:lnTo>
                  <a:pt x="5847" y="7663"/>
                </a:lnTo>
                <a:lnTo>
                  <a:pt x="5847" y="7663"/>
                </a:lnTo>
                <a:lnTo>
                  <a:pt x="5797" y="7369"/>
                </a:lnTo>
                <a:lnTo>
                  <a:pt x="5748" y="7074"/>
                </a:lnTo>
                <a:lnTo>
                  <a:pt x="13019" y="7074"/>
                </a:lnTo>
                <a:lnTo>
                  <a:pt x="13019" y="7074"/>
                </a:lnTo>
                <a:lnTo>
                  <a:pt x="12920" y="7369"/>
                </a:lnTo>
                <a:lnTo>
                  <a:pt x="12871" y="7663"/>
                </a:lnTo>
                <a:lnTo>
                  <a:pt x="12871" y="7663"/>
                </a:lnTo>
                <a:lnTo>
                  <a:pt x="12920" y="8007"/>
                </a:lnTo>
                <a:lnTo>
                  <a:pt x="13019" y="8351"/>
                </a:lnTo>
                <a:lnTo>
                  <a:pt x="13215" y="8646"/>
                </a:lnTo>
                <a:lnTo>
                  <a:pt x="13412" y="8891"/>
                </a:lnTo>
                <a:lnTo>
                  <a:pt x="13657" y="9137"/>
                </a:lnTo>
                <a:lnTo>
                  <a:pt x="13952" y="9284"/>
                </a:lnTo>
                <a:lnTo>
                  <a:pt x="14296" y="9383"/>
                </a:lnTo>
                <a:lnTo>
                  <a:pt x="14640" y="9432"/>
                </a:lnTo>
                <a:lnTo>
                  <a:pt x="14640" y="9432"/>
                </a:lnTo>
                <a:lnTo>
                  <a:pt x="15033" y="9383"/>
                </a:lnTo>
                <a:lnTo>
                  <a:pt x="15327" y="9284"/>
                </a:lnTo>
                <a:lnTo>
                  <a:pt x="15622" y="9137"/>
                </a:lnTo>
                <a:lnTo>
                  <a:pt x="15917" y="8891"/>
                </a:lnTo>
                <a:lnTo>
                  <a:pt x="16113" y="8646"/>
                </a:lnTo>
                <a:lnTo>
                  <a:pt x="16261" y="8351"/>
                </a:lnTo>
                <a:lnTo>
                  <a:pt x="16359" y="8007"/>
                </a:lnTo>
                <a:lnTo>
                  <a:pt x="16408" y="7663"/>
                </a:lnTo>
                <a:lnTo>
                  <a:pt x="16408" y="7663"/>
                </a:lnTo>
                <a:lnTo>
                  <a:pt x="16359" y="7319"/>
                </a:lnTo>
                <a:lnTo>
                  <a:pt x="16261" y="6976"/>
                </a:lnTo>
                <a:lnTo>
                  <a:pt x="16113" y="6681"/>
                </a:lnTo>
                <a:lnTo>
                  <a:pt x="15917" y="6435"/>
                </a:lnTo>
                <a:lnTo>
                  <a:pt x="15622" y="6190"/>
                </a:lnTo>
                <a:lnTo>
                  <a:pt x="15327" y="6042"/>
                </a:lnTo>
                <a:lnTo>
                  <a:pt x="15033" y="5944"/>
                </a:lnTo>
                <a:lnTo>
                  <a:pt x="14640" y="5895"/>
                </a:lnTo>
                <a:lnTo>
                  <a:pt x="14640" y="589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80"/>
          <p:cNvSpPr/>
          <p:nvPr/>
        </p:nvSpPr>
        <p:spPr>
          <a:xfrm>
            <a:off x="5100244" y="2282955"/>
            <a:ext cx="23" cy="2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80"/>
          <p:cNvSpPr/>
          <p:nvPr/>
        </p:nvSpPr>
        <p:spPr>
          <a:xfrm>
            <a:off x="4950895" y="1899893"/>
            <a:ext cx="27388" cy="54752"/>
          </a:xfrm>
          <a:custGeom>
            <a:avLst/>
            <a:gdLst/>
            <a:ahLst/>
            <a:cxnLst/>
            <a:rect l="l" t="t" r="r" b="b"/>
            <a:pathLst>
              <a:path w="1180" h="2359" extrusionOk="0">
                <a:moveTo>
                  <a:pt x="0" y="0"/>
                </a:moveTo>
                <a:lnTo>
                  <a:pt x="0" y="2358"/>
                </a:lnTo>
                <a:lnTo>
                  <a:pt x="1179" y="2358"/>
                </a:lnTo>
                <a:lnTo>
                  <a:pt x="11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80"/>
          <p:cNvSpPr/>
          <p:nvPr/>
        </p:nvSpPr>
        <p:spPr>
          <a:xfrm>
            <a:off x="4841442" y="1899893"/>
            <a:ext cx="245167" cy="109482"/>
          </a:xfrm>
          <a:custGeom>
            <a:avLst/>
            <a:gdLst/>
            <a:ahLst/>
            <a:cxnLst/>
            <a:rect l="l" t="t" r="r" b="b"/>
            <a:pathLst>
              <a:path w="10563" h="4717" extrusionOk="0">
                <a:moveTo>
                  <a:pt x="590" y="0"/>
                </a:moveTo>
                <a:lnTo>
                  <a:pt x="394" y="50"/>
                </a:lnTo>
                <a:lnTo>
                  <a:pt x="197" y="148"/>
                </a:lnTo>
                <a:lnTo>
                  <a:pt x="50" y="344"/>
                </a:lnTo>
                <a:lnTo>
                  <a:pt x="1" y="590"/>
                </a:lnTo>
                <a:lnTo>
                  <a:pt x="1" y="4716"/>
                </a:lnTo>
                <a:lnTo>
                  <a:pt x="10562" y="4716"/>
                </a:lnTo>
                <a:lnTo>
                  <a:pt x="10562" y="590"/>
                </a:lnTo>
                <a:lnTo>
                  <a:pt x="10513" y="344"/>
                </a:lnTo>
                <a:lnTo>
                  <a:pt x="10415" y="148"/>
                </a:lnTo>
                <a:lnTo>
                  <a:pt x="10218" y="50"/>
                </a:lnTo>
                <a:lnTo>
                  <a:pt x="9973" y="0"/>
                </a:lnTo>
                <a:lnTo>
                  <a:pt x="7074" y="0"/>
                </a:lnTo>
                <a:lnTo>
                  <a:pt x="7074" y="2948"/>
                </a:lnTo>
                <a:lnTo>
                  <a:pt x="7025" y="3144"/>
                </a:lnTo>
                <a:lnTo>
                  <a:pt x="6878" y="3341"/>
                </a:lnTo>
                <a:lnTo>
                  <a:pt x="6681" y="3488"/>
                </a:lnTo>
                <a:lnTo>
                  <a:pt x="6485" y="3537"/>
                </a:lnTo>
                <a:lnTo>
                  <a:pt x="4127" y="3537"/>
                </a:lnTo>
                <a:lnTo>
                  <a:pt x="3881" y="3488"/>
                </a:lnTo>
                <a:lnTo>
                  <a:pt x="3685" y="3341"/>
                </a:lnTo>
                <a:lnTo>
                  <a:pt x="3587" y="3144"/>
                </a:lnTo>
                <a:lnTo>
                  <a:pt x="3538" y="2948"/>
                </a:lnTo>
                <a:lnTo>
                  <a:pt x="3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80"/>
          <p:cNvSpPr/>
          <p:nvPr/>
        </p:nvSpPr>
        <p:spPr>
          <a:xfrm>
            <a:off x="4841442" y="1899893"/>
            <a:ext cx="245167" cy="109482"/>
          </a:xfrm>
          <a:custGeom>
            <a:avLst/>
            <a:gdLst/>
            <a:ahLst/>
            <a:cxnLst/>
            <a:rect l="l" t="t" r="r" b="b"/>
            <a:pathLst>
              <a:path w="10563" h="4717" fill="none" extrusionOk="0">
                <a:moveTo>
                  <a:pt x="9973" y="0"/>
                </a:moveTo>
                <a:lnTo>
                  <a:pt x="7074" y="0"/>
                </a:lnTo>
                <a:lnTo>
                  <a:pt x="7074" y="2948"/>
                </a:lnTo>
                <a:lnTo>
                  <a:pt x="7074" y="2948"/>
                </a:lnTo>
                <a:lnTo>
                  <a:pt x="7025" y="3144"/>
                </a:lnTo>
                <a:lnTo>
                  <a:pt x="6878" y="3341"/>
                </a:lnTo>
                <a:lnTo>
                  <a:pt x="6681" y="3488"/>
                </a:lnTo>
                <a:lnTo>
                  <a:pt x="6485" y="3537"/>
                </a:lnTo>
                <a:lnTo>
                  <a:pt x="4127" y="3537"/>
                </a:lnTo>
                <a:lnTo>
                  <a:pt x="4127" y="3537"/>
                </a:lnTo>
                <a:lnTo>
                  <a:pt x="3881" y="3488"/>
                </a:lnTo>
                <a:lnTo>
                  <a:pt x="3685" y="3341"/>
                </a:lnTo>
                <a:lnTo>
                  <a:pt x="3587" y="3144"/>
                </a:lnTo>
                <a:lnTo>
                  <a:pt x="3538" y="2948"/>
                </a:lnTo>
                <a:lnTo>
                  <a:pt x="3538" y="0"/>
                </a:lnTo>
                <a:lnTo>
                  <a:pt x="590" y="0"/>
                </a:lnTo>
                <a:lnTo>
                  <a:pt x="590" y="0"/>
                </a:lnTo>
                <a:lnTo>
                  <a:pt x="394" y="50"/>
                </a:lnTo>
                <a:lnTo>
                  <a:pt x="197" y="148"/>
                </a:lnTo>
                <a:lnTo>
                  <a:pt x="50" y="344"/>
                </a:lnTo>
                <a:lnTo>
                  <a:pt x="1" y="590"/>
                </a:lnTo>
                <a:lnTo>
                  <a:pt x="1" y="4716"/>
                </a:lnTo>
                <a:lnTo>
                  <a:pt x="10562" y="4716"/>
                </a:lnTo>
                <a:lnTo>
                  <a:pt x="10562" y="590"/>
                </a:lnTo>
                <a:lnTo>
                  <a:pt x="10562" y="590"/>
                </a:lnTo>
                <a:lnTo>
                  <a:pt x="10513" y="344"/>
                </a:lnTo>
                <a:lnTo>
                  <a:pt x="10415" y="148"/>
                </a:lnTo>
                <a:lnTo>
                  <a:pt x="10218" y="50"/>
                </a:lnTo>
                <a:lnTo>
                  <a:pt x="9973" y="0"/>
                </a:lnTo>
                <a:lnTo>
                  <a:pt x="9973"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80"/>
          <p:cNvSpPr/>
          <p:nvPr/>
        </p:nvSpPr>
        <p:spPr>
          <a:xfrm>
            <a:off x="5072881" y="1899893"/>
            <a:ext cx="23" cy="23"/>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80"/>
          <p:cNvSpPr/>
          <p:nvPr/>
        </p:nvSpPr>
        <p:spPr>
          <a:xfrm>
            <a:off x="4914411" y="2036709"/>
            <a:ext cx="100360" cy="82117"/>
          </a:xfrm>
          <a:custGeom>
            <a:avLst/>
            <a:gdLst/>
            <a:ahLst/>
            <a:cxnLst/>
            <a:rect l="l" t="t" r="r" b="b"/>
            <a:pathLst>
              <a:path w="4324" h="3538" extrusionOk="0">
                <a:moveTo>
                  <a:pt x="1" y="0"/>
                </a:moveTo>
                <a:lnTo>
                  <a:pt x="1" y="3537"/>
                </a:lnTo>
                <a:lnTo>
                  <a:pt x="4323" y="3537"/>
                </a:lnTo>
                <a:lnTo>
                  <a:pt x="43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80"/>
          <p:cNvSpPr/>
          <p:nvPr/>
        </p:nvSpPr>
        <p:spPr>
          <a:xfrm>
            <a:off x="4914411" y="2146162"/>
            <a:ext cx="100360" cy="82094"/>
          </a:xfrm>
          <a:custGeom>
            <a:avLst/>
            <a:gdLst/>
            <a:ahLst/>
            <a:cxnLst/>
            <a:rect l="l" t="t" r="r" b="b"/>
            <a:pathLst>
              <a:path w="4324" h="3537" extrusionOk="0">
                <a:moveTo>
                  <a:pt x="1" y="0"/>
                </a:moveTo>
                <a:lnTo>
                  <a:pt x="1" y="3537"/>
                </a:lnTo>
                <a:lnTo>
                  <a:pt x="4323" y="3537"/>
                </a:lnTo>
                <a:lnTo>
                  <a:pt x="43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80"/>
          <p:cNvSpPr/>
          <p:nvPr/>
        </p:nvSpPr>
        <p:spPr>
          <a:xfrm>
            <a:off x="5042106" y="2036709"/>
            <a:ext cx="100360" cy="82117"/>
          </a:xfrm>
          <a:custGeom>
            <a:avLst/>
            <a:gdLst/>
            <a:ahLst/>
            <a:cxnLst/>
            <a:rect l="l" t="t" r="r" b="b"/>
            <a:pathLst>
              <a:path w="4324" h="3538" extrusionOk="0">
                <a:moveTo>
                  <a:pt x="0" y="0"/>
                </a:moveTo>
                <a:lnTo>
                  <a:pt x="0" y="3537"/>
                </a:lnTo>
                <a:lnTo>
                  <a:pt x="3783" y="3537"/>
                </a:lnTo>
                <a:lnTo>
                  <a:pt x="4323" y="639"/>
                </a:lnTo>
                <a:lnTo>
                  <a:pt x="4323" y="393"/>
                </a:lnTo>
                <a:lnTo>
                  <a:pt x="4176" y="197"/>
                </a:lnTo>
                <a:lnTo>
                  <a:pt x="3979" y="49"/>
                </a:lnTo>
                <a:lnTo>
                  <a:pt x="37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80"/>
          <p:cNvSpPr/>
          <p:nvPr/>
        </p:nvSpPr>
        <p:spPr>
          <a:xfrm>
            <a:off x="5042106" y="2036709"/>
            <a:ext cx="100360" cy="82117"/>
          </a:xfrm>
          <a:custGeom>
            <a:avLst/>
            <a:gdLst/>
            <a:ahLst/>
            <a:cxnLst/>
            <a:rect l="l" t="t" r="r" b="b"/>
            <a:pathLst>
              <a:path w="4324" h="3538" fill="none" extrusionOk="0">
                <a:moveTo>
                  <a:pt x="4323" y="639"/>
                </a:moveTo>
                <a:lnTo>
                  <a:pt x="4323" y="639"/>
                </a:lnTo>
                <a:lnTo>
                  <a:pt x="4323" y="393"/>
                </a:lnTo>
                <a:lnTo>
                  <a:pt x="4176" y="197"/>
                </a:lnTo>
                <a:lnTo>
                  <a:pt x="4176" y="197"/>
                </a:lnTo>
                <a:lnTo>
                  <a:pt x="3979" y="49"/>
                </a:lnTo>
                <a:lnTo>
                  <a:pt x="3734" y="0"/>
                </a:lnTo>
                <a:lnTo>
                  <a:pt x="0" y="0"/>
                </a:lnTo>
                <a:lnTo>
                  <a:pt x="0" y="3537"/>
                </a:lnTo>
                <a:lnTo>
                  <a:pt x="3783" y="3537"/>
                </a:lnTo>
                <a:lnTo>
                  <a:pt x="4323" y="63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80"/>
          <p:cNvSpPr/>
          <p:nvPr/>
        </p:nvSpPr>
        <p:spPr>
          <a:xfrm>
            <a:off x="5142437" y="2051516"/>
            <a:ext cx="23" cy="2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80"/>
          <p:cNvSpPr/>
          <p:nvPr/>
        </p:nvSpPr>
        <p:spPr>
          <a:xfrm>
            <a:off x="4677263" y="1899893"/>
            <a:ext cx="209818" cy="218940"/>
          </a:xfrm>
          <a:custGeom>
            <a:avLst/>
            <a:gdLst/>
            <a:ahLst/>
            <a:cxnLst/>
            <a:rect l="l" t="t" r="r" b="b"/>
            <a:pathLst>
              <a:path w="9040" h="9433" extrusionOk="0">
                <a:moveTo>
                  <a:pt x="590" y="0"/>
                </a:moveTo>
                <a:lnTo>
                  <a:pt x="345" y="50"/>
                </a:lnTo>
                <a:lnTo>
                  <a:pt x="148" y="148"/>
                </a:lnTo>
                <a:lnTo>
                  <a:pt x="50" y="344"/>
                </a:lnTo>
                <a:lnTo>
                  <a:pt x="1" y="590"/>
                </a:lnTo>
                <a:lnTo>
                  <a:pt x="50" y="836"/>
                </a:lnTo>
                <a:lnTo>
                  <a:pt x="148" y="983"/>
                </a:lnTo>
                <a:lnTo>
                  <a:pt x="345" y="1130"/>
                </a:lnTo>
                <a:lnTo>
                  <a:pt x="590" y="1179"/>
                </a:lnTo>
                <a:lnTo>
                  <a:pt x="3636" y="1179"/>
                </a:lnTo>
                <a:lnTo>
                  <a:pt x="4815" y="9432"/>
                </a:lnTo>
                <a:lnTo>
                  <a:pt x="9040" y="9432"/>
                </a:lnTo>
                <a:lnTo>
                  <a:pt x="9040" y="5895"/>
                </a:lnTo>
                <a:lnTo>
                  <a:pt x="5503" y="5895"/>
                </a:lnTo>
                <a:lnTo>
                  <a:pt x="4717" y="492"/>
                </a:lnTo>
                <a:lnTo>
                  <a:pt x="4668" y="295"/>
                </a:lnTo>
                <a:lnTo>
                  <a:pt x="4520" y="148"/>
                </a:lnTo>
                <a:lnTo>
                  <a:pt x="4373" y="50"/>
                </a:lnTo>
                <a:lnTo>
                  <a:pt x="41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80"/>
          <p:cNvSpPr/>
          <p:nvPr/>
        </p:nvSpPr>
        <p:spPr>
          <a:xfrm>
            <a:off x="4677263" y="1899893"/>
            <a:ext cx="209818" cy="218940"/>
          </a:xfrm>
          <a:custGeom>
            <a:avLst/>
            <a:gdLst/>
            <a:ahLst/>
            <a:cxnLst/>
            <a:rect l="l" t="t" r="r" b="b"/>
            <a:pathLst>
              <a:path w="9040" h="9433" fill="none" extrusionOk="0">
                <a:moveTo>
                  <a:pt x="590" y="1179"/>
                </a:moveTo>
                <a:lnTo>
                  <a:pt x="3636" y="1179"/>
                </a:lnTo>
                <a:lnTo>
                  <a:pt x="4815" y="9432"/>
                </a:lnTo>
                <a:lnTo>
                  <a:pt x="9040" y="9432"/>
                </a:lnTo>
                <a:lnTo>
                  <a:pt x="9040" y="5895"/>
                </a:lnTo>
                <a:lnTo>
                  <a:pt x="5503" y="5895"/>
                </a:lnTo>
                <a:lnTo>
                  <a:pt x="4717" y="492"/>
                </a:lnTo>
                <a:lnTo>
                  <a:pt x="4717" y="492"/>
                </a:lnTo>
                <a:lnTo>
                  <a:pt x="4668" y="295"/>
                </a:lnTo>
                <a:lnTo>
                  <a:pt x="4520" y="148"/>
                </a:lnTo>
                <a:lnTo>
                  <a:pt x="4373" y="50"/>
                </a:lnTo>
                <a:lnTo>
                  <a:pt x="4127" y="0"/>
                </a:lnTo>
                <a:lnTo>
                  <a:pt x="590" y="0"/>
                </a:lnTo>
                <a:lnTo>
                  <a:pt x="590" y="0"/>
                </a:lnTo>
                <a:lnTo>
                  <a:pt x="345" y="50"/>
                </a:lnTo>
                <a:lnTo>
                  <a:pt x="148" y="148"/>
                </a:lnTo>
                <a:lnTo>
                  <a:pt x="50" y="344"/>
                </a:lnTo>
                <a:lnTo>
                  <a:pt x="1" y="590"/>
                </a:lnTo>
                <a:lnTo>
                  <a:pt x="1" y="590"/>
                </a:lnTo>
                <a:lnTo>
                  <a:pt x="50" y="836"/>
                </a:lnTo>
                <a:lnTo>
                  <a:pt x="148" y="983"/>
                </a:lnTo>
                <a:lnTo>
                  <a:pt x="345" y="1130"/>
                </a:lnTo>
                <a:lnTo>
                  <a:pt x="590" y="1179"/>
                </a:lnTo>
                <a:lnTo>
                  <a:pt x="590" y="117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80"/>
          <p:cNvSpPr/>
          <p:nvPr/>
        </p:nvSpPr>
        <p:spPr>
          <a:xfrm>
            <a:off x="4690956" y="1927256"/>
            <a:ext cx="23" cy="2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80"/>
          <p:cNvSpPr/>
          <p:nvPr/>
        </p:nvSpPr>
        <p:spPr>
          <a:xfrm>
            <a:off x="5042106" y="2146162"/>
            <a:ext cx="83254" cy="82094"/>
          </a:xfrm>
          <a:custGeom>
            <a:avLst/>
            <a:gdLst/>
            <a:ahLst/>
            <a:cxnLst/>
            <a:rect l="l" t="t" r="r" b="b"/>
            <a:pathLst>
              <a:path w="3587" h="3537" extrusionOk="0">
                <a:moveTo>
                  <a:pt x="0" y="0"/>
                </a:moveTo>
                <a:lnTo>
                  <a:pt x="0" y="3537"/>
                </a:lnTo>
                <a:lnTo>
                  <a:pt x="2751" y="3537"/>
                </a:lnTo>
                <a:lnTo>
                  <a:pt x="2899" y="3439"/>
                </a:lnTo>
                <a:lnTo>
                  <a:pt x="3046" y="3242"/>
                </a:lnTo>
                <a:lnTo>
                  <a:pt x="3095" y="3046"/>
                </a:lnTo>
                <a:lnTo>
                  <a:pt x="35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80"/>
          <p:cNvSpPr/>
          <p:nvPr/>
        </p:nvSpPr>
        <p:spPr>
          <a:xfrm>
            <a:off x="5042106" y="2146162"/>
            <a:ext cx="83254" cy="82094"/>
          </a:xfrm>
          <a:custGeom>
            <a:avLst/>
            <a:gdLst/>
            <a:ahLst/>
            <a:cxnLst/>
            <a:rect l="l" t="t" r="r" b="b"/>
            <a:pathLst>
              <a:path w="3587" h="3537" fill="none" extrusionOk="0">
                <a:moveTo>
                  <a:pt x="0" y="3537"/>
                </a:moveTo>
                <a:lnTo>
                  <a:pt x="2506" y="3537"/>
                </a:lnTo>
                <a:lnTo>
                  <a:pt x="2506" y="3537"/>
                </a:lnTo>
                <a:lnTo>
                  <a:pt x="2751" y="3537"/>
                </a:lnTo>
                <a:lnTo>
                  <a:pt x="2899" y="3439"/>
                </a:lnTo>
                <a:lnTo>
                  <a:pt x="3046" y="3242"/>
                </a:lnTo>
                <a:lnTo>
                  <a:pt x="3095" y="3046"/>
                </a:lnTo>
                <a:lnTo>
                  <a:pt x="3586" y="0"/>
                </a:lnTo>
                <a:lnTo>
                  <a:pt x="0" y="0"/>
                </a:lnTo>
                <a:lnTo>
                  <a:pt x="0" y="3537"/>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80"/>
          <p:cNvSpPr/>
          <p:nvPr/>
        </p:nvSpPr>
        <p:spPr>
          <a:xfrm>
            <a:off x="5042106" y="2228228"/>
            <a:ext cx="23" cy="2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7" name="Google Shape;1657;p80"/>
          <p:cNvGrpSpPr/>
          <p:nvPr/>
        </p:nvGrpSpPr>
        <p:grpSpPr>
          <a:xfrm>
            <a:off x="5384352" y="1899980"/>
            <a:ext cx="465198" cy="465198"/>
            <a:chOff x="4685000" y="1870100"/>
            <a:chExt cx="501075" cy="501075"/>
          </a:xfrm>
        </p:grpSpPr>
        <p:sp>
          <p:nvSpPr>
            <p:cNvPr id="1658" name="Google Shape;1658;p80"/>
            <p:cNvSpPr/>
            <p:nvPr/>
          </p:nvSpPr>
          <p:spPr>
            <a:xfrm>
              <a:off x="4685000" y="1870100"/>
              <a:ext cx="501075" cy="501075"/>
            </a:xfrm>
            <a:custGeom>
              <a:avLst/>
              <a:gdLst/>
              <a:ahLst/>
              <a:cxnLst/>
              <a:rect l="l" t="t" r="r" b="b"/>
              <a:pathLst>
                <a:path w="20043" h="20043" extrusionOk="0">
                  <a:moveTo>
                    <a:pt x="13558" y="14148"/>
                  </a:moveTo>
                  <a:lnTo>
                    <a:pt x="13755" y="14197"/>
                  </a:lnTo>
                  <a:lnTo>
                    <a:pt x="13951" y="14295"/>
                  </a:lnTo>
                  <a:lnTo>
                    <a:pt x="14099" y="14492"/>
                  </a:lnTo>
                  <a:lnTo>
                    <a:pt x="14148" y="14737"/>
                  </a:lnTo>
                  <a:lnTo>
                    <a:pt x="14099" y="14934"/>
                  </a:lnTo>
                  <a:lnTo>
                    <a:pt x="13951" y="15130"/>
                  </a:lnTo>
                  <a:lnTo>
                    <a:pt x="13755" y="15278"/>
                  </a:lnTo>
                  <a:lnTo>
                    <a:pt x="13558" y="15327"/>
                  </a:lnTo>
                  <a:lnTo>
                    <a:pt x="12379" y="15327"/>
                  </a:lnTo>
                  <a:lnTo>
                    <a:pt x="12134" y="15278"/>
                  </a:lnTo>
                  <a:lnTo>
                    <a:pt x="11937" y="15130"/>
                  </a:lnTo>
                  <a:lnTo>
                    <a:pt x="11839" y="14934"/>
                  </a:lnTo>
                  <a:lnTo>
                    <a:pt x="11790" y="14737"/>
                  </a:lnTo>
                  <a:lnTo>
                    <a:pt x="11839" y="14492"/>
                  </a:lnTo>
                  <a:lnTo>
                    <a:pt x="11937" y="14295"/>
                  </a:lnTo>
                  <a:lnTo>
                    <a:pt x="12134" y="14197"/>
                  </a:lnTo>
                  <a:lnTo>
                    <a:pt x="12379" y="14148"/>
                  </a:lnTo>
                  <a:close/>
                  <a:moveTo>
                    <a:pt x="13558" y="16457"/>
                  </a:moveTo>
                  <a:lnTo>
                    <a:pt x="13755" y="16506"/>
                  </a:lnTo>
                  <a:lnTo>
                    <a:pt x="13951" y="16653"/>
                  </a:lnTo>
                  <a:lnTo>
                    <a:pt x="14099" y="16850"/>
                  </a:lnTo>
                  <a:lnTo>
                    <a:pt x="14148" y="17046"/>
                  </a:lnTo>
                  <a:lnTo>
                    <a:pt x="14099" y="17292"/>
                  </a:lnTo>
                  <a:lnTo>
                    <a:pt x="13951" y="17488"/>
                  </a:lnTo>
                  <a:lnTo>
                    <a:pt x="13755" y="17587"/>
                  </a:lnTo>
                  <a:lnTo>
                    <a:pt x="13558" y="17636"/>
                  </a:lnTo>
                  <a:lnTo>
                    <a:pt x="12379" y="17636"/>
                  </a:lnTo>
                  <a:lnTo>
                    <a:pt x="12134" y="17587"/>
                  </a:lnTo>
                  <a:lnTo>
                    <a:pt x="11937" y="17488"/>
                  </a:lnTo>
                  <a:lnTo>
                    <a:pt x="11839" y="17292"/>
                  </a:lnTo>
                  <a:lnTo>
                    <a:pt x="11790" y="17046"/>
                  </a:lnTo>
                  <a:lnTo>
                    <a:pt x="11839" y="16850"/>
                  </a:lnTo>
                  <a:lnTo>
                    <a:pt x="11937" y="16653"/>
                  </a:lnTo>
                  <a:lnTo>
                    <a:pt x="12134" y="16506"/>
                  </a:lnTo>
                  <a:lnTo>
                    <a:pt x="12379" y="16457"/>
                  </a:lnTo>
                  <a:close/>
                  <a:moveTo>
                    <a:pt x="2948" y="0"/>
                  </a:moveTo>
                  <a:lnTo>
                    <a:pt x="2702" y="50"/>
                  </a:lnTo>
                  <a:lnTo>
                    <a:pt x="2506" y="197"/>
                  </a:lnTo>
                  <a:lnTo>
                    <a:pt x="197" y="2506"/>
                  </a:lnTo>
                  <a:lnTo>
                    <a:pt x="49" y="2702"/>
                  </a:lnTo>
                  <a:lnTo>
                    <a:pt x="0" y="2948"/>
                  </a:lnTo>
                  <a:lnTo>
                    <a:pt x="49" y="3144"/>
                  </a:lnTo>
                  <a:lnTo>
                    <a:pt x="197" y="3341"/>
                  </a:lnTo>
                  <a:lnTo>
                    <a:pt x="2506" y="5699"/>
                  </a:lnTo>
                  <a:lnTo>
                    <a:pt x="2702" y="5846"/>
                  </a:lnTo>
                  <a:lnTo>
                    <a:pt x="2948" y="5895"/>
                  </a:lnTo>
                  <a:lnTo>
                    <a:pt x="3144" y="5846"/>
                  </a:lnTo>
                  <a:lnTo>
                    <a:pt x="3341" y="5699"/>
                  </a:lnTo>
                  <a:lnTo>
                    <a:pt x="3488" y="5502"/>
                  </a:lnTo>
                  <a:lnTo>
                    <a:pt x="3537" y="5306"/>
                  </a:lnTo>
                  <a:lnTo>
                    <a:pt x="3488" y="5060"/>
                  </a:lnTo>
                  <a:lnTo>
                    <a:pt x="3341" y="4864"/>
                  </a:lnTo>
                  <a:lnTo>
                    <a:pt x="2014" y="3537"/>
                  </a:lnTo>
                  <a:lnTo>
                    <a:pt x="15671" y="3537"/>
                  </a:lnTo>
                  <a:lnTo>
                    <a:pt x="16015" y="3586"/>
                  </a:lnTo>
                  <a:lnTo>
                    <a:pt x="16358" y="3685"/>
                  </a:lnTo>
                  <a:lnTo>
                    <a:pt x="16702" y="3783"/>
                  </a:lnTo>
                  <a:lnTo>
                    <a:pt x="16997" y="3930"/>
                  </a:lnTo>
                  <a:lnTo>
                    <a:pt x="17292" y="4127"/>
                  </a:lnTo>
                  <a:lnTo>
                    <a:pt x="17537" y="4323"/>
                  </a:lnTo>
                  <a:lnTo>
                    <a:pt x="17832" y="4569"/>
                  </a:lnTo>
                  <a:lnTo>
                    <a:pt x="18029" y="4815"/>
                  </a:lnTo>
                  <a:lnTo>
                    <a:pt x="18274" y="5060"/>
                  </a:lnTo>
                  <a:lnTo>
                    <a:pt x="18422" y="5355"/>
                  </a:lnTo>
                  <a:lnTo>
                    <a:pt x="18569" y="5699"/>
                  </a:lnTo>
                  <a:lnTo>
                    <a:pt x="18716" y="5993"/>
                  </a:lnTo>
                  <a:lnTo>
                    <a:pt x="18815" y="6337"/>
                  </a:lnTo>
                  <a:lnTo>
                    <a:pt x="18864" y="6681"/>
                  </a:lnTo>
                  <a:lnTo>
                    <a:pt x="18864" y="7025"/>
                  </a:lnTo>
                  <a:lnTo>
                    <a:pt x="18815" y="7615"/>
                  </a:lnTo>
                  <a:lnTo>
                    <a:pt x="18667" y="8155"/>
                  </a:lnTo>
                  <a:lnTo>
                    <a:pt x="18471" y="8646"/>
                  </a:lnTo>
                  <a:lnTo>
                    <a:pt x="18176" y="9088"/>
                  </a:lnTo>
                  <a:lnTo>
                    <a:pt x="17832" y="9481"/>
                  </a:lnTo>
                  <a:lnTo>
                    <a:pt x="17439" y="9874"/>
                  </a:lnTo>
                  <a:lnTo>
                    <a:pt x="16997" y="10120"/>
                  </a:lnTo>
                  <a:lnTo>
                    <a:pt x="16457" y="10365"/>
                  </a:lnTo>
                  <a:lnTo>
                    <a:pt x="16457" y="7615"/>
                  </a:lnTo>
                  <a:lnTo>
                    <a:pt x="16457" y="7418"/>
                  </a:lnTo>
                  <a:lnTo>
                    <a:pt x="16309" y="7222"/>
                  </a:lnTo>
                  <a:lnTo>
                    <a:pt x="16113" y="7074"/>
                  </a:lnTo>
                  <a:lnTo>
                    <a:pt x="15916" y="7025"/>
                  </a:lnTo>
                  <a:lnTo>
                    <a:pt x="11790" y="7025"/>
                  </a:lnTo>
                  <a:lnTo>
                    <a:pt x="11790" y="11151"/>
                  </a:lnTo>
                  <a:lnTo>
                    <a:pt x="11741" y="11397"/>
                  </a:lnTo>
                  <a:lnTo>
                    <a:pt x="11593" y="11594"/>
                  </a:lnTo>
                  <a:lnTo>
                    <a:pt x="11446" y="11692"/>
                  </a:lnTo>
                  <a:lnTo>
                    <a:pt x="11200" y="11741"/>
                  </a:lnTo>
                  <a:lnTo>
                    <a:pt x="8843" y="11741"/>
                  </a:lnTo>
                  <a:lnTo>
                    <a:pt x="8597" y="11692"/>
                  </a:lnTo>
                  <a:lnTo>
                    <a:pt x="8450" y="11594"/>
                  </a:lnTo>
                  <a:lnTo>
                    <a:pt x="8302" y="11397"/>
                  </a:lnTo>
                  <a:lnTo>
                    <a:pt x="8253" y="11151"/>
                  </a:lnTo>
                  <a:lnTo>
                    <a:pt x="8253" y="7025"/>
                  </a:lnTo>
                  <a:lnTo>
                    <a:pt x="4127" y="7025"/>
                  </a:lnTo>
                  <a:lnTo>
                    <a:pt x="3930" y="7074"/>
                  </a:lnTo>
                  <a:lnTo>
                    <a:pt x="3734" y="7222"/>
                  </a:lnTo>
                  <a:lnTo>
                    <a:pt x="3586" y="7418"/>
                  </a:lnTo>
                  <a:lnTo>
                    <a:pt x="3586" y="7615"/>
                  </a:lnTo>
                  <a:lnTo>
                    <a:pt x="3586" y="19453"/>
                  </a:lnTo>
                  <a:lnTo>
                    <a:pt x="3586" y="19699"/>
                  </a:lnTo>
                  <a:lnTo>
                    <a:pt x="3734" y="19895"/>
                  </a:lnTo>
                  <a:lnTo>
                    <a:pt x="3930" y="19994"/>
                  </a:lnTo>
                  <a:lnTo>
                    <a:pt x="4127" y="20043"/>
                  </a:lnTo>
                  <a:lnTo>
                    <a:pt x="15916" y="20043"/>
                  </a:lnTo>
                  <a:lnTo>
                    <a:pt x="16113" y="19994"/>
                  </a:lnTo>
                  <a:lnTo>
                    <a:pt x="16309" y="19895"/>
                  </a:lnTo>
                  <a:lnTo>
                    <a:pt x="16457" y="19699"/>
                  </a:lnTo>
                  <a:lnTo>
                    <a:pt x="16457" y="19453"/>
                  </a:lnTo>
                  <a:lnTo>
                    <a:pt x="16457" y="11594"/>
                  </a:lnTo>
                  <a:lnTo>
                    <a:pt x="16850" y="11446"/>
                  </a:lnTo>
                  <a:lnTo>
                    <a:pt x="17243" y="11299"/>
                  </a:lnTo>
                  <a:lnTo>
                    <a:pt x="17586" y="11151"/>
                  </a:lnTo>
                  <a:lnTo>
                    <a:pt x="17881" y="10955"/>
                  </a:lnTo>
                  <a:lnTo>
                    <a:pt x="18225" y="10709"/>
                  </a:lnTo>
                  <a:lnTo>
                    <a:pt x="18520" y="10464"/>
                  </a:lnTo>
                  <a:lnTo>
                    <a:pt x="18765" y="10218"/>
                  </a:lnTo>
                  <a:lnTo>
                    <a:pt x="19011" y="9923"/>
                  </a:lnTo>
                  <a:lnTo>
                    <a:pt x="19257" y="9629"/>
                  </a:lnTo>
                  <a:lnTo>
                    <a:pt x="19453" y="9285"/>
                  </a:lnTo>
                  <a:lnTo>
                    <a:pt x="19650" y="8941"/>
                  </a:lnTo>
                  <a:lnTo>
                    <a:pt x="19797" y="8597"/>
                  </a:lnTo>
                  <a:lnTo>
                    <a:pt x="19895" y="8204"/>
                  </a:lnTo>
                  <a:lnTo>
                    <a:pt x="19993" y="7860"/>
                  </a:lnTo>
                  <a:lnTo>
                    <a:pt x="20043" y="7467"/>
                  </a:lnTo>
                  <a:lnTo>
                    <a:pt x="20043" y="7025"/>
                  </a:lnTo>
                  <a:lnTo>
                    <a:pt x="19993" y="6583"/>
                  </a:lnTo>
                  <a:lnTo>
                    <a:pt x="19944" y="6092"/>
                  </a:lnTo>
                  <a:lnTo>
                    <a:pt x="19846" y="5650"/>
                  </a:lnTo>
                  <a:lnTo>
                    <a:pt x="19650" y="5208"/>
                  </a:lnTo>
                  <a:lnTo>
                    <a:pt x="19453" y="4815"/>
                  </a:lnTo>
                  <a:lnTo>
                    <a:pt x="19208" y="4422"/>
                  </a:lnTo>
                  <a:lnTo>
                    <a:pt x="18962" y="4078"/>
                  </a:lnTo>
                  <a:lnTo>
                    <a:pt x="18667" y="3734"/>
                  </a:lnTo>
                  <a:lnTo>
                    <a:pt x="18323" y="3439"/>
                  </a:lnTo>
                  <a:lnTo>
                    <a:pt x="17930" y="3144"/>
                  </a:lnTo>
                  <a:lnTo>
                    <a:pt x="17537" y="2899"/>
                  </a:lnTo>
                  <a:lnTo>
                    <a:pt x="17144" y="2702"/>
                  </a:lnTo>
                  <a:lnTo>
                    <a:pt x="16702" y="2555"/>
                  </a:lnTo>
                  <a:lnTo>
                    <a:pt x="16260" y="2457"/>
                  </a:lnTo>
                  <a:lnTo>
                    <a:pt x="15769" y="2358"/>
                  </a:lnTo>
                  <a:lnTo>
                    <a:pt x="2014" y="2358"/>
                  </a:lnTo>
                  <a:lnTo>
                    <a:pt x="3341" y="983"/>
                  </a:lnTo>
                  <a:lnTo>
                    <a:pt x="3488" y="786"/>
                  </a:lnTo>
                  <a:lnTo>
                    <a:pt x="3537" y="590"/>
                  </a:lnTo>
                  <a:lnTo>
                    <a:pt x="3488" y="344"/>
                  </a:lnTo>
                  <a:lnTo>
                    <a:pt x="3341" y="197"/>
                  </a:lnTo>
                  <a:lnTo>
                    <a:pt x="3144" y="50"/>
                  </a:lnTo>
                  <a:lnTo>
                    <a:pt x="29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80"/>
            <p:cNvSpPr/>
            <p:nvPr/>
          </p:nvSpPr>
          <p:spPr>
            <a:xfrm>
              <a:off x="4685000" y="1870100"/>
              <a:ext cx="501075" cy="501075"/>
            </a:xfrm>
            <a:custGeom>
              <a:avLst/>
              <a:gdLst/>
              <a:ahLst/>
              <a:cxnLst/>
              <a:rect l="l" t="t" r="r" b="b"/>
              <a:pathLst>
                <a:path w="20043" h="20043" fill="none" extrusionOk="0">
                  <a:moveTo>
                    <a:pt x="15327" y="2358"/>
                  </a:moveTo>
                  <a:lnTo>
                    <a:pt x="2014" y="2358"/>
                  </a:lnTo>
                  <a:lnTo>
                    <a:pt x="3341" y="983"/>
                  </a:lnTo>
                  <a:lnTo>
                    <a:pt x="3341" y="983"/>
                  </a:lnTo>
                  <a:lnTo>
                    <a:pt x="3488" y="786"/>
                  </a:lnTo>
                  <a:lnTo>
                    <a:pt x="3537" y="590"/>
                  </a:lnTo>
                  <a:lnTo>
                    <a:pt x="3488" y="344"/>
                  </a:lnTo>
                  <a:lnTo>
                    <a:pt x="3341" y="197"/>
                  </a:lnTo>
                  <a:lnTo>
                    <a:pt x="3341" y="197"/>
                  </a:lnTo>
                  <a:lnTo>
                    <a:pt x="3144" y="50"/>
                  </a:lnTo>
                  <a:lnTo>
                    <a:pt x="2948" y="0"/>
                  </a:lnTo>
                  <a:lnTo>
                    <a:pt x="2702" y="50"/>
                  </a:lnTo>
                  <a:lnTo>
                    <a:pt x="2506" y="197"/>
                  </a:lnTo>
                  <a:lnTo>
                    <a:pt x="197" y="2506"/>
                  </a:lnTo>
                  <a:lnTo>
                    <a:pt x="197" y="2506"/>
                  </a:lnTo>
                  <a:lnTo>
                    <a:pt x="49" y="2702"/>
                  </a:lnTo>
                  <a:lnTo>
                    <a:pt x="0" y="2948"/>
                  </a:lnTo>
                  <a:lnTo>
                    <a:pt x="49" y="3144"/>
                  </a:lnTo>
                  <a:lnTo>
                    <a:pt x="197" y="3341"/>
                  </a:lnTo>
                  <a:lnTo>
                    <a:pt x="2506" y="5699"/>
                  </a:lnTo>
                  <a:lnTo>
                    <a:pt x="2506" y="5699"/>
                  </a:lnTo>
                  <a:lnTo>
                    <a:pt x="2702" y="5846"/>
                  </a:lnTo>
                  <a:lnTo>
                    <a:pt x="2948" y="5895"/>
                  </a:lnTo>
                  <a:lnTo>
                    <a:pt x="3144" y="5846"/>
                  </a:lnTo>
                  <a:lnTo>
                    <a:pt x="3341" y="5699"/>
                  </a:lnTo>
                  <a:lnTo>
                    <a:pt x="3341" y="5699"/>
                  </a:lnTo>
                  <a:lnTo>
                    <a:pt x="3488" y="5502"/>
                  </a:lnTo>
                  <a:lnTo>
                    <a:pt x="3537" y="5306"/>
                  </a:lnTo>
                  <a:lnTo>
                    <a:pt x="3488" y="5060"/>
                  </a:lnTo>
                  <a:lnTo>
                    <a:pt x="3341" y="4864"/>
                  </a:lnTo>
                  <a:lnTo>
                    <a:pt x="2014" y="3537"/>
                  </a:lnTo>
                  <a:lnTo>
                    <a:pt x="15327" y="3537"/>
                  </a:lnTo>
                  <a:lnTo>
                    <a:pt x="15327" y="3537"/>
                  </a:lnTo>
                  <a:lnTo>
                    <a:pt x="15671" y="3537"/>
                  </a:lnTo>
                  <a:lnTo>
                    <a:pt x="16015" y="3586"/>
                  </a:lnTo>
                  <a:lnTo>
                    <a:pt x="16358" y="3685"/>
                  </a:lnTo>
                  <a:lnTo>
                    <a:pt x="16702" y="3783"/>
                  </a:lnTo>
                  <a:lnTo>
                    <a:pt x="16997" y="3930"/>
                  </a:lnTo>
                  <a:lnTo>
                    <a:pt x="17292" y="4127"/>
                  </a:lnTo>
                  <a:lnTo>
                    <a:pt x="17537" y="4323"/>
                  </a:lnTo>
                  <a:lnTo>
                    <a:pt x="17832" y="4569"/>
                  </a:lnTo>
                  <a:lnTo>
                    <a:pt x="18029" y="4815"/>
                  </a:lnTo>
                  <a:lnTo>
                    <a:pt x="18274" y="5060"/>
                  </a:lnTo>
                  <a:lnTo>
                    <a:pt x="18422" y="5355"/>
                  </a:lnTo>
                  <a:lnTo>
                    <a:pt x="18569" y="5699"/>
                  </a:lnTo>
                  <a:lnTo>
                    <a:pt x="18716" y="5993"/>
                  </a:lnTo>
                  <a:lnTo>
                    <a:pt x="18815" y="6337"/>
                  </a:lnTo>
                  <a:lnTo>
                    <a:pt x="18864" y="6681"/>
                  </a:lnTo>
                  <a:lnTo>
                    <a:pt x="18864" y="7025"/>
                  </a:lnTo>
                  <a:lnTo>
                    <a:pt x="18864" y="7025"/>
                  </a:lnTo>
                  <a:lnTo>
                    <a:pt x="18815" y="7615"/>
                  </a:lnTo>
                  <a:lnTo>
                    <a:pt x="18667" y="8155"/>
                  </a:lnTo>
                  <a:lnTo>
                    <a:pt x="18471" y="8646"/>
                  </a:lnTo>
                  <a:lnTo>
                    <a:pt x="18176" y="9088"/>
                  </a:lnTo>
                  <a:lnTo>
                    <a:pt x="17832" y="9481"/>
                  </a:lnTo>
                  <a:lnTo>
                    <a:pt x="17439" y="9874"/>
                  </a:lnTo>
                  <a:lnTo>
                    <a:pt x="16997" y="10120"/>
                  </a:lnTo>
                  <a:lnTo>
                    <a:pt x="16457" y="10365"/>
                  </a:lnTo>
                  <a:lnTo>
                    <a:pt x="16457" y="7615"/>
                  </a:lnTo>
                  <a:lnTo>
                    <a:pt x="16457" y="7615"/>
                  </a:lnTo>
                  <a:lnTo>
                    <a:pt x="16457" y="7418"/>
                  </a:lnTo>
                  <a:lnTo>
                    <a:pt x="16309" y="7222"/>
                  </a:lnTo>
                  <a:lnTo>
                    <a:pt x="16113" y="7074"/>
                  </a:lnTo>
                  <a:lnTo>
                    <a:pt x="15916" y="7025"/>
                  </a:lnTo>
                  <a:lnTo>
                    <a:pt x="11790" y="7025"/>
                  </a:lnTo>
                  <a:lnTo>
                    <a:pt x="11790" y="11151"/>
                  </a:lnTo>
                  <a:lnTo>
                    <a:pt x="11790" y="11151"/>
                  </a:lnTo>
                  <a:lnTo>
                    <a:pt x="11741" y="11397"/>
                  </a:lnTo>
                  <a:lnTo>
                    <a:pt x="11593" y="11594"/>
                  </a:lnTo>
                  <a:lnTo>
                    <a:pt x="11446" y="11692"/>
                  </a:lnTo>
                  <a:lnTo>
                    <a:pt x="11200" y="11741"/>
                  </a:lnTo>
                  <a:lnTo>
                    <a:pt x="8843" y="11741"/>
                  </a:lnTo>
                  <a:lnTo>
                    <a:pt x="8843" y="11741"/>
                  </a:lnTo>
                  <a:lnTo>
                    <a:pt x="8597" y="11692"/>
                  </a:lnTo>
                  <a:lnTo>
                    <a:pt x="8450" y="11594"/>
                  </a:lnTo>
                  <a:lnTo>
                    <a:pt x="8302" y="11397"/>
                  </a:lnTo>
                  <a:lnTo>
                    <a:pt x="8253" y="11151"/>
                  </a:lnTo>
                  <a:lnTo>
                    <a:pt x="8253" y="7025"/>
                  </a:lnTo>
                  <a:lnTo>
                    <a:pt x="4127" y="7025"/>
                  </a:lnTo>
                  <a:lnTo>
                    <a:pt x="4127" y="7025"/>
                  </a:lnTo>
                  <a:lnTo>
                    <a:pt x="3930" y="7074"/>
                  </a:lnTo>
                  <a:lnTo>
                    <a:pt x="3734" y="7222"/>
                  </a:lnTo>
                  <a:lnTo>
                    <a:pt x="3586" y="7418"/>
                  </a:lnTo>
                  <a:lnTo>
                    <a:pt x="3586" y="7615"/>
                  </a:lnTo>
                  <a:lnTo>
                    <a:pt x="3586" y="19453"/>
                  </a:lnTo>
                  <a:lnTo>
                    <a:pt x="3586" y="19453"/>
                  </a:lnTo>
                  <a:lnTo>
                    <a:pt x="3586" y="19699"/>
                  </a:lnTo>
                  <a:lnTo>
                    <a:pt x="3734" y="19895"/>
                  </a:lnTo>
                  <a:lnTo>
                    <a:pt x="3930" y="19994"/>
                  </a:lnTo>
                  <a:lnTo>
                    <a:pt x="4127" y="20043"/>
                  </a:lnTo>
                  <a:lnTo>
                    <a:pt x="15916" y="20043"/>
                  </a:lnTo>
                  <a:lnTo>
                    <a:pt x="15916" y="20043"/>
                  </a:lnTo>
                  <a:lnTo>
                    <a:pt x="16113" y="19994"/>
                  </a:lnTo>
                  <a:lnTo>
                    <a:pt x="16309" y="19895"/>
                  </a:lnTo>
                  <a:lnTo>
                    <a:pt x="16457" y="19699"/>
                  </a:lnTo>
                  <a:lnTo>
                    <a:pt x="16457" y="19453"/>
                  </a:lnTo>
                  <a:lnTo>
                    <a:pt x="16457" y="11594"/>
                  </a:lnTo>
                  <a:lnTo>
                    <a:pt x="16457" y="11594"/>
                  </a:lnTo>
                  <a:lnTo>
                    <a:pt x="16850" y="11446"/>
                  </a:lnTo>
                  <a:lnTo>
                    <a:pt x="17243" y="11299"/>
                  </a:lnTo>
                  <a:lnTo>
                    <a:pt x="17586" y="11151"/>
                  </a:lnTo>
                  <a:lnTo>
                    <a:pt x="17881" y="10955"/>
                  </a:lnTo>
                  <a:lnTo>
                    <a:pt x="18225" y="10709"/>
                  </a:lnTo>
                  <a:lnTo>
                    <a:pt x="18520" y="10464"/>
                  </a:lnTo>
                  <a:lnTo>
                    <a:pt x="18765" y="10218"/>
                  </a:lnTo>
                  <a:lnTo>
                    <a:pt x="19011" y="9923"/>
                  </a:lnTo>
                  <a:lnTo>
                    <a:pt x="19257" y="9629"/>
                  </a:lnTo>
                  <a:lnTo>
                    <a:pt x="19453" y="9285"/>
                  </a:lnTo>
                  <a:lnTo>
                    <a:pt x="19650" y="8941"/>
                  </a:lnTo>
                  <a:lnTo>
                    <a:pt x="19797" y="8597"/>
                  </a:lnTo>
                  <a:lnTo>
                    <a:pt x="19895" y="8204"/>
                  </a:lnTo>
                  <a:lnTo>
                    <a:pt x="19993" y="7860"/>
                  </a:lnTo>
                  <a:lnTo>
                    <a:pt x="20043" y="7467"/>
                  </a:lnTo>
                  <a:lnTo>
                    <a:pt x="20043" y="7025"/>
                  </a:lnTo>
                  <a:lnTo>
                    <a:pt x="20043" y="7025"/>
                  </a:lnTo>
                  <a:lnTo>
                    <a:pt x="19993" y="6583"/>
                  </a:lnTo>
                  <a:lnTo>
                    <a:pt x="19944" y="6092"/>
                  </a:lnTo>
                  <a:lnTo>
                    <a:pt x="19846" y="5650"/>
                  </a:lnTo>
                  <a:lnTo>
                    <a:pt x="19650" y="5208"/>
                  </a:lnTo>
                  <a:lnTo>
                    <a:pt x="19453" y="4815"/>
                  </a:lnTo>
                  <a:lnTo>
                    <a:pt x="19208" y="4422"/>
                  </a:lnTo>
                  <a:lnTo>
                    <a:pt x="18962" y="4078"/>
                  </a:lnTo>
                  <a:lnTo>
                    <a:pt x="18667" y="3734"/>
                  </a:lnTo>
                  <a:lnTo>
                    <a:pt x="18323" y="3439"/>
                  </a:lnTo>
                  <a:lnTo>
                    <a:pt x="17930" y="3144"/>
                  </a:lnTo>
                  <a:lnTo>
                    <a:pt x="17537" y="2899"/>
                  </a:lnTo>
                  <a:lnTo>
                    <a:pt x="17144" y="2702"/>
                  </a:lnTo>
                  <a:lnTo>
                    <a:pt x="16702" y="2555"/>
                  </a:lnTo>
                  <a:lnTo>
                    <a:pt x="16260" y="2457"/>
                  </a:lnTo>
                  <a:lnTo>
                    <a:pt x="15769" y="2358"/>
                  </a:lnTo>
                  <a:lnTo>
                    <a:pt x="15327" y="2358"/>
                  </a:lnTo>
                  <a:lnTo>
                    <a:pt x="15327" y="2358"/>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80"/>
            <p:cNvSpPr/>
            <p:nvPr/>
          </p:nvSpPr>
          <p:spPr>
            <a:xfrm>
              <a:off x="4979725" y="2281500"/>
              <a:ext cx="58975" cy="29500"/>
            </a:xfrm>
            <a:custGeom>
              <a:avLst/>
              <a:gdLst/>
              <a:ahLst/>
              <a:cxnLst/>
              <a:rect l="l" t="t" r="r" b="b"/>
              <a:pathLst>
                <a:path w="2359" h="1180" fill="none" extrusionOk="0">
                  <a:moveTo>
                    <a:pt x="1769" y="1180"/>
                  </a:moveTo>
                  <a:lnTo>
                    <a:pt x="590" y="1180"/>
                  </a:lnTo>
                  <a:lnTo>
                    <a:pt x="590" y="1180"/>
                  </a:lnTo>
                  <a:lnTo>
                    <a:pt x="345" y="1131"/>
                  </a:lnTo>
                  <a:lnTo>
                    <a:pt x="148" y="1032"/>
                  </a:lnTo>
                  <a:lnTo>
                    <a:pt x="50" y="836"/>
                  </a:lnTo>
                  <a:lnTo>
                    <a:pt x="1" y="590"/>
                  </a:lnTo>
                  <a:lnTo>
                    <a:pt x="1" y="590"/>
                  </a:lnTo>
                  <a:lnTo>
                    <a:pt x="50" y="394"/>
                  </a:lnTo>
                  <a:lnTo>
                    <a:pt x="148" y="197"/>
                  </a:lnTo>
                  <a:lnTo>
                    <a:pt x="345" y="50"/>
                  </a:lnTo>
                  <a:lnTo>
                    <a:pt x="590" y="1"/>
                  </a:lnTo>
                  <a:lnTo>
                    <a:pt x="1769" y="1"/>
                  </a:lnTo>
                  <a:lnTo>
                    <a:pt x="1769" y="1"/>
                  </a:lnTo>
                  <a:lnTo>
                    <a:pt x="1966" y="50"/>
                  </a:lnTo>
                  <a:lnTo>
                    <a:pt x="2162" y="197"/>
                  </a:lnTo>
                  <a:lnTo>
                    <a:pt x="2310" y="394"/>
                  </a:lnTo>
                  <a:lnTo>
                    <a:pt x="2359" y="590"/>
                  </a:lnTo>
                  <a:lnTo>
                    <a:pt x="2359" y="590"/>
                  </a:lnTo>
                  <a:lnTo>
                    <a:pt x="2310" y="836"/>
                  </a:lnTo>
                  <a:lnTo>
                    <a:pt x="2162" y="1032"/>
                  </a:lnTo>
                  <a:lnTo>
                    <a:pt x="1966" y="1131"/>
                  </a:lnTo>
                  <a:lnTo>
                    <a:pt x="1769" y="1180"/>
                  </a:lnTo>
                  <a:lnTo>
                    <a:pt x="1769" y="118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80"/>
            <p:cNvSpPr/>
            <p:nvPr/>
          </p:nvSpPr>
          <p:spPr>
            <a:xfrm>
              <a:off x="4979725" y="2223775"/>
              <a:ext cx="58975" cy="29500"/>
            </a:xfrm>
            <a:custGeom>
              <a:avLst/>
              <a:gdLst/>
              <a:ahLst/>
              <a:cxnLst/>
              <a:rect l="l" t="t" r="r" b="b"/>
              <a:pathLst>
                <a:path w="2359" h="1180" fill="none" extrusionOk="0">
                  <a:moveTo>
                    <a:pt x="1769" y="1180"/>
                  </a:moveTo>
                  <a:lnTo>
                    <a:pt x="590" y="1180"/>
                  </a:lnTo>
                  <a:lnTo>
                    <a:pt x="590" y="1180"/>
                  </a:lnTo>
                  <a:lnTo>
                    <a:pt x="345" y="1131"/>
                  </a:lnTo>
                  <a:lnTo>
                    <a:pt x="148" y="983"/>
                  </a:lnTo>
                  <a:lnTo>
                    <a:pt x="50" y="787"/>
                  </a:lnTo>
                  <a:lnTo>
                    <a:pt x="1" y="590"/>
                  </a:lnTo>
                  <a:lnTo>
                    <a:pt x="1" y="590"/>
                  </a:lnTo>
                  <a:lnTo>
                    <a:pt x="50" y="345"/>
                  </a:lnTo>
                  <a:lnTo>
                    <a:pt x="148" y="148"/>
                  </a:lnTo>
                  <a:lnTo>
                    <a:pt x="345" y="50"/>
                  </a:lnTo>
                  <a:lnTo>
                    <a:pt x="590" y="1"/>
                  </a:lnTo>
                  <a:lnTo>
                    <a:pt x="1769" y="1"/>
                  </a:lnTo>
                  <a:lnTo>
                    <a:pt x="1769" y="1"/>
                  </a:lnTo>
                  <a:lnTo>
                    <a:pt x="1966" y="50"/>
                  </a:lnTo>
                  <a:lnTo>
                    <a:pt x="2162" y="148"/>
                  </a:lnTo>
                  <a:lnTo>
                    <a:pt x="2310" y="345"/>
                  </a:lnTo>
                  <a:lnTo>
                    <a:pt x="2359" y="590"/>
                  </a:lnTo>
                  <a:lnTo>
                    <a:pt x="2359" y="590"/>
                  </a:lnTo>
                  <a:lnTo>
                    <a:pt x="2310" y="787"/>
                  </a:lnTo>
                  <a:lnTo>
                    <a:pt x="2162" y="983"/>
                  </a:lnTo>
                  <a:lnTo>
                    <a:pt x="1966" y="1131"/>
                  </a:lnTo>
                  <a:lnTo>
                    <a:pt x="1769" y="1180"/>
                  </a:lnTo>
                  <a:lnTo>
                    <a:pt x="1769" y="118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80"/>
            <p:cNvSpPr/>
            <p:nvPr/>
          </p:nvSpPr>
          <p:spPr>
            <a:xfrm>
              <a:off x="5023950" y="2253250"/>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80"/>
            <p:cNvSpPr/>
            <p:nvPr/>
          </p:nvSpPr>
          <p:spPr>
            <a:xfrm>
              <a:off x="4920775" y="2045725"/>
              <a:ext cx="29500" cy="88425"/>
            </a:xfrm>
            <a:custGeom>
              <a:avLst/>
              <a:gdLst/>
              <a:ahLst/>
              <a:cxnLst/>
              <a:rect l="l" t="t" r="r" b="b"/>
              <a:pathLst>
                <a:path w="1180" h="3537" extrusionOk="0">
                  <a:moveTo>
                    <a:pt x="1" y="0"/>
                  </a:moveTo>
                  <a:lnTo>
                    <a:pt x="1" y="3537"/>
                  </a:lnTo>
                  <a:lnTo>
                    <a:pt x="1180" y="3537"/>
                  </a:lnTo>
                  <a:lnTo>
                    <a:pt x="11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4" name="Google Shape;1664;p80"/>
          <p:cNvGrpSpPr/>
          <p:nvPr/>
        </p:nvGrpSpPr>
        <p:grpSpPr>
          <a:xfrm>
            <a:off x="6063872" y="1983211"/>
            <a:ext cx="465221" cy="299873"/>
            <a:chOff x="5416925" y="1959750"/>
            <a:chExt cx="501100" cy="323000"/>
          </a:xfrm>
        </p:grpSpPr>
        <p:sp>
          <p:nvSpPr>
            <p:cNvPr id="1665" name="Google Shape;1665;p80"/>
            <p:cNvSpPr/>
            <p:nvPr/>
          </p:nvSpPr>
          <p:spPr>
            <a:xfrm>
              <a:off x="5416925" y="1959750"/>
              <a:ext cx="501100" cy="235825"/>
            </a:xfrm>
            <a:custGeom>
              <a:avLst/>
              <a:gdLst/>
              <a:ahLst/>
              <a:cxnLst/>
              <a:rect l="l" t="t" r="r" b="b"/>
              <a:pathLst>
                <a:path w="20044" h="9433" extrusionOk="0">
                  <a:moveTo>
                    <a:pt x="4127" y="1769"/>
                  </a:moveTo>
                  <a:lnTo>
                    <a:pt x="4373" y="1818"/>
                  </a:lnTo>
                  <a:lnTo>
                    <a:pt x="4569" y="1965"/>
                  </a:lnTo>
                  <a:lnTo>
                    <a:pt x="4668" y="2113"/>
                  </a:lnTo>
                  <a:lnTo>
                    <a:pt x="4717" y="2358"/>
                  </a:lnTo>
                  <a:lnTo>
                    <a:pt x="4717" y="7074"/>
                  </a:lnTo>
                  <a:lnTo>
                    <a:pt x="4668" y="7271"/>
                  </a:lnTo>
                  <a:lnTo>
                    <a:pt x="4569" y="7467"/>
                  </a:lnTo>
                  <a:lnTo>
                    <a:pt x="4373" y="7615"/>
                  </a:lnTo>
                  <a:lnTo>
                    <a:pt x="4127" y="7664"/>
                  </a:lnTo>
                  <a:lnTo>
                    <a:pt x="3931" y="7615"/>
                  </a:lnTo>
                  <a:lnTo>
                    <a:pt x="3734" y="7467"/>
                  </a:lnTo>
                  <a:lnTo>
                    <a:pt x="3587" y="7271"/>
                  </a:lnTo>
                  <a:lnTo>
                    <a:pt x="3587" y="7074"/>
                  </a:lnTo>
                  <a:lnTo>
                    <a:pt x="3587" y="2358"/>
                  </a:lnTo>
                  <a:lnTo>
                    <a:pt x="3587" y="2113"/>
                  </a:lnTo>
                  <a:lnTo>
                    <a:pt x="3734" y="1965"/>
                  </a:lnTo>
                  <a:lnTo>
                    <a:pt x="3931" y="1818"/>
                  </a:lnTo>
                  <a:lnTo>
                    <a:pt x="4127" y="1769"/>
                  </a:lnTo>
                  <a:close/>
                  <a:moveTo>
                    <a:pt x="6485" y="1769"/>
                  </a:moveTo>
                  <a:lnTo>
                    <a:pt x="6731" y="1818"/>
                  </a:lnTo>
                  <a:lnTo>
                    <a:pt x="6927" y="1965"/>
                  </a:lnTo>
                  <a:lnTo>
                    <a:pt x="7025" y="2113"/>
                  </a:lnTo>
                  <a:lnTo>
                    <a:pt x="7075" y="2358"/>
                  </a:lnTo>
                  <a:lnTo>
                    <a:pt x="7075" y="7074"/>
                  </a:lnTo>
                  <a:lnTo>
                    <a:pt x="7025" y="7271"/>
                  </a:lnTo>
                  <a:lnTo>
                    <a:pt x="6927" y="7467"/>
                  </a:lnTo>
                  <a:lnTo>
                    <a:pt x="6731" y="7615"/>
                  </a:lnTo>
                  <a:lnTo>
                    <a:pt x="6485" y="7664"/>
                  </a:lnTo>
                  <a:lnTo>
                    <a:pt x="6289" y="7615"/>
                  </a:lnTo>
                  <a:lnTo>
                    <a:pt x="6092" y="7467"/>
                  </a:lnTo>
                  <a:lnTo>
                    <a:pt x="5945" y="7271"/>
                  </a:lnTo>
                  <a:lnTo>
                    <a:pt x="5896" y="7074"/>
                  </a:lnTo>
                  <a:lnTo>
                    <a:pt x="5896" y="2358"/>
                  </a:lnTo>
                  <a:lnTo>
                    <a:pt x="5945" y="2113"/>
                  </a:lnTo>
                  <a:lnTo>
                    <a:pt x="6092" y="1965"/>
                  </a:lnTo>
                  <a:lnTo>
                    <a:pt x="6289" y="1818"/>
                  </a:lnTo>
                  <a:lnTo>
                    <a:pt x="6485" y="1769"/>
                  </a:lnTo>
                  <a:close/>
                  <a:moveTo>
                    <a:pt x="8843" y="1769"/>
                  </a:moveTo>
                  <a:lnTo>
                    <a:pt x="9089" y="1818"/>
                  </a:lnTo>
                  <a:lnTo>
                    <a:pt x="9285" y="1965"/>
                  </a:lnTo>
                  <a:lnTo>
                    <a:pt x="9383" y="2113"/>
                  </a:lnTo>
                  <a:lnTo>
                    <a:pt x="9432" y="2358"/>
                  </a:lnTo>
                  <a:lnTo>
                    <a:pt x="9432" y="7074"/>
                  </a:lnTo>
                  <a:lnTo>
                    <a:pt x="9383" y="7271"/>
                  </a:lnTo>
                  <a:lnTo>
                    <a:pt x="9285" y="7467"/>
                  </a:lnTo>
                  <a:lnTo>
                    <a:pt x="9089" y="7615"/>
                  </a:lnTo>
                  <a:lnTo>
                    <a:pt x="8843" y="7664"/>
                  </a:lnTo>
                  <a:lnTo>
                    <a:pt x="8597" y="7615"/>
                  </a:lnTo>
                  <a:lnTo>
                    <a:pt x="8450" y="7467"/>
                  </a:lnTo>
                  <a:lnTo>
                    <a:pt x="8303" y="7271"/>
                  </a:lnTo>
                  <a:lnTo>
                    <a:pt x="8254" y="7074"/>
                  </a:lnTo>
                  <a:lnTo>
                    <a:pt x="8254" y="2358"/>
                  </a:lnTo>
                  <a:lnTo>
                    <a:pt x="8303" y="2113"/>
                  </a:lnTo>
                  <a:lnTo>
                    <a:pt x="8450" y="1965"/>
                  </a:lnTo>
                  <a:lnTo>
                    <a:pt x="8597" y="1818"/>
                  </a:lnTo>
                  <a:lnTo>
                    <a:pt x="8843" y="1769"/>
                  </a:lnTo>
                  <a:close/>
                  <a:moveTo>
                    <a:pt x="11201" y="1769"/>
                  </a:moveTo>
                  <a:lnTo>
                    <a:pt x="11447" y="1818"/>
                  </a:lnTo>
                  <a:lnTo>
                    <a:pt x="11594" y="1965"/>
                  </a:lnTo>
                  <a:lnTo>
                    <a:pt x="11741" y="2113"/>
                  </a:lnTo>
                  <a:lnTo>
                    <a:pt x="11790" y="2358"/>
                  </a:lnTo>
                  <a:lnTo>
                    <a:pt x="11790" y="7074"/>
                  </a:lnTo>
                  <a:lnTo>
                    <a:pt x="11741" y="7271"/>
                  </a:lnTo>
                  <a:lnTo>
                    <a:pt x="11594" y="7467"/>
                  </a:lnTo>
                  <a:lnTo>
                    <a:pt x="11447" y="7615"/>
                  </a:lnTo>
                  <a:lnTo>
                    <a:pt x="11201" y="7664"/>
                  </a:lnTo>
                  <a:lnTo>
                    <a:pt x="10955" y="7615"/>
                  </a:lnTo>
                  <a:lnTo>
                    <a:pt x="10759" y="7467"/>
                  </a:lnTo>
                  <a:lnTo>
                    <a:pt x="10661" y="7271"/>
                  </a:lnTo>
                  <a:lnTo>
                    <a:pt x="10611" y="7074"/>
                  </a:lnTo>
                  <a:lnTo>
                    <a:pt x="10611" y="2358"/>
                  </a:lnTo>
                  <a:lnTo>
                    <a:pt x="10661" y="2113"/>
                  </a:lnTo>
                  <a:lnTo>
                    <a:pt x="10759" y="1965"/>
                  </a:lnTo>
                  <a:lnTo>
                    <a:pt x="10955" y="1818"/>
                  </a:lnTo>
                  <a:lnTo>
                    <a:pt x="11201" y="1769"/>
                  </a:lnTo>
                  <a:close/>
                  <a:moveTo>
                    <a:pt x="13559" y="1769"/>
                  </a:moveTo>
                  <a:lnTo>
                    <a:pt x="13755" y="1818"/>
                  </a:lnTo>
                  <a:lnTo>
                    <a:pt x="13952" y="1965"/>
                  </a:lnTo>
                  <a:lnTo>
                    <a:pt x="14099" y="2113"/>
                  </a:lnTo>
                  <a:lnTo>
                    <a:pt x="14148" y="2358"/>
                  </a:lnTo>
                  <a:lnTo>
                    <a:pt x="14148" y="7074"/>
                  </a:lnTo>
                  <a:lnTo>
                    <a:pt x="14099" y="7271"/>
                  </a:lnTo>
                  <a:lnTo>
                    <a:pt x="13952" y="7467"/>
                  </a:lnTo>
                  <a:lnTo>
                    <a:pt x="13755" y="7615"/>
                  </a:lnTo>
                  <a:lnTo>
                    <a:pt x="13559" y="7664"/>
                  </a:lnTo>
                  <a:lnTo>
                    <a:pt x="13313" y="7615"/>
                  </a:lnTo>
                  <a:lnTo>
                    <a:pt x="13117" y="7467"/>
                  </a:lnTo>
                  <a:lnTo>
                    <a:pt x="13018" y="7271"/>
                  </a:lnTo>
                  <a:lnTo>
                    <a:pt x="12969" y="7074"/>
                  </a:lnTo>
                  <a:lnTo>
                    <a:pt x="12969" y="2358"/>
                  </a:lnTo>
                  <a:lnTo>
                    <a:pt x="13018" y="2113"/>
                  </a:lnTo>
                  <a:lnTo>
                    <a:pt x="13117" y="1965"/>
                  </a:lnTo>
                  <a:lnTo>
                    <a:pt x="13313" y="1818"/>
                  </a:lnTo>
                  <a:lnTo>
                    <a:pt x="13559" y="1769"/>
                  </a:lnTo>
                  <a:close/>
                  <a:moveTo>
                    <a:pt x="15917" y="1769"/>
                  </a:moveTo>
                  <a:lnTo>
                    <a:pt x="16113" y="1818"/>
                  </a:lnTo>
                  <a:lnTo>
                    <a:pt x="16310" y="1965"/>
                  </a:lnTo>
                  <a:lnTo>
                    <a:pt x="16457" y="2113"/>
                  </a:lnTo>
                  <a:lnTo>
                    <a:pt x="16457" y="2358"/>
                  </a:lnTo>
                  <a:lnTo>
                    <a:pt x="16457" y="7074"/>
                  </a:lnTo>
                  <a:lnTo>
                    <a:pt x="16457" y="7271"/>
                  </a:lnTo>
                  <a:lnTo>
                    <a:pt x="16310" y="7467"/>
                  </a:lnTo>
                  <a:lnTo>
                    <a:pt x="16113" y="7615"/>
                  </a:lnTo>
                  <a:lnTo>
                    <a:pt x="15917" y="7664"/>
                  </a:lnTo>
                  <a:lnTo>
                    <a:pt x="15671" y="7615"/>
                  </a:lnTo>
                  <a:lnTo>
                    <a:pt x="15475" y="7467"/>
                  </a:lnTo>
                  <a:lnTo>
                    <a:pt x="15376" y="7271"/>
                  </a:lnTo>
                  <a:lnTo>
                    <a:pt x="15327" y="7074"/>
                  </a:lnTo>
                  <a:lnTo>
                    <a:pt x="15327" y="2358"/>
                  </a:lnTo>
                  <a:lnTo>
                    <a:pt x="15376" y="2113"/>
                  </a:lnTo>
                  <a:lnTo>
                    <a:pt x="15475" y="1965"/>
                  </a:lnTo>
                  <a:lnTo>
                    <a:pt x="15671" y="1818"/>
                  </a:lnTo>
                  <a:lnTo>
                    <a:pt x="15917" y="1769"/>
                  </a:lnTo>
                  <a:close/>
                  <a:moveTo>
                    <a:pt x="590" y="0"/>
                  </a:moveTo>
                  <a:lnTo>
                    <a:pt x="345" y="50"/>
                  </a:lnTo>
                  <a:lnTo>
                    <a:pt x="148" y="197"/>
                  </a:lnTo>
                  <a:lnTo>
                    <a:pt x="50" y="393"/>
                  </a:lnTo>
                  <a:lnTo>
                    <a:pt x="1" y="590"/>
                  </a:lnTo>
                  <a:lnTo>
                    <a:pt x="50" y="836"/>
                  </a:lnTo>
                  <a:lnTo>
                    <a:pt x="148" y="1032"/>
                  </a:lnTo>
                  <a:lnTo>
                    <a:pt x="345" y="1130"/>
                  </a:lnTo>
                  <a:lnTo>
                    <a:pt x="590" y="1179"/>
                  </a:lnTo>
                  <a:lnTo>
                    <a:pt x="1180" y="1179"/>
                  </a:lnTo>
                  <a:lnTo>
                    <a:pt x="1180" y="8253"/>
                  </a:lnTo>
                  <a:lnTo>
                    <a:pt x="590" y="8253"/>
                  </a:lnTo>
                  <a:lnTo>
                    <a:pt x="345" y="8302"/>
                  </a:lnTo>
                  <a:lnTo>
                    <a:pt x="148" y="8401"/>
                  </a:lnTo>
                  <a:lnTo>
                    <a:pt x="50" y="8597"/>
                  </a:lnTo>
                  <a:lnTo>
                    <a:pt x="1" y="8843"/>
                  </a:lnTo>
                  <a:lnTo>
                    <a:pt x="50" y="9039"/>
                  </a:lnTo>
                  <a:lnTo>
                    <a:pt x="148" y="9236"/>
                  </a:lnTo>
                  <a:lnTo>
                    <a:pt x="345" y="9383"/>
                  </a:lnTo>
                  <a:lnTo>
                    <a:pt x="590" y="9432"/>
                  </a:lnTo>
                  <a:lnTo>
                    <a:pt x="19454" y="9432"/>
                  </a:lnTo>
                  <a:lnTo>
                    <a:pt x="19699" y="9383"/>
                  </a:lnTo>
                  <a:lnTo>
                    <a:pt x="19896" y="9236"/>
                  </a:lnTo>
                  <a:lnTo>
                    <a:pt x="19994" y="9039"/>
                  </a:lnTo>
                  <a:lnTo>
                    <a:pt x="20043" y="8843"/>
                  </a:lnTo>
                  <a:lnTo>
                    <a:pt x="19994" y="8597"/>
                  </a:lnTo>
                  <a:lnTo>
                    <a:pt x="19896" y="8401"/>
                  </a:lnTo>
                  <a:lnTo>
                    <a:pt x="19699" y="8302"/>
                  </a:lnTo>
                  <a:lnTo>
                    <a:pt x="19454" y="8253"/>
                  </a:lnTo>
                  <a:lnTo>
                    <a:pt x="18864" y="8253"/>
                  </a:lnTo>
                  <a:lnTo>
                    <a:pt x="18864" y="1179"/>
                  </a:lnTo>
                  <a:lnTo>
                    <a:pt x="19454" y="1179"/>
                  </a:lnTo>
                  <a:lnTo>
                    <a:pt x="19699" y="1130"/>
                  </a:lnTo>
                  <a:lnTo>
                    <a:pt x="19896" y="1032"/>
                  </a:lnTo>
                  <a:lnTo>
                    <a:pt x="19994" y="836"/>
                  </a:lnTo>
                  <a:lnTo>
                    <a:pt x="20043" y="590"/>
                  </a:lnTo>
                  <a:lnTo>
                    <a:pt x="19994" y="393"/>
                  </a:lnTo>
                  <a:lnTo>
                    <a:pt x="19896" y="197"/>
                  </a:lnTo>
                  <a:lnTo>
                    <a:pt x="19699" y="50"/>
                  </a:lnTo>
                  <a:lnTo>
                    <a:pt x="194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80"/>
            <p:cNvSpPr/>
            <p:nvPr/>
          </p:nvSpPr>
          <p:spPr>
            <a:xfrm>
              <a:off x="5416925" y="1959750"/>
              <a:ext cx="501100" cy="235825"/>
            </a:xfrm>
            <a:custGeom>
              <a:avLst/>
              <a:gdLst/>
              <a:ahLst/>
              <a:cxnLst/>
              <a:rect l="l" t="t" r="r" b="b"/>
              <a:pathLst>
                <a:path w="20044" h="9433" fill="none" extrusionOk="0">
                  <a:moveTo>
                    <a:pt x="19454" y="1179"/>
                  </a:moveTo>
                  <a:lnTo>
                    <a:pt x="19454" y="1179"/>
                  </a:lnTo>
                  <a:lnTo>
                    <a:pt x="19699" y="1130"/>
                  </a:lnTo>
                  <a:lnTo>
                    <a:pt x="19896" y="1032"/>
                  </a:lnTo>
                  <a:lnTo>
                    <a:pt x="19994" y="836"/>
                  </a:lnTo>
                  <a:lnTo>
                    <a:pt x="20043" y="590"/>
                  </a:lnTo>
                  <a:lnTo>
                    <a:pt x="20043" y="590"/>
                  </a:lnTo>
                  <a:lnTo>
                    <a:pt x="19994" y="393"/>
                  </a:lnTo>
                  <a:lnTo>
                    <a:pt x="19896" y="197"/>
                  </a:lnTo>
                  <a:lnTo>
                    <a:pt x="19699" y="50"/>
                  </a:lnTo>
                  <a:lnTo>
                    <a:pt x="19454" y="0"/>
                  </a:lnTo>
                  <a:lnTo>
                    <a:pt x="590" y="0"/>
                  </a:lnTo>
                  <a:lnTo>
                    <a:pt x="590" y="0"/>
                  </a:lnTo>
                  <a:lnTo>
                    <a:pt x="345" y="50"/>
                  </a:lnTo>
                  <a:lnTo>
                    <a:pt x="148" y="197"/>
                  </a:lnTo>
                  <a:lnTo>
                    <a:pt x="50" y="393"/>
                  </a:lnTo>
                  <a:lnTo>
                    <a:pt x="1" y="590"/>
                  </a:lnTo>
                  <a:lnTo>
                    <a:pt x="1" y="590"/>
                  </a:lnTo>
                  <a:lnTo>
                    <a:pt x="50" y="836"/>
                  </a:lnTo>
                  <a:lnTo>
                    <a:pt x="148" y="1032"/>
                  </a:lnTo>
                  <a:lnTo>
                    <a:pt x="345" y="1130"/>
                  </a:lnTo>
                  <a:lnTo>
                    <a:pt x="590" y="1179"/>
                  </a:lnTo>
                  <a:lnTo>
                    <a:pt x="1180" y="1179"/>
                  </a:lnTo>
                  <a:lnTo>
                    <a:pt x="1180" y="8253"/>
                  </a:lnTo>
                  <a:lnTo>
                    <a:pt x="590" y="8253"/>
                  </a:lnTo>
                  <a:lnTo>
                    <a:pt x="590" y="8253"/>
                  </a:lnTo>
                  <a:lnTo>
                    <a:pt x="345" y="8302"/>
                  </a:lnTo>
                  <a:lnTo>
                    <a:pt x="148" y="8401"/>
                  </a:lnTo>
                  <a:lnTo>
                    <a:pt x="50" y="8597"/>
                  </a:lnTo>
                  <a:lnTo>
                    <a:pt x="1" y="8843"/>
                  </a:lnTo>
                  <a:lnTo>
                    <a:pt x="1" y="8843"/>
                  </a:lnTo>
                  <a:lnTo>
                    <a:pt x="50" y="9039"/>
                  </a:lnTo>
                  <a:lnTo>
                    <a:pt x="148" y="9236"/>
                  </a:lnTo>
                  <a:lnTo>
                    <a:pt x="345" y="9383"/>
                  </a:lnTo>
                  <a:lnTo>
                    <a:pt x="590" y="9432"/>
                  </a:lnTo>
                  <a:lnTo>
                    <a:pt x="19454" y="9432"/>
                  </a:lnTo>
                  <a:lnTo>
                    <a:pt x="19454" y="9432"/>
                  </a:lnTo>
                  <a:lnTo>
                    <a:pt x="19699" y="9383"/>
                  </a:lnTo>
                  <a:lnTo>
                    <a:pt x="19896" y="9236"/>
                  </a:lnTo>
                  <a:lnTo>
                    <a:pt x="19994" y="9039"/>
                  </a:lnTo>
                  <a:lnTo>
                    <a:pt x="20043" y="8843"/>
                  </a:lnTo>
                  <a:lnTo>
                    <a:pt x="20043" y="8843"/>
                  </a:lnTo>
                  <a:lnTo>
                    <a:pt x="19994" y="8597"/>
                  </a:lnTo>
                  <a:lnTo>
                    <a:pt x="19896" y="8401"/>
                  </a:lnTo>
                  <a:lnTo>
                    <a:pt x="19699" y="8302"/>
                  </a:lnTo>
                  <a:lnTo>
                    <a:pt x="19454" y="8253"/>
                  </a:lnTo>
                  <a:lnTo>
                    <a:pt x="18864" y="8253"/>
                  </a:lnTo>
                  <a:lnTo>
                    <a:pt x="18864" y="1179"/>
                  </a:lnTo>
                  <a:lnTo>
                    <a:pt x="19454" y="117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80"/>
            <p:cNvSpPr/>
            <p:nvPr/>
          </p:nvSpPr>
          <p:spPr>
            <a:xfrm>
              <a:off x="5800100" y="2003950"/>
              <a:ext cx="28275" cy="147400"/>
            </a:xfrm>
            <a:custGeom>
              <a:avLst/>
              <a:gdLst/>
              <a:ahLst/>
              <a:cxnLst/>
              <a:rect l="l" t="t" r="r" b="b"/>
              <a:pathLst>
                <a:path w="1131" h="5896" fill="none" extrusionOk="0">
                  <a:moveTo>
                    <a:pt x="1130" y="590"/>
                  </a:moveTo>
                  <a:lnTo>
                    <a:pt x="1130" y="5306"/>
                  </a:lnTo>
                  <a:lnTo>
                    <a:pt x="1130" y="5306"/>
                  </a:lnTo>
                  <a:lnTo>
                    <a:pt x="1130" y="5503"/>
                  </a:lnTo>
                  <a:lnTo>
                    <a:pt x="983" y="5699"/>
                  </a:lnTo>
                  <a:lnTo>
                    <a:pt x="786" y="5847"/>
                  </a:lnTo>
                  <a:lnTo>
                    <a:pt x="590" y="5896"/>
                  </a:lnTo>
                  <a:lnTo>
                    <a:pt x="590" y="5896"/>
                  </a:lnTo>
                  <a:lnTo>
                    <a:pt x="344" y="5847"/>
                  </a:lnTo>
                  <a:lnTo>
                    <a:pt x="148" y="5699"/>
                  </a:lnTo>
                  <a:lnTo>
                    <a:pt x="49" y="5503"/>
                  </a:lnTo>
                  <a:lnTo>
                    <a:pt x="0" y="5306"/>
                  </a:lnTo>
                  <a:lnTo>
                    <a:pt x="0" y="590"/>
                  </a:lnTo>
                  <a:lnTo>
                    <a:pt x="0" y="590"/>
                  </a:lnTo>
                  <a:lnTo>
                    <a:pt x="49" y="345"/>
                  </a:lnTo>
                  <a:lnTo>
                    <a:pt x="148" y="197"/>
                  </a:lnTo>
                  <a:lnTo>
                    <a:pt x="344" y="50"/>
                  </a:lnTo>
                  <a:lnTo>
                    <a:pt x="590" y="1"/>
                  </a:lnTo>
                  <a:lnTo>
                    <a:pt x="590" y="1"/>
                  </a:lnTo>
                  <a:lnTo>
                    <a:pt x="786" y="50"/>
                  </a:lnTo>
                  <a:lnTo>
                    <a:pt x="983" y="197"/>
                  </a:lnTo>
                  <a:lnTo>
                    <a:pt x="1130" y="345"/>
                  </a:lnTo>
                  <a:lnTo>
                    <a:pt x="1130" y="590"/>
                  </a:lnTo>
                  <a:lnTo>
                    <a:pt x="1130" y="5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80"/>
            <p:cNvSpPr/>
            <p:nvPr/>
          </p:nvSpPr>
          <p:spPr>
            <a:xfrm>
              <a:off x="5741150" y="2003950"/>
              <a:ext cx="29500" cy="147400"/>
            </a:xfrm>
            <a:custGeom>
              <a:avLst/>
              <a:gdLst/>
              <a:ahLst/>
              <a:cxnLst/>
              <a:rect l="l" t="t" r="r" b="b"/>
              <a:pathLst>
                <a:path w="1180" h="5896" fill="none" extrusionOk="0">
                  <a:moveTo>
                    <a:pt x="1179" y="590"/>
                  </a:moveTo>
                  <a:lnTo>
                    <a:pt x="1179" y="5306"/>
                  </a:lnTo>
                  <a:lnTo>
                    <a:pt x="1179" y="5306"/>
                  </a:lnTo>
                  <a:lnTo>
                    <a:pt x="1130" y="5503"/>
                  </a:lnTo>
                  <a:lnTo>
                    <a:pt x="983" y="5699"/>
                  </a:lnTo>
                  <a:lnTo>
                    <a:pt x="786" y="5847"/>
                  </a:lnTo>
                  <a:lnTo>
                    <a:pt x="590" y="5896"/>
                  </a:lnTo>
                  <a:lnTo>
                    <a:pt x="590" y="5896"/>
                  </a:lnTo>
                  <a:lnTo>
                    <a:pt x="344" y="5847"/>
                  </a:lnTo>
                  <a:lnTo>
                    <a:pt x="148" y="5699"/>
                  </a:lnTo>
                  <a:lnTo>
                    <a:pt x="49" y="5503"/>
                  </a:lnTo>
                  <a:lnTo>
                    <a:pt x="0" y="5306"/>
                  </a:lnTo>
                  <a:lnTo>
                    <a:pt x="0" y="590"/>
                  </a:lnTo>
                  <a:lnTo>
                    <a:pt x="0" y="590"/>
                  </a:lnTo>
                  <a:lnTo>
                    <a:pt x="49" y="345"/>
                  </a:lnTo>
                  <a:lnTo>
                    <a:pt x="148" y="197"/>
                  </a:lnTo>
                  <a:lnTo>
                    <a:pt x="344" y="50"/>
                  </a:lnTo>
                  <a:lnTo>
                    <a:pt x="590" y="1"/>
                  </a:lnTo>
                  <a:lnTo>
                    <a:pt x="590" y="1"/>
                  </a:lnTo>
                  <a:lnTo>
                    <a:pt x="786" y="50"/>
                  </a:lnTo>
                  <a:lnTo>
                    <a:pt x="983" y="197"/>
                  </a:lnTo>
                  <a:lnTo>
                    <a:pt x="1130" y="345"/>
                  </a:lnTo>
                  <a:lnTo>
                    <a:pt x="1179" y="590"/>
                  </a:lnTo>
                  <a:lnTo>
                    <a:pt x="1179" y="5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80"/>
            <p:cNvSpPr/>
            <p:nvPr/>
          </p:nvSpPr>
          <p:spPr>
            <a:xfrm>
              <a:off x="5682200" y="2003950"/>
              <a:ext cx="29500" cy="147400"/>
            </a:xfrm>
            <a:custGeom>
              <a:avLst/>
              <a:gdLst/>
              <a:ahLst/>
              <a:cxnLst/>
              <a:rect l="l" t="t" r="r" b="b"/>
              <a:pathLst>
                <a:path w="1180" h="5896" fill="none" extrusionOk="0">
                  <a:moveTo>
                    <a:pt x="1179" y="590"/>
                  </a:moveTo>
                  <a:lnTo>
                    <a:pt x="1179" y="5306"/>
                  </a:lnTo>
                  <a:lnTo>
                    <a:pt x="1179" y="5306"/>
                  </a:lnTo>
                  <a:lnTo>
                    <a:pt x="1130" y="5503"/>
                  </a:lnTo>
                  <a:lnTo>
                    <a:pt x="983" y="5699"/>
                  </a:lnTo>
                  <a:lnTo>
                    <a:pt x="836" y="5847"/>
                  </a:lnTo>
                  <a:lnTo>
                    <a:pt x="590" y="5896"/>
                  </a:lnTo>
                  <a:lnTo>
                    <a:pt x="590" y="5896"/>
                  </a:lnTo>
                  <a:lnTo>
                    <a:pt x="344" y="5847"/>
                  </a:lnTo>
                  <a:lnTo>
                    <a:pt x="148" y="5699"/>
                  </a:lnTo>
                  <a:lnTo>
                    <a:pt x="50" y="5503"/>
                  </a:lnTo>
                  <a:lnTo>
                    <a:pt x="0" y="5306"/>
                  </a:lnTo>
                  <a:lnTo>
                    <a:pt x="0" y="590"/>
                  </a:lnTo>
                  <a:lnTo>
                    <a:pt x="0" y="590"/>
                  </a:lnTo>
                  <a:lnTo>
                    <a:pt x="50" y="345"/>
                  </a:lnTo>
                  <a:lnTo>
                    <a:pt x="148" y="197"/>
                  </a:lnTo>
                  <a:lnTo>
                    <a:pt x="344" y="50"/>
                  </a:lnTo>
                  <a:lnTo>
                    <a:pt x="590" y="1"/>
                  </a:lnTo>
                  <a:lnTo>
                    <a:pt x="590" y="1"/>
                  </a:lnTo>
                  <a:lnTo>
                    <a:pt x="836" y="50"/>
                  </a:lnTo>
                  <a:lnTo>
                    <a:pt x="983" y="197"/>
                  </a:lnTo>
                  <a:lnTo>
                    <a:pt x="1130" y="345"/>
                  </a:lnTo>
                  <a:lnTo>
                    <a:pt x="1179" y="590"/>
                  </a:lnTo>
                  <a:lnTo>
                    <a:pt x="1179" y="5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80"/>
            <p:cNvSpPr/>
            <p:nvPr/>
          </p:nvSpPr>
          <p:spPr>
            <a:xfrm>
              <a:off x="5623250" y="2003950"/>
              <a:ext cx="29500" cy="147400"/>
            </a:xfrm>
            <a:custGeom>
              <a:avLst/>
              <a:gdLst/>
              <a:ahLst/>
              <a:cxnLst/>
              <a:rect l="l" t="t" r="r" b="b"/>
              <a:pathLst>
                <a:path w="1180" h="5896" fill="none" extrusionOk="0">
                  <a:moveTo>
                    <a:pt x="1179" y="590"/>
                  </a:moveTo>
                  <a:lnTo>
                    <a:pt x="1179" y="5306"/>
                  </a:lnTo>
                  <a:lnTo>
                    <a:pt x="1179" y="5306"/>
                  </a:lnTo>
                  <a:lnTo>
                    <a:pt x="1130" y="5503"/>
                  </a:lnTo>
                  <a:lnTo>
                    <a:pt x="1032" y="5699"/>
                  </a:lnTo>
                  <a:lnTo>
                    <a:pt x="836" y="5847"/>
                  </a:lnTo>
                  <a:lnTo>
                    <a:pt x="590" y="5896"/>
                  </a:lnTo>
                  <a:lnTo>
                    <a:pt x="590" y="5896"/>
                  </a:lnTo>
                  <a:lnTo>
                    <a:pt x="344" y="5847"/>
                  </a:lnTo>
                  <a:lnTo>
                    <a:pt x="197" y="5699"/>
                  </a:lnTo>
                  <a:lnTo>
                    <a:pt x="50" y="5503"/>
                  </a:lnTo>
                  <a:lnTo>
                    <a:pt x="1" y="5306"/>
                  </a:lnTo>
                  <a:lnTo>
                    <a:pt x="1" y="590"/>
                  </a:lnTo>
                  <a:lnTo>
                    <a:pt x="1" y="590"/>
                  </a:lnTo>
                  <a:lnTo>
                    <a:pt x="50" y="345"/>
                  </a:lnTo>
                  <a:lnTo>
                    <a:pt x="197" y="197"/>
                  </a:lnTo>
                  <a:lnTo>
                    <a:pt x="344" y="50"/>
                  </a:lnTo>
                  <a:lnTo>
                    <a:pt x="590" y="1"/>
                  </a:lnTo>
                  <a:lnTo>
                    <a:pt x="590" y="1"/>
                  </a:lnTo>
                  <a:lnTo>
                    <a:pt x="836" y="50"/>
                  </a:lnTo>
                  <a:lnTo>
                    <a:pt x="1032" y="197"/>
                  </a:lnTo>
                  <a:lnTo>
                    <a:pt x="1130" y="345"/>
                  </a:lnTo>
                  <a:lnTo>
                    <a:pt x="1179" y="590"/>
                  </a:lnTo>
                  <a:lnTo>
                    <a:pt x="1179" y="5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80"/>
            <p:cNvSpPr/>
            <p:nvPr/>
          </p:nvSpPr>
          <p:spPr>
            <a:xfrm>
              <a:off x="5564300" y="2003950"/>
              <a:ext cx="29500" cy="147400"/>
            </a:xfrm>
            <a:custGeom>
              <a:avLst/>
              <a:gdLst/>
              <a:ahLst/>
              <a:cxnLst/>
              <a:rect l="l" t="t" r="r" b="b"/>
              <a:pathLst>
                <a:path w="1180" h="5896" fill="none" extrusionOk="0">
                  <a:moveTo>
                    <a:pt x="1180" y="590"/>
                  </a:moveTo>
                  <a:lnTo>
                    <a:pt x="1180" y="5306"/>
                  </a:lnTo>
                  <a:lnTo>
                    <a:pt x="1180" y="5306"/>
                  </a:lnTo>
                  <a:lnTo>
                    <a:pt x="1130" y="5503"/>
                  </a:lnTo>
                  <a:lnTo>
                    <a:pt x="1032" y="5699"/>
                  </a:lnTo>
                  <a:lnTo>
                    <a:pt x="836" y="5847"/>
                  </a:lnTo>
                  <a:lnTo>
                    <a:pt x="590" y="5896"/>
                  </a:lnTo>
                  <a:lnTo>
                    <a:pt x="590" y="5896"/>
                  </a:lnTo>
                  <a:lnTo>
                    <a:pt x="394" y="5847"/>
                  </a:lnTo>
                  <a:lnTo>
                    <a:pt x="197" y="5699"/>
                  </a:lnTo>
                  <a:lnTo>
                    <a:pt x="50" y="5503"/>
                  </a:lnTo>
                  <a:lnTo>
                    <a:pt x="1" y="5306"/>
                  </a:lnTo>
                  <a:lnTo>
                    <a:pt x="1" y="590"/>
                  </a:lnTo>
                  <a:lnTo>
                    <a:pt x="1" y="590"/>
                  </a:lnTo>
                  <a:lnTo>
                    <a:pt x="50" y="345"/>
                  </a:lnTo>
                  <a:lnTo>
                    <a:pt x="197" y="197"/>
                  </a:lnTo>
                  <a:lnTo>
                    <a:pt x="394" y="50"/>
                  </a:lnTo>
                  <a:lnTo>
                    <a:pt x="590" y="1"/>
                  </a:lnTo>
                  <a:lnTo>
                    <a:pt x="590" y="1"/>
                  </a:lnTo>
                  <a:lnTo>
                    <a:pt x="836" y="50"/>
                  </a:lnTo>
                  <a:lnTo>
                    <a:pt x="1032" y="197"/>
                  </a:lnTo>
                  <a:lnTo>
                    <a:pt x="1130" y="345"/>
                  </a:lnTo>
                  <a:lnTo>
                    <a:pt x="1180" y="590"/>
                  </a:lnTo>
                  <a:lnTo>
                    <a:pt x="1180" y="5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80"/>
            <p:cNvSpPr/>
            <p:nvPr/>
          </p:nvSpPr>
          <p:spPr>
            <a:xfrm>
              <a:off x="5506575" y="2003950"/>
              <a:ext cx="28275" cy="147400"/>
            </a:xfrm>
            <a:custGeom>
              <a:avLst/>
              <a:gdLst/>
              <a:ahLst/>
              <a:cxnLst/>
              <a:rect l="l" t="t" r="r" b="b"/>
              <a:pathLst>
                <a:path w="1131" h="5896" fill="none" extrusionOk="0">
                  <a:moveTo>
                    <a:pt x="1131" y="590"/>
                  </a:moveTo>
                  <a:lnTo>
                    <a:pt x="1131" y="5306"/>
                  </a:lnTo>
                  <a:lnTo>
                    <a:pt x="1131" y="5306"/>
                  </a:lnTo>
                  <a:lnTo>
                    <a:pt x="1082" y="5503"/>
                  </a:lnTo>
                  <a:lnTo>
                    <a:pt x="983" y="5699"/>
                  </a:lnTo>
                  <a:lnTo>
                    <a:pt x="787" y="5847"/>
                  </a:lnTo>
                  <a:lnTo>
                    <a:pt x="541" y="5896"/>
                  </a:lnTo>
                  <a:lnTo>
                    <a:pt x="541" y="5896"/>
                  </a:lnTo>
                  <a:lnTo>
                    <a:pt x="345" y="5847"/>
                  </a:lnTo>
                  <a:lnTo>
                    <a:pt x="148" y="5699"/>
                  </a:lnTo>
                  <a:lnTo>
                    <a:pt x="1" y="5503"/>
                  </a:lnTo>
                  <a:lnTo>
                    <a:pt x="1" y="5306"/>
                  </a:lnTo>
                  <a:lnTo>
                    <a:pt x="1" y="590"/>
                  </a:lnTo>
                  <a:lnTo>
                    <a:pt x="1" y="590"/>
                  </a:lnTo>
                  <a:lnTo>
                    <a:pt x="1" y="345"/>
                  </a:lnTo>
                  <a:lnTo>
                    <a:pt x="148" y="197"/>
                  </a:lnTo>
                  <a:lnTo>
                    <a:pt x="345" y="50"/>
                  </a:lnTo>
                  <a:lnTo>
                    <a:pt x="541" y="1"/>
                  </a:lnTo>
                  <a:lnTo>
                    <a:pt x="541" y="1"/>
                  </a:lnTo>
                  <a:lnTo>
                    <a:pt x="787" y="50"/>
                  </a:lnTo>
                  <a:lnTo>
                    <a:pt x="983" y="197"/>
                  </a:lnTo>
                  <a:lnTo>
                    <a:pt x="1082" y="345"/>
                  </a:lnTo>
                  <a:lnTo>
                    <a:pt x="1131" y="590"/>
                  </a:lnTo>
                  <a:lnTo>
                    <a:pt x="1131" y="5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80"/>
            <p:cNvSpPr/>
            <p:nvPr/>
          </p:nvSpPr>
          <p:spPr>
            <a:xfrm>
              <a:off x="5534825" y="201870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80"/>
            <p:cNvSpPr/>
            <p:nvPr/>
          </p:nvSpPr>
          <p:spPr>
            <a:xfrm>
              <a:off x="5447625" y="2223775"/>
              <a:ext cx="58975" cy="58975"/>
            </a:xfrm>
            <a:custGeom>
              <a:avLst/>
              <a:gdLst/>
              <a:ahLst/>
              <a:cxnLst/>
              <a:rect l="l" t="t" r="r" b="b"/>
              <a:pathLst>
                <a:path w="2359" h="2359" extrusionOk="0">
                  <a:moveTo>
                    <a:pt x="1180" y="1"/>
                  </a:moveTo>
                  <a:lnTo>
                    <a:pt x="934" y="50"/>
                  </a:lnTo>
                  <a:lnTo>
                    <a:pt x="689" y="99"/>
                  </a:lnTo>
                  <a:lnTo>
                    <a:pt x="492" y="247"/>
                  </a:lnTo>
                  <a:lnTo>
                    <a:pt x="345" y="345"/>
                  </a:lnTo>
                  <a:lnTo>
                    <a:pt x="197" y="541"/>
                  </a:lnTo>
                  <a:lnTo>
                    <a:pt x="99" y="738"/>
                  </a:lnTo>
                  <a:lnTo>
                    <a:pt x="1" y="983"/>
                  </a:lnTo>
                  <a:lnTo>
                    <a:pt x="1" y="1180"/>
                  </a:lnTo>
                  <a:lnTo>
                    <a:pt x="1" y="1426"/>
                  </a:lnTo>
                  <a:lnTo>
                    <a:pt x="99" y="1671"/>
                  </a:lnTo>
                  <a:lnTo>
                    <a:pt x="197" y="1868"/>
                  </a:lnTo>
                  <a:lnTo>
                    <a:pt x="345" y="2015"/>
                  </a:lnTo>
                  <a:lnTo>
                    <a:pt x="492" y="2162"/>
                  </a:lnTo>
                  <a:lnTo>
                    <a:pt x="689" y="2261"/>
                  </a:lnTo>
                  <a:lnTo>
                    <a:pt x="934" y="2359"/>
                  </a:lnTo>
                  <a:lnTo>
                    <a:pt x="1376" y="2359"/>
                  </a:lnTo>
                  <a:lnTo>
                    <a:pt x="1622" y="2261"/>
                  </a:lnTo>
                  <a:lnTo>
                    <a:pt x="1818" y="2162"/>
                  </a:lnTo>
                  <a:lnTo>
                    <a:pt x="2015" y="2015"/>
                  </a:lnTo>
                  <a:lnTo>
                    <a:pt x="2113" y="1868"/>
                  </a:lnTo>
                  <a:lnTo>
                    <a:pt x="2261" y="1671"/>
                  </a:lnTo>
                  <a:lnTo>
                    <a:pt x="2310" y="1426"/>
                  </a:lnTo>
                  <a:lnTo>
                    <a:pt x="2359" y="1180"/>
                  </a:lnTo>
                  <a:lnTo>
                    <a:pt x="2310" y="983"/>
                  </a:lnTo>
                  <a:lnTo>
                    <a:pt x="2261" y="738"/>
                  </a:lnTo>
                  <a:lnTo>
                    <a:pt x="2113" y="541"/>
                  </a:lnTo>
                  <a:lnTo>
                    <a:pt x="2015" y="345"/>
                  </a:lnTo>
                  <a:lnTo>
                    <a:pt x="1818" y="247"/>
                  </a:lnTo>
                  <a:lnTo>
                    <a:pt x="1622" y="99"/>
                  </a:lnTo>
                  <a:lnTo>
                    <a:pt x="1376" y="50"/>
                  </a:lnTo>
                  <a:lnTo>
                    <a:pt x="11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80"/>
            <p:cNvSpPr/>
            <p:nvPr/>
          </p:nvSpPr>
          <p:spPr>
            <a:xfrm>
              <a:off x="5447625" y="2223775"/>
              <a:ext cx="58975" cy="58975"/>
            </a:xfrm>
            <a:custGeom>
              <a:avLst/>
              <a:gdLst/>
              <a:ahLst/>
              <a:cxnLst/>
              <a:rect l="l" t="t" r="r" b="b"/>
              <a:pathLst>
                <a:path w="2359" h="2359" fill="none" extrusionOk="0">
                  <a:moveTo>
                    <a:pt x="2359" y="1180"/>
                  </a:moveTo>
                  <a:lnTo>
                    <a:pt x="2359" y="1180"/>
                  </a:lnTo>
                  <a:lnTo>
                    <a:pt x="2310" y="1426"/>
                  </a:lnTo>
                  <a:lnTo>
                    <a:pt x="2261" y="1671"/>
                  </a:lnTo>
                  <a:lnTo>
                    <a:pt x="2113" y="1868"/>
                  </a:lnTo>
                  <a:lnTo>
                    <a:pt x="2015" y="2015"/>
                  </a:lnTo>
                  <a:lnTo>
                    <a:pt x="1818" y="2162"/>
                  </a:lnTo>
                  <a:lnTo>
                    <a:pt x="1622" y="2261"/>
                  </a:lnTo>
                  <a:lnTo>
                    <a:pt x="1376" y="2359"/>
                  </a:lnTo>
                  <a:lnTo>
                    <a:pt x="1180" y="2359"/>
                  </a:lnTo>
                  <a:lnTo>
                    <a:pt x="1180" y="2359"/>
                  </a:lnTo>
                  <a:lnTo>
                    <a:pt x="934" y="2359"/>
                  </a:lnTo>
                  <a:lnTo>
                    <a:pt x="689" y="2261"/>
                  </a:lnTo>
                  <a:lnTo>
                    <a:pt x="492" y="2162"/>
                  </a:lnTo>
                  <a:lnTo>
                    <a:pt x="345" y="2015"/>
                  </a:lnTo>
                  <a:lnTo>
                    <a:pt x="197" y="1868"/>
                  </a:lnTo>
                  <a:lnTo>
                    <a:pt x="99" y="1671"/>
                  </a:lnTo>
                  <a:lnTo>
                    <a:pt x="1" y="1426"/>
                  </a:lnTo>
                  <a:lnTo>
                    <a:pt x="1" y="1180"/>
                  </a:lnTo>
                  <a:lnTo>
                    <a:pt x="1" y="1180"/>
                  </a:lnTo>
                  <a:lnTo>
                    <a:pt x="1" y="983"/>
                  </a:lnTo>
                  <a:lnTo>
                    <a:pt x="99" y="738"/>
                  </a:lnTo>
                  <a:lnTo>
                    <a:pt x="197" y="541"/>
                  </a:lnTo>
                  <a:lnTo>
                    <a:pt x="345" y="345"/>
                  </a:lnTo>
                  <a:lnTo>
                    <a:pt x="492" y="247"/>
                  </a:lnTo>
                  <a:lnTo>
                    <a:pt x="689" y="99"/>
                  </a:lnTo>
                  <a:lnTo>
                    <a:pt x="934" y="50"/>
                  </a:lnTo>
                  <a:lnTo>
                    <a:pt x="1180" y="1"/>
                  </a:lnTo>
                  <a:lnTo>
                    <a:pt x="1180" y="1"/>
                  </a:lnTo>
                  <a:lnTo>
                    <a:pt x="1376" y="50"/>
                  </a:lnTo>
                  <a:lnTo>
                    <a:pt x="1622" y="99"/>
                  </a:lnTo>
                  <a:lnTo>
                    <a:pt x="1818" y="247"/>
                  </a:lnTo>
                  <a:lnTo>
                    <a:pt x="2015" y="345"/>
                  </a:lnTo>
                  <a:lnTo>
                    <a:pt x="2113" y="541"/>
                  </a:lnTo>
                  <a:lnTo>
                    <a:pt x="2261" y="738"/>
                  </a:lnTo>
                  <a:lnTo>
                    <a:pt x="2310" y="983"/>
                  </a:lnTo>
                  <a:lnTo>
                    <a:pt x="2359" y="1180"/>
                  </a:lnTo>
                  <a:lnTo>
                    <a:pt x="2359" y="118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80"/>
            <p:cNvSpPr/>
            <p:nvPr/>
          </p:nvSpPr>
          <p:spPr>
            <a:xfrm>
              <a:off x="5506575" y="225325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80"/>
            <p:cNvSpPr/>
            <p:nvPr/>
          </p:nvSpPr>
          <p:spPr>
            <a:xfrm>
              <a:off x="5534825" y="2223775"/>
              <a:ext cx="58975" cy="58975"/>
            </a:xfrm>
            <a:custGeom>
              <a:avLst/>
              <a:gdLst/>
              <a:ahLst/>
              <a:cxnLst/>
              <a:rect l="l" t="t" r="r" b="b"/>
              <a:pathLst>
                <a:path w="2359" h="2359" extrusionOk="0">
                  <a:moveTo>
                    <a:pt x="1180" y="1"/>
                  </a:moveTo>
                  <a:lnTo>
                    <a:pt x="983" y="50"/>
                  </a:lnTo>
                  <a:lnTo>
                    <a:pt x="737" y="99"/>
                  </a:lnTo>
                  <a:lnTo>
                    <a:pt x="541" y="247"/>
                  </a:lnTo>
                  <a:lnTo>
                    <a:pt x="344" y="345"/>
                  </a:lnTo>
                  <a:lnTo>
                    <a:pt x="246" y="541"/>
                  </a:lnTo>
                  <a:lnTo>
                    <a:pt x="99" y="738"/>
                  </a:lnTo>
                  <a:lnTo>
                    <a:pt x="50" y="983"/>
                  </a:lnTo>
                  <a:lnTo>
                    <a:pt x="1" y="1180"/>
                  </a:lnTo>
                  <a:lnTo>
                    <a:pt x="50" y="1426"/>
                  </a:lnTo>
                  <a:lnTo>
                    <a:pt x="99" y="1671"/>
                  </a:lnTo>
                  <a:lnTo>
                    <a:pt x="246" y="1868"/>
                  </a:lnTo>
                  <a:lnTo>
                    <a:pt x="344" y="2015"/>
                  </a:lnTo>
                  <a:lnTo>
                    <a:pt x="541" y="2162"/>
                  </a:lnTo>
                  <a:lnTo>
                    <a:pt x="737" y="2261"/>
                  </a:lnTo>
                  <a:lnTo>
                    <a:pt x="983" y="2359"/>
                  </a:lnTo>
                  <a:lnTo>
                    <a:pt x="1425" y="2359"/>
                  </a:lnTo>
                  <a:lnTo>
                    <a:pt x="1671" y="2261"/>
                  </a:lnTo>
                  <a:lnTo>
                    <a:pt x="1867" y="2162"/>
                  </a:lnTo>
                  <a:lnTo>
                    <a:pt x="2015" y="2015"/>
                  </a:lnTo>
                  <a:lnTo>
                    <a:pt x="2162" y="1868"/>
                  </a:lnTo>
                  <a:lnTo>
                    <a:pt x="2260" y="1671"/>
                  </a:lnTo>
                  <a:lnTo>
                    <a:pt x="2359" y="1426"/>
                  </a:lnTo>
                  <a:lnTo>
                    <a:pt x="2359" y="1180"/>
                  </a:lnTo>
                  <a:lnTo>
                    <a:pt x="2359" y="983"/>
                  </a:lnTo>
                  <a:lnTo>
                    <a:pt x="2260" y="738"/>
                  </a:lnTo>
                  <a:lnTo>
                    <a:pt x="2162" y="541"/>
                  </a:lnTo>
                  <a:lnTo>
                    <a:pt x="2015" y="345"/>
                  </a:lnTo>
                  <a:lnTo>
                    <a:pt x="1867" y="247"/>
                  </a:lnTo>
                  <a:lnTo>
                    <a:pt x="1671" y="99"/>
                  </a:lnTo>
                  <a:lnTo>
                    <a:pt x="1425" y="50"/>
                  </a:lnTo>
                  <a:lnTo>
                    <a:pt x="11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80"/>
            <p:cNvSpPr/>
            <p:nvPr/>
          </p:nvSpPr>
          <p:spPr>
            <a:xfrm>
              <a:off x="5534825" y="2223775"/>
              <a:ext cx="58975" cy="58975"/>
            </a:xfrm>
            <a:custGeom>
              <a:avLst/>
              <a:gdLst/>
              <a:ahLst/>
              <a:cxnLst/>
              <a:rect l="l" t="t" r="r" b="b"/>
              <a:pathLst>
                <a:path w="2359" h="2359" fill="none" extrusionOk="0">
                  <a:moveTo>
                    <a:pt x="2359" y="1180"/>
                  </a:moveTo>
                  <a:lnTo>
                    <a:pt x="2359" y="1180"/>
                  </a:lnTo>
                  <a:lnTo>
                    <a:pt x="2359" y="1426"/>
                  </a:lnTo>
                  <a:lnTo>
                    <a:pt x="2260" y="1671"/>
                  </a:lnTo>
                  <a:lnTo>
                    <a:pt x="2162" y="1868"/>
                  </a:lnTo>
                  <a:lnTo>
                    <a:pt x="2015" y="2015"/>
                  </a:lnTo>
                  <a:lnTo>
                    <a:pt x="1867" y="2162"/>
                  </a:lnTo>
                  <a:lnTo>
                    <a:pt x="1671" y="2261"/>
                  </a:lnTo>
                  <a:lnTo>
                    <a:pt x="1425" y="2359"/>
                  </a:lnTo>
                  <a:lnTo>
                    <a:pt x="1180" y="2359"/>
                  </a:lnTo>
                  <a:lnTo>
                    <a:pt x="1180" y="2359"/>
                  </a:lnTo>
                  <a:lnTo>
                    <a:pt x="983" y="2359"/>
                  </a:lnTo>
                  <a:lnTo>
                    <a:pt x="737" y="2261"/>
                  </a:lnTo>
                  <a:lnTo>
                    <a:pt x="541" y="2162"/>
                  </a:lnTo>
                  <a:lnTo>
                    <a:pt x="344" y="2015"/>
                  </a:lnTo>
                  <a:lnTo>
                    <a:pt x="246" y="1868"/>
                  </a:lnTo>
                  <a:lnTo>
                    <a:pt x="99" y="1671"/>
                  </a:lnTo>
                  <a:lnTo>
                    <a:pt x="50" y="1426"/>
                  </a:lnTo>
                  <a:lnTo>
                    <a:pt x="1" y="1180"/>
                  </a:lnTo>
                  <a:lnTo>
                    <a:pt x="1" y="1180"/>
                  </a:lnTo>
                  <a:lnTo>
                    <a:pt x="50" y="983"/>
                  </a:lnTo>
                  <a:lnTo>
                    <a:pt x="99" y="738"/>
                  </a:lnTo>
                  <a:lnTo>
                    <a:pt x="246" y="541"/>
                  </a:lnTo>
                  <a:lnTo>
                    <a:pt x="344" y="345"/>
                  </a:lnTo>
                  <a:lnTo>
                    <a:pt x="541" y="247"/>
                  </a:lnTo>
                  <a:lnTo>
                    <a:pt x="737" y="99"/>
                  </a:lnTo>
                  <a:lnTo>
                    <a:pt x="983" y="50"/>
                  </a:lnTo>
                  <a:lnTo>
                    <a:pt x="1180" y="1"/>
                  </a:lnTo>
                  <a:lnTo>
                    <a:pt x="1180" y="1"/>
                  </a:lnTo>
                  <a:lnTo>
                    <a:pt x="1425" y="50"/>
                  </a:lnTo>
                  <a:lnTo>
                    <a:pt x="1671" y="99"/>
                  </a:lnTo>
                  <a:lnTo>
                    <a:pt x="1867" y="247"/>
                  </a:lnTo>
                  <a:lnTo>
                    <a:pt x="2015" y="345"/>
                  </a:lnTo>
                  <a:lnTo>
                    <a:pt x="2162" y="541"/>
                  </a:lnTo>
                  <a:lnTo>
                    <a:pt x="2260" y="738"/>
                  </a:lnTo>
                  <a:lnTo>
                    <a:pt x="2359" y="983"/>
                  </a:lnTo>
                  <a:lnTo>
                    <a:pt x="2359" y="1180"/>
                  </a:lnTo>
                  <a:lnTo>
                    <a:pt x="2359" y="118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80"/>
            <p:cNvSpPr/>
            <p:nvPr/>
          </p:nvSpPr>
          <p:spPr>
            <a:xfrm>
              <a:off x="5593775" y="225325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80"/>
            <p:cNvSpPr/>
            <p:nvPr/>
          </p:nvSpPr>
          <p:spPr>
            <a:xfrm>
              <a:off x="5741150" y="2223775"/>
              <a:ext cx="58975" cy="58975"/>
            </a:xfrm>
            <a:custGeom>
              <a:avLst/>
              <a:gdLst/>
              <a:ahLst/>
              <a:cxnLst/>
              <a:rect l="l" t="t" r="r" b="b"/>
              <a:pathLst>
                <a:path w="2359" h="2359" extrusionOk="0">
                  <a:moveTo>
                    <a:pt x="1179" y="1"/>
                  </a:moveTo>
                  <a:lnTo>
                    <a:pt x="934" y="50"/>
                  </a:lnTo>
                  <a:lnTo>
                    <a:pt x="688" y="99"/>
                  </a:lnTo>
                  <a:lnTo>
                    <a:pt x="492" y="247"/>
                  </a:lnTo>
                  <a:lnTo>
                    <a:pt x="344" y="345"/>
                  </a:lnTo>
                  <a:lnTo>
                    <a:pt x="197" y="541"/>
                  </a:lnTo>
                  <a:lnTo>
                    <a:pt x="99" y="738"/>
                  </a:lnTo>
                  <a:lnTo>
                    <a:pt x="0" y="983"/>
                  </a:lnTo>
                  <a:lnTo>
                    <a:pt x="0" y="1180"/>
                  </a:lnTo>
                  <a:lnTo>
                    <a:pt x="0" y="1426"/>
                  </a:lnTo>
                  <a:lnTo>
                    <a:pt x="99" y="1671"/>
                  </a:lnTo>
                  <a:lnTo>
                    <a:pt x="197" y="1868"/>
                  </a:lnTo>
                  <a:lnTo>
                    <a:pt x="344" y="2015"/>
                  </a:lnTo>
                  <a:lnTo>
                    <a:pt x="492" y="2162"/>
                  </a:lnTo>
                  <a:lnTo>
                    <a:pt x="688" y="2261"/>
                  </a:lnTo>
                  <a:lnTo>
                    <a:pt x="934" y="2359"/>
                  </a:lnTo>
                  <a:lnTo>
                    <a:pt x="1376" y="2359"/>
                  </a:lnTo>
                  <a:lnTo>
                    <a:pt x="1621" y="2261"/>
                  </a:lnTo>
                  <a:lnTo>
                    <a:pt x="1818" y="2162"/>
                  </a:lnTo>
                  <a:lnTo>
                    <a:pt x="2014" y="2015"/>
                  </a:lnTo>
                  <a:lnTo>
                    <a:pt x="2113" y="1868"/>
                  </a:lnTo>
                  <a:lnTo>
                    <a:pt x="2260" y="1671"/>
                  </a:lnTo>
                  <a:lnTo>
                    <a:pt x="2309" y="1426"/>
                  </a:lnTo>
                  <a:lnTo>
                    <a:pt x="2358" y="1180"/>
                  </a:lnTo>
                  <a:lnTo>
                    <a:pt x="2309" y="983"/>
                  </a:lnTo>
                  <a:lnTo>
                    <a:pt x="2260" y="738"/>
                  </a:lnTo>
                  <a:lnTo>
                    <a:pt x="2113" y="541"/>
                  </a:lnTo>
                  <a:lnTo>
                    <a:pt x="2014" y="345"/>
                  </a:lnTo>
                  <a:lnTo>
                    <a:pt x="1818" y="247"/>
                  </a:lnTo>
                  <a:lnTo>
                    <a:pt x="1621" y="99"/>
                  </a:lnTo>
                  <a:lnTo>
                    <a:pt x="1376" y="50"/>
                  </a:lnTo>
                  <a:lnTo>
                    <a:pt x="11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80"/>
            <p:cNvSpPr/>
            <p:nvPr/>
          </p:nvSpPr>
          <p:spPr>
            <a:xfrm>
              <a:off x="5741150" y="2223775"/>
              <a:ext cx="58975" cy="58975"/>
            </a:xfrm>
            <a:custGeom>
              <a:avLst/>
              <a:gdLst/>
              <a:ahLst/>
              <a:cxnLst/>
              <a:rect l="l" t="t" r="r" b="b"/>
              <a:pathLst>
                <a:path w="2359" h="2359" fill="none" extrusionOk="0">
                  <a:moveTo>
                    <a:pt x="2358" y="1180"/>
                  </a:moveTo>
                  <a:lnTo>
                    <a:pt x="2358" y="1180"/>
                  </a:lnTo>
                  <a:lnTo>
                    <a:pt x="2309" y="1426"/>
                  </a:lnTo>
                  <a:lnTo>
                    <a:pt x="2260" y="1671"/>
                  </a:lnTo>
                  <a:lnTo>
                    <a:pt x="2113" y="1868"/>
                  </a:lnTo>
                  <a:lnTo>
                    <a:pt x="2014" y="2015"/>
                  </a:lnTo>
                  <a:lnTo>
                    <a:pt x="1818" y="2162"/>
                  </a:lnTo>
                  <a:lnTo>
                    <a:pt x="1621" y="2261"/>
                  </a:lnTo>
                  <a:lnTo>
                    <a:pt x="1376" y="2359"/>
                  </a:lnTo>
                  <a:lnTo>
                    <a:pt x="1179" y="2359"/>
                  </a:lnTo>
                  <a:lnTo>
                    <a:pt x="1179" y="2359"/>
                  </a:lnTo>
                  <a:lnTo>
                    <a:pt x="934" y="2359"/>
                  </a:lnTo>
                  <a:lnTo>
                    <a:pt x="688" y="2261"/>
                  </a:lnTo>
                  <a:lnTo>
                    <a:pt x="492" y="2162"/>
                  </a:lnTo>
                  <a:lnTo>
                    <a:pt x="344" y="2015"/>
                  </a:lnTo>
                  <a:lnTo>
                    <a:pt x="197" y="1868"/>
                  </a:lnTo>
                  <a:lnTo>
                    <a:pt x="99" y="1671"/>
                  </a:lnTo>
                  <a:lnTo>
                    <a:pt x="0" y="1426"/>
                  </a:lnTo>
                  <a:lnTo>
                    <a:pt x="0" y="1180"/>
                  </a:lnTo>
                  <a:lnTo>
                    <a:pt x="0" y="1180"/>
                  </a:lnTo>
                  <a:lnTo>
                    <a:pt x="0" y="983"/>
                  </a:lnTo>
                  <a:lnTo>
                    <a:pt x="99" y="738"/>
                  </a:lnTo>
                  <a:lnTo>
                    <a:pt x="197" y="541"/>
                  </a:lnTo>
                  <a:lnTo>
                    <a:pt x="344" y="345"/>
                  </a:lnTo>
                  <a:lnTo>
                    <a:pt x="492" y="247"/>
                  </a:lnTo>
                  <a:lnTo>
                    <a:pt x="688" y="99"/>
                  </a:lnTo>
                  <a:lnTo>
                    <a:pt x="934" y="50"/>
                  </a:lnTo>
                  <a:lnTo>
                    <a:pt x="1179" y="1"/>
                  </a:lnTo>
                  <a:lnTo>
                    <a:pt x="1179" y="1"/>
                  </a:lnTo>
                  <a:lnTo>
                    <a:pt x="1376" y="50"/>
                  </a:lnTo>
                  <a:lnTo>
                    <a:pt x="1621" y="99"/>
                  </a:lnTo>
                  <a:lnTo>
                    <a:pt x="1818" y="247"/>
                  </a:lnTo>
                  <a:lnTo>
                    <a:pt x="2014" y="345"/>
                  </a:lnTo>
                  <a:lnTo>
                    <a:pt x="2113" y="541"/>
                  </a:lnTo>
                  <a:lnTo>
                    <a:pt x="2260" y="738"/>
                  </a:lnTo>
                  <a:lnTo>
                    <a:pt x="2309" y="983"/>
                  </a:lnTo>
                  <a:lnTo>
                    <a:pt x="2358" y="1180"/>
                  </a:lnTo>
                  <a:lnTo>
                    <a:pt x="2358" y="118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80"/>
            <p:cNvSpPr/>
            <p:nvPr/>
          </p:nvSpPr>
          <p:spPr>
            <a:xfrm>
              <a:off x="5800100" y="2253250"/>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80"/>
            <p:cNvSpPr/>
            <p:nvPr/>
          </p:nvSpPr>
          <p:spPr>
            <a:xfrm>
              <a:off x="5828350" y="2223775"/>
              <a:ext cx="58950" cy="58975"/>
            </a:xfrm>
            <a:custGeom>
              <a:avLst/>
              <a:gdLst/>
              <a:ahLst/>
              <a:cxnLst/>
              <a:rect l="l" t="t" r="r" b="b"/>
              <a:pathLst>
                <a:path w="2358" h="2359" extrusionOk="0">
                  <a:moveTo>
                    <a:pt x="1179" y="1"/>
                  </a:moveTo>
                  <a:lnTo>
                    <a:pt x="983" y="50"/>
                  </a:lnTo>
                  <a:lnTo>
                    <a:pt x="737" y="99"/>
                  </a:lnTo>
                  <a:lnTo>
                    <a:pt x="540" y="247"/>
                  </a:lnTo>
                  <a:lnTo>
                    <a:pt x="344" y="345"/>
                  </a:lnTo>
                  <a:lnTo>
                    <a:pt x="246" y="541"/>
                  </a:lnTo>
                  <a:lnTo>
                    <a:pt x="98" y="738"/>
                  </a:lnTo>
                  <a:lnTo>
                    <a:pt x="49" y="983"/>
                  </a:lnTo>
                  <a:lnTo>
                    <a:pt x="0" y="1180"/>
                  </a:lnTo>
                  <a:lnTo>
                    <a:pt x="49" y="1426"/>
                  </a:lnTo>
                  <a:lnTo>
                    <a:pt x="98" y="1671"/>
                  </a:lnTo>
                  <a:lnTo>
                    <a:pt x="246" y="1868"/>
                  </a:lnTo>
                  <a:lnTo>
                    <a:pt x="344" y="2015"/>
                  </a:lnTo>
                  <a:lnTo>
                    <a:pt x="540" y="2162"/>
                  </a:lnTo>
                  <a:lnTo>
                    <a:pt x="737" y="2261"/>
                  </a:lnTo>
                  <a:lnTo>
                    <a:pt x="983" y="2359"/>
                  </a:lnTo>
                  <a:lnTo>
                    <a:pt x="1425" y="2359"/>
                  </a:lnTo>
                  <a:lnTo>
                    <a:pt x="1670" y="2261"/>
                  </a:lnTo>
                  <a:lnTo>
                    <a:pt x="1867" y="2162"/>
                  </a:lnTo>
                  <a:lnTo>
                    <a:pt x="2014" y="2015"/>
                  </a:lnTo>
                  <a:lnTo>
                    <a:pt x="2162" y="1868"/>
                  </a:lnTo>
                  <a:lnTo>
                    <a:pt x="2260" y="1671"/>
                  </a:lnTo>
                  <a:lnTo>
                    <a:pt x="2358" y="1426"/>
                  </a:lnTo>
                  <a:lnTo>
                    <a:pt x="2358" y="1180"/>
                  </a:lnTo>
                  <a:lnTo>
                    <a:pt x="2358" y="983"/>
                  </a:lnTo>
                  <a:lnTo>
                    <a:pt x="2260" y="738"/>
                  </a:lnTo>
                  <a:lnTo>
                    <a:pt x="2162" y="541"/>
                  </a:lnTo>
                  <a:lnTo>
                    <a:pt x="2014" y="345"/>
                  </a:lnTo>
                  <a:lnTo>
                    <a:pt x="1867" y="247"/>
                  </a:lnTo>
                  <a:lnTo>
                    <a:pt x="1670" y="99"/>
                  </a:lnTo>
                  <a:lnTo>
                    <a:pt x="1425" y="50"/>
                  </a:lnTo>
                  <a:lnTo>
                    <a:pt x="11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80"/>
            <p:cNvSpPr/>
            <p:nvPr/>
          </p:nvSpPr>
          <p:spPr>
            <a:xfrm>
              <a:off x="5828350" y="2223775"/>
              <a:ext cx="58950" cy="58975"/>
            </a:xfrm>
            <a:custGeom>
              <a:avLst/>
              <a:gdLst/>
              <a:ahLst/>
              <a:cxnLst/>
              <a:rect l="l" t="t" r="r" b="b"/>
              <a:pathLst>
                <a:path w="2358" h="2359" fill="none" extrusionOk="0">
                  <a:moveTo>
                    <a:pt x="2358" y="1180"/>
                  </a:moveTo>
                  <a:lnTo>
                    <a:pt x="2358" y="1180"/>
                  </a:lnTo>
                  <a:lnTo>
                    <a:pt x="2358" y="1426"/>
                  </a:lnTo>
                  <a:lnTo>
                    <a:pt x="2260" y="1671"/>
                  </a:lnTo>
                  <a:lnTo>
                    <a:pt x="2162" y="1868"/>
                  </a:lnTo>
                  <a:lnTo>
                    <a:pt x="2014" y="2015"/>
                  </a:lnTo>
                  <a:lnTo>
                    <a:pt x="1867" y="2162"/>
                  </a:lnTo>
                  <a:lnTo>
                    <a:pt x="1670" y="2261"/>
                  </a:lnTo>
                  <a:lnTo>
                    <a:pt x="1425" y="2359"/>
                  </a:lnTo>
                  <a:lnTo>
                    <a:pt x="1179" y="2359"/>
                  </a:lnTo>
                  <a:lnTo>
                    <a:pt x="1179" y="2359"/>
                  </a:lnTo>
                  <a:lnTo>
                    <a:pt x="983" y="2359"/>
                  </a:lnTo>
                  <a:lnTo>
                    <a:pt x="737" y="2261"/>
                  </a:lnTo>
                  <a:lnTo>
                    <a:pt x="540" y="2162"/>
                  </a:lnTo>
                  <a:lnTo>
                    <a:pt x="344" y="2015"/>
                  </a:lnTo>
                  <a:lnTo>
                    <a:pt x="246" y="1868"/>
                  </a:lnTo>
                  <a:lnTo>
                    <a:pt x="98" y="1671"/>
                  </a:lnTo>
                  <a:lnTo>
                    <a:pt x="49" y="1426"/>
                  </a:lnTo>
                  <a:lnTo>
                    <a:pt x="0" y="1180"/>
                  </a:lnTo>
                  <a:lnTo>
                    <a:pt x="0" y="1180"/>
                  </a:lnTo>
                  <a:lnTo>
                    <a:pt x="49" y="983"/>
                  </a:lnTo>
                  <a:lnTo>
                    <a:pt x="98" y="738"/>
                  </a:lnTo>
                  <a:lnTo>
                    <a:pt x="246" y="541"/>
                  </a:lnTo>
                  <a:lnTo>
                    <a:pt x="344" y="345"/>
                  </a:lnTo>
                  <a:lnTo>
                    <a:pt x="540" y="247"/>
                  </a:lnTo>
                  <a:lnTo>
                    <a:pt x="737" y="99"/>
                  </a:lnTo>
                  <a:lnTo>
                    <a:pt x="983" y="50"/>
                  </a:lnTo>
                  <a:lnTo>
                    <a:pt x="1179" y="1"/>
                  </a:lnTo>
                  <a:lnTo>
                    <a:pt x="1179" y="1"/>
                  </a:lnTo>
                  <a:lnTo>
                    <a:pt x="1425" y="50"/>
                  </a:lnTo>
                  <a:lnTo>
                    <a:pt x="1670" y="99"/>
                  </a:lnTo>
                  <a:lnTo>
                    <a:pt x="1867" y="247"/>
                  </a:lnTo>
                  <a:lnTo>
                    <a:pt x="2014" y="345"/>
                  </a:lnTo>
                  <a:lnTo>
                    <a:pt x="2162" y="541"/>
                  </a:lnTo>
                  <a:lnTo>
                    <a:pt x="2260" y="738"/>
                  </a:lnTo>
                  <a:lnTo>
                    <a:pt x="2358" y="983"/>
                  </a:lnTo>
                  <a:lnTo>
                    <a:pt x="2358" y="1180"/>
                  </a:lnTo>
                  <a:lnTo>
                    <a:pt x="2358" y="118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80"/>
            <p:cNvSpPr/>
            <p:nvPr/>
          </p:nvSpPr>
          <p:spPr>
            <a:xfrm>
              <a:off x="5887300" y="2253250"/>
              <a:ext cx="0" cy="25"/>
            </a:xfrm>
            <a:custGeom>
              <a:avLst/>
              <a:gdLst/>
              <a:ahLst/>
              <a:cxnLst/>
              <a:rect l="l" t="t" r="r" b="b"/>
              <a:pathLst>
                <a:path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6" name="Google Shape;1686;p80"/>
          <p:cNvGrpSpPr/>
          <p:nvPr/>
        </p:nvGrpSpPr>
        <p:grpSpPr>
          <a:xfrm>
            <a:off x="6771916" y="1899980"/>
            <a:ext cx="408194" cy="465198"/>
            <a:chOff x="6179575" y="1870100"/>
            <a:chExt cx="439675" cy="501075"/>
          </a:xfrm>
        </p:grpSpPr>
        <p:sp>
          <p:nvSpPr>
            <p:cNvPr id="1687" name="Google Shape;1687;p80"/>
            <p:cNvSpPr/>
            <p:nvPr/>
          </p:nvSpPr>
          <p:spPr>
            <a:xfrm>
              <a:off x="6281500" y="1870100"/>
              <a:ext cx="235825" cy="117925"/>
            </a:xfrm>
            <a:custGeom>
              <a:avLst/>
              <a:gdLst/>
              <a:ahLst/>
              <a:cxnLst/>
              <a:rect l="l" t="t" r="r" b="b"/>
              <a:pathLst>
                <a:path w="9433" h="4717" extrusionOk="0">
                  <a:moveTo>
                    <a:pt x="3537" y="0"/>
                  </a:moveTo>
                  <a:lnTo>
                    <a:pt x="3095" y="50"/>
                  </a:lnTo>
                  <a:lnTo>
                    <a:pt x="2653" y="197"/>
                  </a:lnTo>
                  <a:lnTo>
                    <a:pt x="2211" y="393"/>
                  </a:lnTo>
                  <a:lnTo>
                    <a:pt x="1867" y="688"/>
                  </a:lnTo>
                  <a:lnTo>
                    <a:pt x="1573" y="1081"/>
                  </a:lnTo>
                  <a:lnTo>
                    <a:pt x="1376" y="1474"/>
                  </a:lnTo>
                  <a:lnTo>
                    <a:pt x="1229" y="1916"/>
                  </a:lnTo>
                  <a:lnTo>
                    <a:pt x="1180" y="2407"/>
                  </a:lnTo>
                  <a:lnTo>
                    <a:pt x="1180" y="3193"/>
                  </a:lnTo>
                  <a:lnTo>
                    <a:pt x="344" y="3636"/>
                  </a:lnTo>
                  <a:lnTo>
                    <a:pt x="148" y="3783"/>
                  </a:lnTo>
                  <a:lnTo>
                    <a:pt x="50" y="3979"/>
                  </a:lnTo>
                  <a:lnTo>
                    <a:pt x="1" y="4225"/>
                  </a:lnTo>
                  <a:lnTo>
                    <a:pt x="99" y="4422"/>
                  </a:lnTo>
                  <a:lnTo>
                    <a:pt x="246" y="4618"/>
                  </a:lnTo>
                  <a:lnTo>
                    <a:pt x="443" y="4716"/>
                  </a:lnTo>
                  <a:lnTo>
                    <a:pt x="639" y="4716"/>
                  </a:lnTo>
                  <a:lnTo>
                    <a:pt x="885" y="4667"/>
                  </a:lnTo>
                  <a:lnTo>
                    <a:pt x="1376" y="4422"/>
                  </a:lnTo>
                  <a:lnTo>
                    <a:pt x="1916" y="4176"/>
                  </a:lnTo>
                  <a:lnTo>
                    <a:pt x="2408" y="3979"/>
                  </a:lnTo>
                  <a:lnTo>
                    <a:pt x="2899" y="3832"/>
                  </a:lnTo>
                  <a:lnTo>
                    <a:pt x="3341" y="3734"/>
                  </a:lnTo>
                  <a:lnTo>
                    <a:pt x="3832" y="3636"/>
                  </a:lnTo>
                  <a:lnTo>
                    <a:pt x="4323" y="3586"/>
                  </a:lnTo>
                  <a:lnTo>
                    <a:pt x="5257" y="3586"/>
                  </a:lnTo>
                  <a:lnTo>
                    <a:pt x="5748" y="3636"/>
                  </a:lnTo>
                  <a:lnTo>
                    <a:pt x="6190" y="3734"/>
                  </a:lnTo>
                  <a:lnTo>
                    <a:pt x="6681" y="3881"/>
                  </a:lnTo>
                  <a:lnTo>
                    <a:pt x="7123" y="4029"/>
                  </a:lnTo>
                  <a:lnTo>
                    <a:pt x="7615" y="4225"/>
                  </a:lnTo>
                  <a:lnTo>
                    <a:pt x="8548" y="4667"/>
                  </a:lnTo>
                  <a:lnTo>
                    <a:pt x="8794" y="4716"/>
                  </a:lnTo>
                  <a:lnTo>
                    <a:pt x="8990" y="4716"/>
                  </a:lnTo>
                  <a:lnTo>
                    <a:pt x="9187" y="4618"/>
                  </a:lnTo>
                  <a:lnTo>
                    <a:pt x="9334" y="4422"/>
                  </a:lnTo>
                  <a:lnTo>
                    <a:pt x="9432" y="4225"/>
                  </a:lnTo>
                  <a:lnTo>
                    <a:pt x="9383" y="3979"/>
                  </a:lnTo>
                  <a:lnTo>
                    <a:pt x="9285" y="3783"/>
                  </a:lnTo>
                  <a:lnTo>
                    <a:pt x="9088" y="3636"/>
                  </a:lnTo>
                  <a:lnTo>
                    <a:pt x="8253" y="3193"/>
                  </a:lnTo>
                  <a:lnTo>
                    <a:pt x="8253" y="2407"/>
                  </a:lnTo>
                  <a:lnTo>
                    <a:pt x="8204" y="1916"/>
                  </a:lnTo>
                  <a:lnTo>
                    <a:pt x="8057" y="1474"/>
                  </a:lnTo>
                  <a:lnTo>
                    <a:pt x="7860" y="1081"/>
                  </a:lnTo>
                  <a:lnTo>
                    <a:pt x="7566" y="688"/>
                  </a:lnTo>
                  <a:lnTo>
                    <a:pt x="7222" y="393"/>
                  </a:lnTo>
                  <a:lnTo>
                    <a:pt x="6780" y="197"/>
                  </a:lnTo>
                  <a:lnTo>
                    <a:pt x="6337" y="50"/>
                  </a:lnTo>
                  <a:lnTo>
                    <a:pt x="58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80"/>
            <p:cNvSpPr/>
            <p:nvPr/>
          </p:nvSpPr>
          <p:spPr>
            <a:xfrm>
              <a:off x="6281500" y="1870100"/>
              <a:ext cx="235825" cy="117925"/>
            </a:xfrm>
            <a:custGeom>
              <a:avLst/>
              <a:gdLst/>
              <a:ahLst/>
              <a:cxnLst/>
              <a:rect l="l" t="t" r="r" b="b"/>
              <a:pathLst>
                <a:path w="9433" h="4717" fill="none" extrusionOk="0">
                  <a:moveTo>
                    <a:pt x="885" y="4667"/>
                  </a:moveTo>
                  <a:lnTo>
                    <a:pt x="885" y="4667"/>
                  </a:lnTo>
                  <a:lnTo>
                    <a:pt x="1376" y="4422"/>
                  </a:lnTo>
                  <a:lnTo>
                    <a:pt x="1916" y="4176"/>
                  </a:lnTo>
                  <a:lnTo>
                    <a:pt x="2408" y="3979"/>
                  </a:lnTo>
                  <a:lnTo>
                    <a:pt x="2899" y="3832"/>
                  </a:lnTo>
                  <a:lnTo>
                    <a:pt x="3341" y="3734"/>
                  </a:lnTo>
                  <a:lnTo>
                    <a:pt x="3832" y="3636"/>
                  </a:lnTo>
                  <a:lnTo>
                    <a:pt x="4323" y="3586"/>
                  </a:lnTo>
                  <a:lnTo>
                    <a:pt x="4766" y="3586"/>
                  </a:lnTo>
                  <a:lnTo>
                    <a:pt x="5257" y="3586"/>
                  </a:lnTo>
                  <a:lnTo>
                    <a:pt x="5748" y="3636"/>
                  </a:lnTo>
                  <a:lnTo>
                    <a:pt x="6190" y="3734"/>
                  </a:lnTo>
                  <a:lnTo>
                    <a:pt x="6681" y="3881"/>
                  </a:lnTo>
                  <a:lnTo>
                    <a:pt x="7123" y="4029"/>
                  </a:lnTo>
                  <a:lnTo>
                    <a:pt x="7615" y="4225"/>
                  </a:lnTo>
                  <a:lnTo>
                    <a:pt x="8548" y="4667"/>
                  </a:lnTo>
                  <a:lnTo>
                    <a:pt x="8548" y="4667"/>
                  </a:lnTo>
                  <a:lnTo>
                    <a:pt x="8794" y="4716"/>
                  </a:lnTo>
                  <a:lnTo>
                    <a:pt x="8990" y="4716"/>
                  </a:lnTo>
                  <a:lnTo>
                    <a:pt x="9187" y="4618"/>
                  </a:lnTo>
                  <a:lnTo>
                    <a:pt x="9334" y="4422"/>
                  </a:lnTo>
                  <a:lnTo>
                    <a:pt x="9334" y="4422"/>
                  </a:lnTo>
                  <a:lnTo>
                    <a:pt x="9432" y="4225"/>
                  </a:lnTo>
                  <a:lnTo>
                    <a:pt x="9383" y="3979"/>
                  </a:lnTo>
                  <a:lnTo>
                    <a:pt x="9285" y="3783"/>
                  </a:lnTo>
                  <a:lnTo>
                    <a:pt x="9088" y="3636"/>
                  </a:lnTo>
                  <a:lnTo>
                    <a:pt x="9088" y="3636"/>
                  </a:lnTo>
                  <a:lnTo>
                    <a:pt x="8253" y="3193"/>
                  </a:lnTo>
                  <a:lnTo>
                    <a:pt x="8253" y="2407"/>
                  </a:lnTo>
                  <a:lnTo>
                    <a:pt x="8253" y="2407"/>
                  </a:lnTo>
                  <a:lnTo>
                    <a:pt x="8204" y="1916"/>
                  </a:lnTo>
                  <a:lnTo>
                    <a:pt x="8057" y="1474"/>
                  </a:lnTo>
                  <a:lnTo>
                    <a:pt x="7860" y="1081"/>
                  </a:lnTo>
                  <a:lnTo>
                    <a:pt x="7566" y="688"/>
                  </a:lnTo>
                  <a:lnTo>
                    <a:pt x="7222" y="393"/>
                  </a:lnTo>
                  <a:lnTo>
                    <a:pt x="6780" y="197"/>
                  </a:lnTo>
                  <a:lnTo>
                    <a:pt x="6337" y="50"/>
                  </a:lnTo>
                  <a:lnTo>
                    <a:pt x="5895" y="0"/>
                  </a:lnTo>
                  <a:lnTo>
                    <a:pt x="3537" y="0"/>
                  </a:lnTo>
                  <a:lnTo>
                    <a:pt x="3537" y="0"/>
                  </a:lnTo>
                  <a:lnTo>
                    <a:pt x="3095" y="50"/>
                  </a:lnTo>
                  <a:lnTo>
                    <a:pt x="2653" y="197"/>
                  </a:lnTo>
                  <a:lnTo>
                    <a:pt x="2211" y="393"/>
                  </a:lnTo>
                  <a:lnTo>
                    <a:pt x="1867" y="688"/>
                  </a:lnTo>
                  <a:lnTo>
                    <a:pt x="1573" y="1081"/>
                  </a:lnTo>
                  <a:lnTo>
                    <a:pt x="1376" y="1474"/>
                  </a:lnTo>
                  <a:lnTo>
                    <a:pt x="1229" y="1916"/>
                  </a:lnTo>
                  <a:lnTo>
                    <a:pt x="1180" y="2407"/>
                  </a:lnTo>
                  <a:lnTo>
                    <a:pt x="1180" y="3193"/>
                  </a:lnTo>
                  <a:lnTo>
                    <a:pt x="1180" y="3193"/>
                  </a:lnTo>
                  <a:lnTo>
                    <a:pt x="344" y="3636"/>
                  </a:lnTo>
                  <a:lnTo>
                    <a:pt x="344" y="3636"/>
                  </a:lnTo>
                  <a:lnTo>
                    <a:pt x="148" y="3783"/>
                  </a:lnTo>
                  <a:lnTo>
                    <a:pt x="50" y="3979"/>
                  </a:lnTo>
                  <a:lnTo>
                    <a:pt x="1" y="4225"/>
                  </a:lnTo>
                  <a:lnTo>
                    <a:pt x="99" y="4422"/>
                  </a:lnTo>
                  <a:lnTo>
                    <a:pt x="99" y="4422"/>
                  </a:lnTo>
                  <a:lnTo>
                    <a:pt x="246" y="4618"/>
                  </a:lnTo>
                  <a:lnTo>
                    <a:pt x="443" y="4716"/>
                  </a:lnTo>
                  <a:lnTo>
                    <a:pt x="639" y="4716"/>
                  </a:lnTo>
                  <a:lnTo>
                    <a:pt x="885" y="4667"/>
                  </a:lnTo>
                  <a:lnTo>
                    <a:pt x="885" y="4667"/>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80"/>
            <p:cNvSpPr/>
            <p:nvPr/>
          </p:nvSpPr>
          <p:spPr>
            <a:xfrm>
              <a:off x="6303600" y="1986775"/>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80"/>
            <p:cNvSpPr/>
            <p:nvPr/>
          </p:nvSpPr>
          <p:spPr>
            <a:xfrm>
              <a:off x="6310975" y="1988000"/>
              <a:ext cx="176875" cy="147400"/>
            </a:xfrm>
            <a:custGeom>
              <a:avLst/>
              <a:gdLst/>
              <a:ahLst/>
              <a:cxnLst/>
              <a:rect l="l" t="t" r="r" b="b"/>
              <a:pathLst>
                <a:path w="7075" h="5896" extrusionOk="0">
                  <a:moveTo>
                    <a:pt x="3537" y="0"/>
                  </a:moveTo>
                  <a:lnTo>
                    <a:pt x="2899" y="49"/>
                  </a:lnTo>
                  <a:lnTo>
                    <a:pt x="2309" y="197"/>
                  </a:lnTo>
                  <a:lnTo>
                    <a:pt x="1720" y="344"/>
                  </a:lnTo>
                  <a:lnTo>
                    <a:pt x="1229" y="541"/>
                  </a:lnTo>
                  <a:lnTo>
                    <a:pt x="443" y="885"/>
                  </a:lnTo>
                  <a:lnTo>
                    <a:pt x="1" y="1081"/>
                  </a:lnTo>
                  <a:lnTo>
                    <a:pt x="1" y="2358"/>
                  </a:lnTo>
                  <a:lnTo>
                    <a:pt x="50" y="2751"/>
                  </a:lnTo>
                  <a:lnTo>
                    <a:pt x="99" y="3095"/>
                  </a:lnTo>
                  <a:lnTo>
                    <a:pt x="197" y="3439"/>
                  </a:lnTo>
                  <a:lnTo>
                    <a:pt x="295" y="3734"/>
                  </a:lnTo>
                  <a:lnTo>
                    <a:pt x="443" y="4028"/>
                  </a:lnTo>
                  <a:lnTo>
                    <a:pt x="639" y="4323"/>
                  </a:lnTo>
                  <a:lnTo>
                    <a:pt x="836" y="4618"/>
                  </a:lnTo>
                  <a:lnTo>
                    <a:pt x="1032" y="4863"/>
                  </a:lnTo>
                  <a:lnTo>
                    <a:pt x="1278" y="5109"/>
                  </a:lnTo>
                  <a:lnTo>
                    <a:pt x="1572" y="5306"/>
                  </a:lnTo>
                  <a:lnTo>
                    <a:pt x="1867" y="5453"/>
                  </a:lnTo>
                  <a:lnTo>
                    <a:pt x="2162" y="5600"/>
                  </a:lnTo>
                  <a:lnTo>
                    <a:pt x="2506" y="5748"/>
                  </a:lnTo>
                  <a:lnTo>
                    <a:pt x="2850" y="5797"/>
                  </a:lnTo>
                  <a:lnTo>
                    <a:pt x="3194" y="5895"/>
                  </a:lnTo>
                  <a:lnTo>
                    <a:pt x="3881" y="5895"/>
                  </a:lnTo>
                  <a:lnTo>
                    <a:pt x="4225" y="5797"/>
                  </a:lnTo>
                  <a:lnTo>
                    <a:pt x="4569" y="5748"/>
                  </a:lnTo>
                  <a:lnTo>
                    <a:pt x="4913" y="5600"/>
                  </a:lnTo>
                  <a:lnTo>
                    <a:pt x="5208" y="5453"/>
                  </a:lnTo>
                  <a:lnTo>
                    <a:pt x="5502" y="5306"/>
                  </a:lnTo>
                  <a:lnTo>
                    <a:pt x="5797" y="5109"/>
                  </a:lnTo>
                  <a:lnTo>
                    <a:pt x="6043" y="4863"/>
                  </a:lnTo>
                  <a:lnTo>
                    <a:pt x="6239" y="4618"/>
                  </a:lnTo>
                  <a:lnTo>
                    <a:pt x="6436" y="4323"/>
                  </a:lnTo>
                  <a:lnTo>
                    <a:pt x="6632" y="4028"/>
                  </a:lnTo>
                  <a:lnTo>
                    <a:pt x="6780" y="3734"/>
                  </a:lnTo>
                  <a:lnTo>
                    <a:pt x="6878" y="3439"/>
                  </a:lnTo>
                  <a:lnTo>
                    <a:pt x="6976" y="3095"/>
                  </a:lnTo>
                  <a:lnTo>
                    <a:pt x="7025" y="2751"/>
                  </a:lnTo>
                  <a:lnTo>
                    <a:pt x="7074" y="2358"/>
                  </a:lnTo>
                  <a:lnTo>
                    <a:pt x="7074" y="1081"/>
                  </a:lnTo>
                  <a:lnTo>
                    <a:pt x="6583" y="885"/>
                  </a:lnTo>
                  <a:lnTo>
                    <a:pt x="5797" y="492"/>
                  </a:lnTo>
                  <a:lnTo>
                    <a:pt x="5306" y="344"/>
                  </a:lnTo>
                  <a:lnTo>
                    <a:pt x="4765" y="197"/>
                  </a:lnTo>
                  <a:lnTo>
                    <a:pt x="4176" y="49"/>
                  </a:lnTo>
                  <a:lnTo>
                    <a:pt x="35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80"/>
            <p:cNvSpPr/>
            <p:nvPr/>
          </p:nvSpPr>
          <p:spPr>
            <a:xfrm>
              <a:off x="6310975" y="1988000"/>
              <a:ext cx="176875" cy="147400"/>
            </a:xfrm>
            <a:custGeom>
              <a:avLst/>
              <a:gdLst/>
              <a:ahLst/>
              <a:cxnLst/>
              <a:rect l="l" t="t" r="r" b="b"/>
              <a:pathLst>
                <a:path w="7075" h="5896" fill="none" extrusionOk="0">
                  <a:moveTo>
                    <a:pt x="3537" y="5895"/>
                  </a:moveTo>
                  <a:lnTo>
                    <a:pt x="3537" y="5895"/>
                  </a:lnTo>
                  <a:lnTo>
                    <a:pt x="3881" y="5895"/>
                  </a:lnTo>
                  <a:lnTo>
                    <a:pt x="4225" y="5797"/>
                  </a:lnTo>
                  <a:lnTo>
                    <a:pt x="4569" y="5748"/>
                  </a:lnTo>
                  <a:lnTo>
                    <a:pt x="4913" y="5600"/>
                  </a:lnTo>
                  <a:lnTo>
                    <a:pt x="5208" y="5453"/>
                  </a:lnTo>
                  <a:lnTo>
                    <a:pt x="5502" y="5306"/>
                  </a:lnTo>
                  <a:lnTo>
                    <a:pt x="5797" y="5109"/>
                  </a:lnTo>
                  <a:lnTo>
                    <a:pt x="6043" y="4863"/>
                  </a:lnTo>
                  <a:lnTo>
                    <a:pt x="6239" y="4618"/>
                  </a:lnTo>
                  <a:lnTo>
                    <a:pt x="6436" y="4323"/>
                  </a:lnTo>
                  <a:lnTo>
                    <a:pt x="6632" y="4028"/>
                  </a:lnTo>
                  <a:lnTo>
                    <a:pt x="6780" y="3734"/>
                  </a:lnTo>
                  <a:lnTo>
                    <a:pt x="6878" y="3439"/>
                  </a:lnTo>
                  <a:lnTo>
                    <a:pt x="6976" y="3095"/>
                  </a:lnTo>
                  <a:lnTo>
                    <a:pt x="7025" y="2751"/>
                  </a:lnTo>
                  <a:lnTo>
                    <a:pt x="7074" y="2358"/>
                  </a:lnTo>
                  <a:lnTo>
                    <a:pt x="7074" y="1081"/>
                  </a:lnTo>
                  <a:lnTo>
                    <a:pt x="7074" y="1081"/>
                  </a:lnTo>
                  <a:lnTo>
                    <a:pt x="6583" y="885"/>
                  </a:lnTo>
                  <a:lnTo>
                    <a:pt x="5797" y="492"/>
                  </a:lnTo>
                  <a:lnTo>
                    <a:pt x="5306" y="344"/>
                  </a:lnTo>
                  <a:lnTo>
                    <a:pt x="4765" y="197"/>
                  </a:lnTo>
                  <a:lnTo>
                    <a:pt x="4176" y="49"/>
                  </a:lnTo>
                  <a:lnTo>
                    <a:pt x="3537" y="0"/>
                  </a:lnTo>
                  <a:lnTo>
                    <a:pt x="3537" y="0"/>
                  </a:lnTo>
                  <a:lnTo>
                    <a:pt x="2899" y="49"/>
                  </a:lnTo>
                  <a:lnTo>
                    <a:pt x="2309" y="197"/>
                  </a:lnTo>
                  <a:lnTo>
                    <a:pt x="1720" y="344"/>
                  </a:lnTo>
                  <a:lnTo>
                    <a:pt x="1229" y="541"/>
                  </a:lnTo>
                  <a:lnTo>
                    <a:pt x="443" y="885"/>
                  </a:lnTo>
                  <a:lnTo>
                    <a:pt x="1" y="1081"/>
                  </a:lnTo>
                  <a:lnTo>
                    <a:pt x="1" y="2358"/>
                  </a:lnTo>
                  <a:lnTo>
                    <a:pt x="1" y="2358"/>
                  </a:lnTo>
                  <a:lnTo>
                    <a:pt x="50" y="2751"/>
                  </a:lnTo>
                  <a:lnTo>
                    <a:pt x="99" y="3095"/>
                  </a:lnTo>
                  <a:lnTo>
                    <a:pt x="197" y="3439"/>
                  </a:lnTo>
                  <a:lnTo>
                    <a:pt x="295" y="3734"/>
                  </a:lnTo>
                  <a:lnTo>
                    <a:pt x="443" y="4028"/>
                  </a:lnTo>
                  <a:lnTo>
                    <a:pt x="639" y="4323"/>
                  </a:lnTo>
                  <a:lnTo>
                    <a:pt x="836" y="4618"/>
                  </a:lnTo>
                  <a:lnTo>
                    <a:pt x="1032" y="4863"/>
                  </a:lnTo>
                  <a:lnTo>
                    <a:pt x="1278" y="5109"/>
                  </a:lnTo>
                  <a:lnTo>
                    <a:pt x="1572" y="5306"/>
                  </a:lnTo>
                  <a:lnTo>
                    <a:pt x="1867" y="5453"/>
                  </a:lnTo>
                  <a:lnTo>
                    <a:pt x="2162" y="5600"/>
                  </a:lnTo>
                  <a:lnTo>
                    <a:pt x="2506" y="5748"/>
                  </a:lnTo>
                  <a:lnTo>
                    <a:pt x="2850" y="5797"/>
                  </a:lnTo>
                  <a:lnTo>
                    <a:pt x="3194" y="5895"/>
                  </a:lnTo>
                  <a:lnTo>
                    <a:pt x="3537" y="5895"/>
                  </a:lnTo>
                  <a:lnTo>
                    <a:pt x="3537" y="589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80"/>
            <p:cNvSpPr/>
            <p:nvPr/>
          </p:nvSpPr>
          <p:spPr>
            <a:xfrm>
              <a:off x="6399400" y="2135375"/>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80"/>
            <p:cNvSpPr/>
            <p:nvPr/>
          </p:nvSpPr>
          <p:spPr>
            <a:xfrm>
              <a:off x="6296250" y="2253250"/>
              <a:ext cx="206325" cy="117925"/>
            </a:xfrm>
            <a:custGeom>
              <a:avLst/>
              <a:gdLst/>
              <a:ahLst/>
              <a:cxnLst/>
              <a:rect l="l" t="t" r="r" b="b"/>
              <a:pathLst>
                <a:path w="8253" h="4717" extrusionOk="0">
                  <a:moveTo>
                    <a:pt x="0" y="1"/>
                  </a:moveTo>
                  <a:lnTo>
                    <a:pt x="0" y="4717"/>
                  </a:lnTo>
                  <a:lnTo>
                    <a:pt x="8253" y="4717"/>
                  </a:lnTo>
                  <a:lnTo>
                    <a:pt x="8253" y="1"/>
                  </a:lnTo>
                  <a:lnTo>
                    <a:pt x="5895" y="1"/>
                  </a:lnTo>
                  <a:lnTo>
                    <a:pt x="5895" y="1720"/>
                  </a:lnTo>
                  <a:lnTo>
                    <a:pt x="5846" y="1966"/>
                  </a:lnTo>
                  <a:lnTo>
                    <a:pt x="5698" y="2162"/>
                  </a:lnTo>
                  <a:lnTo>
                    <a:pt x="5551" y="2261"/>
                  </a:lnTo>
                  <a:lnTo>
                    <a:pt x="5305" y="2310"/>
                  </a:lnTo>
                  <a:lnTo>
                    <a:pt x="2947" y="2310"/>
                  </a:lnTo>
                  <a:lnTo>
                    <a:pt x="2702" y="2261"/>
                  </a:lnTo>
                  <a:lnTo>
                    <a:pt x="2554" y="2162"/>
                  </a:lnTo>
                  <a:lnTo>
                    <a:pt x="2407" y="1966"/>
                  </a:lnTo>
                  <a:lnTo>
                    <a:pt x="2358" y="1720"/>
                  </a:lnTo>
                  <a:lnTo>
                    <a:pt x="23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80"/>
            <p:cNvSpPr/>
            <p:nvPr/>
          </p:nvSpPr>
          <p:spPr>
            <a:xfrm>
              <a:off x="6296250" y="2253250"/>
              <a:ext cx="206325" cy="117925"/>
            </a:xfrm>
            <a:custGeom>
              <a:avLst/>
              <a:gdLst/>
              <a:ahLst/>
              <a:cxnLst/>
              <a:rect l="l" t="t" r="r" b="b"/>
              <a:pathLst>
                <a:path w="8253" h="4717" fill="none" extrusionOk="0">
                  <a:moveTo>
                    <a:pt x="0" y="1"/>
                  </a:moveTo>
                  <a:lnTo>
                    <a:pt x="0" y="4717"/>
                  </a:lnTo>
                  <a:lnTo>
                    <a:pt x="8253" y="4717"/>
                  </a:lnTo>
                  <a:lnTo>
                    <a:pt x="8253" y="1"/>
                  </a:lnTo>
                  <a:lnTo>
                    <a:pt x="5895" y="1"/>
                  </a:lnTo>
                  <a:lnTo>
                    <a:pt x="5895" y="1720"/>
                  </a:lnTo>
                  <a:lnTo>
                    <a:pt x="5895" y="1720"/>
                  </a:lnTo>
                  <a:lnTo>
                    <a:pt x="5846" y="1966"/>
                  </a:lnTo>
                  <a:lnTo>
                    <a:pt x="5698" y="2162"/>
                  </a:lnTo>
                  <a:lnTo>
                    <a:pt x="5551" y="2261"/>
                  </a:lnTo>
                  <a:lnTo>
                    <a:pt x="5305" y="2310"/>
                  </a:lnTo>
                  <a:lnTo>
                    <a:pt x="2947" y="2310"/>
                  </a:lnTo>
                  <a:lnTo>
                    <a:pt x="2947" y="2310"/>
                  </a:lnTo>
                  <a:lnTo>
                    <a:pt x="2702" y="2261"/>
                  </a:lnTo>
                  <a:lnTo>
                    <a:pt x="2554" y="2162"/>
                  </a:lnTo>
                  <a:lnTo>
                    <a:pt x="2407" y="1966"/>
                  </a:lnTo>
                  <a:lnTo>
                    <a:pt x="2358" y="1720"/>
                  </a:lnTo>
                  <a:lnTo>
                    <a:pt x="2358" y="1"/>
                  </a:ln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80"/>
            <p:cNvSpPr/>
            <p:nvPr/>
          </p:nvSpPr>
          <p:spPr>
            <a:xfrm>
              <a:off x="6296250" y="2253250"/>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80"/>
            <p:cNvSpPr/>
            <p:nvPr/>
          </p:nvSpPr>
          <p:spPr>
            <a:xfrm>
              <a:off x="6384650" y="2253250"/>
              <a:ext cx="29500" cy="28275"/>
            </a:xfrm>
            <a:custGeom>
              <a:avLst/>
              <a:gdLst/>
              <a:ahLst/>
              <a:cxnLst/>
              <a:rect l="l" t="t" r="r" b="b"/>
              <a:pathLst>
                <a:path w="1180" h="1131" extrusionOk="0">
                  <a:moveTo>
                    <a:pt x="1" y="1"/>
                  </a:moveTo>
                  <a:lnTo>
                    <a:pt x="1" y="1131"/>
                  </a:lnTo>
                  <a:lnTo>
                    <a:pt x="1180" y="1131"/>
                  </a:lnTo>
                  <a:lnTo>
                    <a:pt x="11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80"/>
            <p:cNvSpPr/>
            <p:nvPr/>
          </p:nvSpPr>
          <p:spPr>
            <a:xfrm>
              <a:off x="6179575" y="2164850"/>
              <a:ext cx="160900" cy="206325"/>
            </a:xfrm>
            <a:custGeom>
              <a:avLst/>
              <a:gdLst/>
              <a:ahLst/>
              <a:cxnLst/>
              <a:rect l="l" t="t" r="r" b="b"/>
              <a:pathLst>
                <a:path w="6436" h="8253" extrusionOk="0">
                  <a:moveTo>
                    <a:pt x="3685" y="0"/>
                  </a:moveTo>
                  <a:lnTo>
                    <a:pt x="3292" y="98"/>
                  </a:lnTo>
                  <a:lnTo>
                    <a:pt x="2899" y="197"/>
                  </a:lnTo>
                  <a:lnTo>
                    <a:pt x="2506" y="295"/>
                  </a:lnTo>
                  <a:lnTo>
                    <a:pt x="2162" y="491"/>
                  </a:lnTo>
                  <a:lnTo>
                    <a:pt x="1818" y="688"/>
                  </a:lnTo>
                  <a:lnTo>
                    <a:pt x="1474" y="933"/>
                  </a:lnTo>
                  <a:lnTo>
                    <a:pt x="1179" y="1179"/>
                  </a:lnTo>
                  <a:lnTo>
                    <a:pt x="934" y="1474"/>
                  </a:lnTo>
                  <a:lnTo>
                    <a:pt x="688" y="1818"/>
                  </a:lnTo>
                  <a:lnTo>
                    <a:pt x="492" y="2161"/>
                  </a:lnTo>
                  <a:lnTo>
                    <a:pt x="295" y="2505"/>
                  </a:lnTo>
                  <a:lnTo>
                    <a:pt x="148" y="2898"/>
                  </a:lnTo>
                  <a:lnTo>
                    <a:pt x="49" y="3291"/>
                  </a:lnTo>
                  <a:lnTo>
                    <a:pt x="0" y="3684"/>
                  </a:lnTo>
                  <a:lnTo>
                    <a:pt x="0" y="4126"/>
                  </a:lnTo>
                  <a:lnTo>
                    <a:pt x="0" y="7663"/>
                  </a:lnTo>
                  <a:lnTo>
                    <a:pt x="49" y="7909"/>
                  </a:lnTo>
                  <a:lnTo>
                    <a:pt x="148" y="8105"/>
                  </a:lnTo>
                  <a:lnTo>
                    <a:pt x="344" y="8204"/>
                  </a:lnTo>
                  <a:lnTo>
                    <a:pt x="590" y="8253"/>
                  </a:lnTo>
                  <a:lnTo>
                    <a:pt x="3488" y="8253"/>
                  </a:lnTo>
                  <a:lnTo>
                    <a:pt x="3488" y="2947"/>
                  </a:lnTo>
                  <a:lnTo>
                    <a:pt x="3537" y="2702"/>
                  </a:lnTo>
                  <a:lnTo>
                    <a:pt x="3685" y="2505"/>
                  </a:lnTo>
                  <a:lnTo>
                    <a:pt x="3881" y="2407"/>
                  </a:lnTo>
                  <a:lnTo>
                    <a:pt x="4078" y="2358"/>
                  </a:lnTo>
                  <a:lnTo>
                    <a:pt x="6435" y="2358"/>
                  </a:lnTo>
                  <a:lnTo>
                    <a:pt x="6190" y="1965"/>
                  </a:lnTo>
                  <a:lnTo>
                    <a:pt x="6042" y="1523"/>
                  </a:lnTo>
                  <a:lnTo>
                    <a:pt x="5895" y="1081"/>
                  </a:lnTo>
                  <a:lnTo>
                    <a:pt x="5846" y="590"/>
                  </a:lnTo>
                  <a:lnTo>
                    <a:pt x="58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80"/>
            <p:cNvSpPr/>
            <p:nvPr/>
          </p:nvSpPr>
          <p:spPr>
            <a:xfrm>
              <a:off x="6179575" y="2164850"/>
              <a:ext cx="160900" cy="206325"/>
            </a:xfrm>
            <a:custGeom>
              <a:avLst/>
              <a:gdLst/>
              <a:ahLst/>
              <a:cxnLst/>
              <a:rect l="l" t="t" r="r" b="b"/>
              <a:pathLst>
                <a:path w="6436" h="8253" fill="none" extrusionOk="0">
                  <a:moveTo>
                    <a:pt x="590" y="8253"/>
                  </a:moveTo>
                  <a:lnTo>
                    <a:pt x="3488" y="8253"/>
                  </a:lnTo>
                  <a:lnTo>
                    <a:pt x="3488" y="2947"/>
                  </a:lnTo>
                  <a:lnTo>
                    <a:pt x="3488" y="2947"/>
                  </a:lnTo>
                  <a:lnTo>
                    <a:pt x="3537" y="2702"/>
                  </a:lnTo>
                  <a:lnTo>
                    <a:pt x="3685" y="2505"/>
                  </a:lnTo>
                  <a:lnTo>
                    <a:pt x="3881" y="2407"/>
                  </a:lnTo>
                  <a:lnTo>
                    <a:pt x="4078" y="2358"/>
                  </a:lnTo>
                  <a:lnTo>
                    <a:pt x="6435" y="2358"/>
                  </a:lnTo>
                  <a:lnTo>
                    <a:pt x="6435" y="2358"/>
                  </a:lnTo>
                  <a:lnTo>
                    <a:pt x="6190" y="1965"/>
                  </a:lnTo>
                  <a:lnTo>
                    <a:pt x="6042" y="1523"/>
                  </a:lnTo>
                  <a:lnTo>
                    <a:pt x="5895" y="1081"/>
                  </a:lnTo>
                  <a:lnTo>
                    <a:pt x="5846" y="590"/>
                  </a:lnTo>
                  <a:lnTo>
                    <a:pt x="5846" y="0"/>
                  </a:lnTo>
                  <a:lnTo>
                    <a:pt x="4078" y="0"/>
                  </a:lnTo>
                  <a:lnTo>
                    <a:pt x="4078" y="0"/>
                  </a:lnTo>
                  <a:lnTo>
                    <a:pt x="3685" y="0"/>
                  </a:lnTo>
                  <a:lnTo>
                    <a:pt x="3292" y="98"/>
                  </a:lnTo>
                  <a:lnTo>
                    <a:pt x="2899" y="197"/>
                  </a:lnTo>
                  <a:lnTo>
                    <a:pt x="2506" y="295"/>
                  </a:lnTo>
                  <a:lnTo>
                    <a:pt x="2162" y="491"/>
                  </a:lnTo>
                  <a:lnTo>
                    <a:pt x="1818" y="688"/>
                  </a:lnTo>
                  <a:lnTo>
                    <a:pt x="1474" y="933"/>
                  </a:lnTo>
                  <a:lnTo>
                    <a:pt x="1179" y="1179"/>
                  </a:lnTo>
                  <a:lnTo>
                    <a:pt x="934" y="1474"/>
                  </a:lnTo>
                  <a:lnTo>
                    <a:pt x="688" y="1818"/>
                  </a:lnTo>
                  <a:lnTo>
                    <a:pt x="492" y="2161"/>
                  </a:lnTo>
                  <a:lnTo>
                    <a:pt x="295" y="2505"/>
                  </a:lnTo>
                  <a:lnTo>
                    <a:pt x="148" y="2898"/>
                  </a:lnTo>
                  <a:lnTo>
                    <a:pt x="49" y="3291"/>
                  </a:lnTo>
                  <a:lnTo>
                    <a:pt x="0" y="3684"/>
                  </a:lnTo>
                  <a:lnTo>
                    <a:pt x="0" y="4126"/>
                  </a:lnTo>
                  <a:lnTo>
                    <a:pt x="0" y="7663"/>
                  </a:lnTo>
                  <a:lnTo>
                    <a:pt x="0" y="7663"/>
                  </a:lnTo>
                  <a:lnTo>
                    <a:pt x="49" y="7909"/>
                  </a:lnTo>
                  <a:lnTo>
                    <a:pt x="148" y="8105"/>
                  </a:lnTo>
                  <a:lnTo>
                    <a:pt x="344" y="8204"/>
                  </a:lnTo>
                  <a:lnTo>
                    <a:pt x="590" y="8253"/>
                  </a:lnTo>
                  <a:lnTo>
                    <a:pt x="590" y="8253"/>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80"/>
            <p:cNvSpPr/>
            <p:nvPr/>
          </p:nvSpPr>
          <p:spPr>
            <a:xfrm>
              <a:off x="6194300" y="237115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80"/>
            <p:cNvSpPr/>
            <p:nvPr/>
          </p:nvSpPr>
          <p:spPr>
            <a:xfrm>
              <a:off x="6458350" y="2164850"/>
              <a:ext cx="160900" cy="206325"/>
            </a:xfrm>
            <a:custGeom>
              <a:avLst/>
              <a:gdLst/>
              <a:ahLst/>
              <a:cxnLst/>
              <a:rect l="l" t="t" r="r" b="b"/>
              <a:pathLst>
                <a:path w="6436" h="8253" extrusionOk="0">
                  <a:moveTo>
                    <a:pt x="590" y="0"/>
                  </a:moveTo>
                  <a:lnTo>
                    <a:pt x="590" y="590"/>
                  </a:lnTo>
                  <a:lnTo>
                    <a:pt x="541" y="1081"/>
                  </a:lnTo>
                  <a:lnTo>
                    <a:pt x="393" y="1523"/>
                  </a:lnTo>
                  <a:lnTo>
                    <a:pt x="246" y="1965"/>
                  </a:lnTo>
                  <a:lnTo>
                    <a:pt x="0" y="2358"/>
                  </a:lnTo>
                  <a:lnTo>
                    <a:pt x="2358" y="2358"/>
                  </a:lnTo>
                  <a:lnTo>
                    <a:pt x="2555" y="2407"/>
                  </a:lnTo>
                  <a:lnTo>
                    <a:pt x="2751" y="2505"/>
                  </a:lnTo>
                  <a:lnTo>
                    <a:pt x="2899" y="2702"/>
                  </a:lnTo>
                  <a:lnTo>
                    <a:pt x="2948" y="2947"/>
                  </a:lnTo>
                  <a:lnTo>
                    <a:pt x="2948" y="8253"/>
                  </a:lnTo>
                  <a:lnTo>
                    <a:pt x="5846" y="8253"/>
                  </a:lnTo>
                  <a:lnTo>
                    <a:pt x="6092" y="8204"/>
                  </a:lnTo>
                  <a:lnTo>
                    <a:pt x="6288" y="8105"/>
                  </a:lnTo>
                  <a:lnTo>
                    <a:pt x="6386" y="7909"/>
                  </a:lnTo>
                  <a:lnTo>
                    <a:pt x="6435" y="7663"/>
                  </a:lnTo>
                  <a:lnTo>
                    <a:pt x="6435" y="4126"/>
                  </a:lnTo>
                  <a:lnTo>
                    <a:pt x="6435" y="3684"/>
                  </a:lnTo>
                  <a:lnTo>
                    <a:pt x="6386" y="3291"/>
                  </a:lnTo>
                  <a:lnTo>
                    <a:pt x="6288" y="2898"/>
                  </a:lnTo>
                  <a:lnTo>
                    <a:pt x="6141" y="2505"/>
                  </a:lnTo>
                  <a:lnTo>
                    <a:pt x="5944" y="2161"/>
                  </a:lnTo>
                  <a:lnTo>
                    <a:pt x="5748" y="1818"/>
                  </a:lnTo>
                  <a:lnTo>
                    <a:pt x="5502" y="1474"/>
                  </a:lnTo>
                  <a:lnTo>
                    <a:pt x="5257" y="1179"/>
                  </a:lnTo>
                  <a:lnTo>
                    <a:pt x="4962" y="933"/>
                  </a:lnTo>
                  <a:lnTo>
                    <a:pt x="4618" y="688"/>
                  </a:lnTo>
                  <a:lnTo>
                    <a:pt x="4274" y="491"/>
                  </a:lnTo>
                  <a:lnTo>
                    <a:pt x="3930" y="295"/>
                  </a:lnTo>
                  <a:lnTo>
                    <a:pt x="3537" y="197"/>
                  </a:lnTo>
                  <a:lnTo>
                    <a:pt x="3144" y="98"/>
                  </a:lnTo>
                  <a:lnTo>
                    <a:pt x="27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80"/>
            <p:cNvSpPr/>
            <p:nvPr/>
          </p:nvSpPr>
          <p:spPr>
            <a:xfrm>
              <a:off x="6458350" y="2164850"/>
              <a:ext cx="160900" cy="206325"/>
            </a:xfrm>
            <a:custGeom>
              <a:avLst/>
              <a:gdLst/>
              <a:ahLst/>
              <a:cxnLst/>
              <a:rect l="l" t="t" r="r" b="b"/>
              <a:pathLst>
                <a:path w="6436" h="8253" fill="none" extrusionOk="0">
                  <a:moveTo>
                    <a:pt x="2358" y="0"/>
                  </a:moveTo>
                  <a:lnTo>
                    <a:pt x="590" y="0"/>
                  </a:lnTo>
                  <a:lnTo>
                    <a:pt x="590" y="590"/>
                  </a:lnTo>
                  <a:lnTo>
                    <a:pt x="590" y="590"/>
                  </a:lnTo>
                  <a:lnTo>
                    <a:pt x="541" y="1081"/>
                  </a:lnTo>
                  <a:lnTo>
                    <a:pt x="393" y="1523"/>
                  </a:lnTo>
                  <a:lnTo>
                    <a:pt x="246" y="1965"/>
                  </a:lnTo>
                  <a:lnTo>
                    <a:pt x="0" y="2358"/>
                  </a:lnTo>
                  <a:lnTo>
                    <a:pt x="2358" y="2358"/>
                  </a:lnTo>
                  <a:lnTo>
                    <a:pt x="2358" y="2358"/>
                  </a:lnTo>
                  <a:lnTo>
                    <a:pt x="2555" y="2407"/>
                  </a:lnTo>
                  <a:lnTo>
                    <a:pt x="2751" y="2505"/>
                  </a:lnTo>
                  <a:lnTo>
                    <a:pt x="2899" y="2702"/>
                  </a:lnTo>
                  <a:lnTo>
                    <a:pt x="2948" y="2947"/>
                  </a:lnTo>
                  <a:lnTo>
                    <a:pt x="2948" y="8253"/>
                  </a:lnTo>
                  <a:lnTo>
                    <a:pt x="5846" y="8253"/>
                  </a:lnTo>
                  <a:lnTo>
                    <a:pt x="5846" y="8253"/>
                  </a:lnTo>
                  <a:lnTo>
                    <a:pt x="6092" y="8204"/>
                  </a:lnTo>
                  <a:lnTo>
                    <a:pt x="6288" y="8105"/>
                  </a:lnTo>
                  <a:lnTo>
                    <a:pt x="6386" y="7909"/>
                  </a:lnTo>
                  <a:lnTo>
                    <a:pt x="6435" y="7663"/>
                  </a:lnTo>
                  <a:lnTo>
                    <a:pt x="6435" y="4126"/>
                  </a:lnTo>
                  <a:lnTo>
                    <a:pt x="6435" y="4126"/>
                  </a:lnTo>
                  <a:lnTo>
                    <a:pt x="6435" y="3684"/>
                  </a:lnTo>
                  <a:lnTo>
                    <a:pt x="6386" y="3291"/>
                  </a:lnTo>
                  <a:lnTo>
                    <a:pt x="6288" y="2898"/>
                  </a:lnTo>
                  <a:lnTo>
                    <a:pt x="6141" y="2505"/>
                  </a:lnTo>
                  <a:lnTo>
                    <a:pt x="5944" y="2161"/>
                  </a:lnTo>
                  <a:lnTo>
                    <a:pt x="5748" y="1818"/>
                  </a:lnTo>
                  <a:lnTo>
                    <a:pt x="5502" y="1474"/>
                  </a:lnTo>
                  <a:lnTo>
                    <a:pt x="5257" y="1179"/>
                  </a:lnTo>
                  <a:lnTo>
                    <a:pt x="4962" y="933"/>
                  </a:lnTo>
                  <a:lnTo>
                    <a:pt x="4618" y="688"/>
                  </a:lnTo>
                  <a:lnTo>
                    <a:pt x="4274" y="491"/>
                  </a:lnTo>
                  <a:lnTo>
                    <a:pt x="3930" y="295"/>
                  </a:lnTo>
                  <a:lnTo>
                    <a:pt x="3537" y="197"/>
                  </a:lnTo>
                  <a:lnTo>
                    <a:pt x="3144" y="98"/>
                  </a:lnTo>
                  <a:lnTo>
                    <a:pt x="2751" y="0"/>
                  </a:lnTo>
                  <a:lnTo>
                    <a:pt x="2358" y="0"/>
                  </a:lnTo>
                  <a:lnTo>
                    <a:pt x="235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80"/>
            <p:cNvSpPr/>
            <p:nvPr/>
          </p:nvSpPr>
          <p:spPr>
            <a:xfrm>
              <a:off x="6517300" y="2164850"/>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80"/>
            <p:cNvSpPr/>
            <p:nvPr/>
          </p:nvSpPr>
          <p:spPr>
            <a:xfrm>
              <a:off x="6355175" y="2164850"/>
              <a:ext cx="88450" cy="58950"/>
            </a:xfrm>
            <a:custGeom>
              <a:avLst/>
              <a:gdLst/>
              <a:ahLst/>
              <a:cxnLst/>
              <a:rect l="l" t="t" r="r" b="b"/>
              <a:pathLst>
                <a:path w="3538" h="2358" extrusionOk="0">
                  <a:moveTo>
                    <a:pt x="1" y="0"/>
                  </a:moveTo>
                  <a:lnTo>
                    <a:pt x="1" y="590"/>
                  </a:lnTo>
                  <a:lnTo>
                    <a:pt x="50" y="933"/>
                  </a:lnTo>
                  <a:lnTo>
                    <a:pt x="148" y="1277"/>
                  </a:lnTo>
                  <a:lnTo>
                    <a:pt x="296" y="1572"/>
                  </a:lnTo>
                  <a:lnTo>
                    <a:pt x="541" y="1818"/>
                  </a:lnTo>
                  <a:lnTo>
                    <a:pt x="787" y="2063"/>
                  </a:lnTo>
                  <a:lnTo>
                    <a:pt x="1082" y="2211"/>
                  </a:lnTo>
                  <a:lnTo>
                    <a:pt x="1426" y="2309"/>
                  </a:lnTo>
                  <a:lnTo>
                    <a:pt x="1769" y="2358"/>
                  </a:lnTo>
                  <a:lnTo>
                    <a:pt x="2113" y="2309"/>
                  </a:lnTo>
                  <a:lnTo>
                    <a:pt x="2457" y="2211"/>
                  </a:lnTo>
                  <a:lnTo>
                    <a:pt x="2752" y="2063"/>
                  </a:lnTo>
                  <a:lnTo>
                    <a:pt x="2997" y="1818"/>
                  </a:lnTo>
                  <a:lnTo>
                    <a:pt x="3243" y="1572"/>
                  </a:lnTo>
                  <a:lnTo>
                    <a:pt x="3390" y="1277"/>
                  </a:lnTo>
                  <a:lnTo>
                    <a:pt x="3489" y="933"/>
                  </a:lnTo>
                  <a:lnTo>
                    <a:pt x="3538" y="590"/>
                  </a:lnTo>
                  <a:lnTo>
                    <a:pt x="3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80"/>
            <p:cNvSpPr/>
            <p:nvPr/>
          </p:nvSpPr>
          <p:spPr>
            <a:xfrm>
              <a:off x="6355175" y="2164850"/>
              <a:ext cx="88450" cy="58950"/>
            </a:xfrm>
            <a:custGeom>
              <a:avLst/>
              <a:gdLst/>
              <a:ahLst/>
              <a:cxnLst/>
              <a:rect l="l" t="t" r="r" b="b"/>
              <a:pathLst>
                <a:path w="3538" h="2358" fill="none" extrusionOk="0">
                  <a:moveTo>
                    <a:pt x="3538" y="590"/>
                  </a:moveTo>
                  <a:lnTo>
                    <a:pt x="3538" y="0"/>
                  </a:lnTo>
                  <a:lnTo>
                    <a:pt x="1" y="0"/>
                  </a:lnTo>
                  <a:lnTo>
                    <a:pt x="1" y="590"/>
                  </a:lnTo>
                  <a:lnTo>
                    <a:pt x="1" y="590"/>
                  </a:lnTo>
                  <a:lnTo>
                    <a:pt x="50" y="933"/>
                  </a:lnTo>
                  <a:lnTo>
                    <a:pt x="148" y="1277"/>
                  </a:lnTo>
                  <a:lnTo>
                    <a:pt x="296" y="1572"/>
                  </a:lnTo>
                  <a:lnTo>
                    <a:pt x="541" y="1818"/>
                  </a:lnTo>
                  <a:lnTo>
                    <a:pt x="787" y="2063"/>
                  </a:lnTo>
                  <a:lnTo>
                    <a:pt x="1082" y="2211"/>
                  </a:lnTo>
                  <a:lnTo>
                    <a:pt x="1426" y="2309"/>
                  </a:lnTo>
                  <a:lnTo>
                    <a:pt x="1769" y="2358"/>
                  </a:lnTo>
                  <a:lnTo>
                    <a:pt x="1769" y="2358"/>
                  </a:lnTo>
                  <a:lnTo>
                    <a:pt x="2113" y="2309"/>
                  </a:lnTo>
                  <a:lnTo>
                    <a:pt x="2457" y="2211"/>
                  </a:lnTo>
                  <a:lnTo>
                    <a:pt x="2752" y="2063"/>
                  </a:lnTo>
                  <a:lnTo>
                    <a:pt x="2997" y="1818"/>
                  </a:lnTo>
                  <a:lnTo>
                    <a:pt x="3243" y="1572"/>
                  </a:lnTo>
                  <a:lnTo>
                    <a:pt x="3390" y="1277"/>
                  </a:lnTo>
                  <a:lnTo>
                    <a:pt x="3489" y="933"/>
                  </a:lnTo>
                  <a:lnTo>
                    <a:pt x="3538" y="590"/>
                  </a:lnTo>
                  <a:lnTo>
                    <a:pt x="3538" y="5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80"/>
            <p:cNvSpPr/>
            <p:nvPr/>
          </p:nvSpPr>
          <p:spPr>
            <a:xfrm>
              <a:off x="6443600" y="2179575"/>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6" name="Google Shape;1706;p80"/>
          <p:cNvGrpSpPr/>
          <p:nvPr/>
        </p:nvGrpSpPr>
        <p:grpSpPr>
          <a:xfrm>
            <a:off x="7451435" y="1899980"/>
            <a:ext cx="408194" cy="465198"/>
            <a:chOff x="6911500" y="1870100"/>
            <a:chExt cx="439675" cy="501075"/>
          </a:xfrm>
        </p:grpSpPr>
        <p:sp>
          <p:nvSpPr>
            <p:cNvPr id="1707" name="Google Shape;1707;p80"/>
            <p:cNvSpPr/>
            <p:nvPr/>
          </p:nvSpPr>
          <p:spPr>
            <a:xfrm>
              <a:off x="7087125" y="2223775"/>
              <a:ext cx="88450" cy="57750"/>
            </a:xfrm>
            <a:custGeom>
              <a:avLst/>
              <a:gdLst/>
              <a:ahLst/>
              <a:cxnLst/>
              <a:rect l="l" t="t" r="r" b="b"/>
              <a:pathLst>
                <a:path w="3538" h="2310" extrusionOk="0">
                  <a:moveTo>
                    <a:pt x="0" y="1"/>
                  </a:moveTo>
                  <a:lnTo>
                    <a:pt x="0" y="590"/>
                  </a:lnTo>
                  <a:lnTo>
                    <a:pt x="50" y="934"/>
                  </a:lnTo>
                  <a:lnTo>
                    <a:pt x="148" y="1278"/>
                  </a:lnTo>
                  <a:lnTo>
                    <a:pt x="295" y="1573"/>
                  </a:lnTo>
                  <a:lnTo>
                    <a:pt x="541" y="1818"/>
                  </a:lnTo>
                  <a:lnTo>
                    <a:pt x="786" y="2015"/>
                  </a:lnTo>
                  <a:lnTo>
                    <a:pt x="1081" y="2211"/>
                  </a:lnTo>
                  <a:lnTo>
                    <a:pt x="1425" y="2310"/>
                  </a:lnTo>
                  <a:lnTo>
                    <a:pt x="2113" y="2310"/>
                  </a:lnTo>
                  <a:lnTo>
                    <a:pt x="2457" y="2211"/>
                  </a:lnTo>
                  <a:lnTo>
                    <a:pt x="2751" y="2015"/>
                  </a:lnTo>
                  <a:lnTo>
                    <a:pt x="2997" y="1818"/>
                  </a:lnTo>
                  <a:lnTo>
                    <a:pt x="3243" y="1573"/>
                  </a:lnTo>
                  <a:lnTo>
                    <a:pt x="3390" y="1278"/>
                  </a:lnTo>
                  <a:lnTo>
                    <a:pt x="3488" y="934"/>
                  </a:lnTo>
                  <a:lnTo>
                    <a:pt x="3537" y="590"/>
                  </a:lnTo>
                  <a:lnTo>
                    <a:pt x="35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80"/>
            <p:cNvSpPr/>
            <p:nvPr/>
          </p:nvSpPr>
          <p:spPr>
            <a:xfrm>
              <a:off x="7087125" y="2223775"/>
              <a:ext cx="88450" cy="57750"/>
            </a:xfrm>
            <a:custGeom>
              <a:avLst/>
              <a:gdLst/>
              <a:ahLst/>
              <a:cxnLst/>
              <a:rect l="l" t="t" r="r" b="b"/>
              <a:pathLst>
                <a:path w="3538" h="2310" fill="none" extrusionOk="0">
                  <a:moveTo>
                    <a:pt x="0" y="590"/>
                  </a:moveTo>
                  <a:lnTo>
                    <a:pt x="0" y="590"/>
                  </a:lnTo>
                  <a:lnTo>
                    <a:pt x="50" y="934"/>
                  </a:lnTo>
                  <a:lnTo>
                    <a:pt x="148" y="1278"/>
                  </a:lnTo>
                  <a:lnTo>
                    <a:pt x="295" y="1573"/>
                  </a:lnTo>
                  <a:lnTo>
                    <a:pt x="541" y="1818"/>
                  </a:lnTo>
                  <a:lnTo>
                    <a:pt x="786" y="2015"/>
                  </a:lnTo>
                  <a:lnTo>
                    <a:pt x="1081" y="2211"/>
                  </a:lnTo>
                  <a:lnTo>
                    <a:pt x="1425" y="2310"/>
                  </a:lnTo>
                  <a:lnTo>
                    <a:pt x="1769" y="2310"/>
                  </a:lnTo>
                  <a:lnTo>
                    <a:pt x="1769" y="2310"/>
                  </a:lnTo>
                  <a:lnTo>
                    <a:pt x="2113" y="2310"/>
                  </a:lnTo>
                  <a:lnTo>
                    <a:pt x="2457" y="2211"/>
                  </a:lnTo>
                  <a:lnTo>
                    <a:pt x="2751" y="2015"/>
                  </a:lnTo>
                  <a:lnTo>
                    <a:pt x="2997" y="1818"/>
                  </a:lnTo>
                  <a:lnTo>
                    <a:pt x="3243" y="1573"/>
                  </a:lnTo>
                  <a:lnTo>
                    <a:pt x="3390" y="1278"/>
                  </a:lnTo>
                  <a:lnTo>
                    <a:pt x="3488" y="934"/>
                  </a:lnTo>
                  <a:lnTo>
                    <a:pt x="3537" y="590"/>
                  </a:lnTo>
                  <a:lnTo>
                    <a:pt x="3537" y="1"/>
                  </a:lnTo>
                  <a:lnTo>
                    <a:pt x="0" y="1"/>
                  </a:lnTo>
                  <a:lnTo>
                    <a:pt x="0" y="5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80"/>
            <p:cNvSpPr/>
            <p:nvPr/>
          </p:nvSpPr>
          <p:spPr>
            <a:xfrm>
              <a:off x="7087125" y="2238525"/>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80"/>
            <p:cNvSpPr/>
            <p:nvPr/>
          </p:nvSpPr>
          <p:spPr>
            <a:xfrm>
              <a:off x="6911500" y="2223775"/>
              <a:ext cx="439675" cy="147400"/>
            </a:xfrm>
            <a:custGeom>
              <a:avLst/>
              <a:gdLst/>
              <a:ahLst/>
              <a:cxnLst/>
              <a:rect l="l" t="t" r="r" b="b"/>
              <a:pathLst>
                <a:path w="17587" h="5896" extrusionOk="0">
                  <a:moveTo>
                    <a:pt x="3685" y="1"/>
                  </a:moveTo>
                  <a:lnTo>
                    <a:pt x="3292" y="50"/>
                  </a:lnTo>
                  <a:lnTo>
                    <a:pt x="2899" y="148"/>
                  </a:lnTo>
                  <a:lnTo>
                    <a:pt x="2506" y="296"/>
                  </a:lnTo>
                  <a:lnTo>
                    <a:pt x="2162" y="492"/>
                  </a:lnTo>
                  <a:lnTo>
                    <a:pt x="1818" y="689"/>
                  </a:lnTo>
                  <a:lnTo>
                    <a:pt x="1475" y="934"/>
                  </a:lnTo>
                  <a:lnTo>
                    <a:pt x="1180" y="1180"/>
                  </a:lnTo>
                  <a:lnTo>
                    <a:pt x="934" y="1475"/>
                  </a:lnTo>
                  <a:lnTo>
                    <a:pt x="689" y="1818"/>
                  </a:lnTo>
                  <a:lnTo>
                    <a:pt x="492" y="2113"/>
                  </a:lnTo>
                  <a:lnTo>
                    <a:pt x="296" y="2506"/>
                  </a:lnTo>
                  <a:lnTo>
                    <a:pt x="148" y="2850"/>
                  </a:lnTo>
                  <a:lnTo>
                    <a:pt x="50" y="3292"/>
                  </a:lnTo>
                  <a:lnTo>
                    <a:pt x="1" y="3685"/>
                  </a:lnTo>
                  <a:lnTo>
                    <a:pt x="1" y="4078"/>
                  </a:lnTo>
                  <a:lnTo>
                    <a:pt x="1" y="5306"/>
                  </a:lnTo>
                  <a:lnTo>
                    <a:pt x="50" y="5552"/>
                  </a:lnTo>
                  <a:lnTo>
                    <a:pt x="148" y="5748"/>
                  </a:lnTo>
                  <a:lnTo>
                    <a:pt x="345" y="5847"/>
                  </a:lnTo>
                  <a:lnTo>
                    <a:pt x="590" y="5896"/>
                  </a:lnTo>
                  <a:lnTo>
                    <a:pt x="3489" y="5896"/>
                  </a:lnTo>
                  <a:lnTo>
                    <a:pt x="3489" y="4078"/>
                  </a:lnTo>
                  <a:lnTo>
                    <a:pt x="3538" y="3882"/>
                  </a:lnTo>
                  <a:lnTo>
                    <a:pt x="3685" y="3685"/>
                  </a:lnTo>
                  <a:lnTo>
                    <a:pt x="3882" y="3538"/>
                  </a:lnTo>
                  <a:lnTo>
                    <a:pt x="4078" y="3489"/>
                  </a:lnTo>
                  <a:lnTo>
                    <a:pt x="4324" y="3538"/>
                  </a:lnTo>
                  <a:lnTo>
                    <a:pt x="4520" y="3685"/>
                  </a:lnTo>
                  <a:lnTo>
                    <a:pt x="4618" y="3882"/>
                  </a:lnTo>
                  <a:lnTo>
                    <a:pt x="4668" y="4078"/>
                  </a:lnTo>
                  <a:lnTo>
                    <a:pt x="4668" y="5896"/>
                  </a:lnTo>
                  <a:lnTo>
                    <a:pt x="12920" y="5896"/>
                  </a:lnTo>
                  <a:lnTo>
                    <a:pt x="12920" y="4078"/>
                  </a:lnTo>
                  <a:lnTo>
                    <a:pt x="12969" y="3882"/>
                  </a:lnTo>
                  <a:lnTo>
                    <a:pt x="13068" y="3685"/>
                  </a:lnTo>
                  <a:lnTo>
                    <a:pt x="13264" y="3538"/>
                  </a:lnTo>
                  <a:lnTo>
                    <a:pt x="13510" y="3489"/>
                  </a:lnTo>
                  <a:lnTo>
                    <a:pt x="13706" y="3538"/>
                  </a:lnTo>
                  <a:lnTo>
                    <a:pt x="13903" y="3685"/>
                  </a:lnTo>
                  <a:lnTo>
                    <a:pt x="14050" y="3882"/>
                  </a:lnTo>
                  <a:lnTo>
                    <a:pt x="14099" y="4078"/>
                  </a:lnTo>
                  <a:lnTo>
                    <a:pt x="14099" y="5896"/>
                  </a:lnTo>
                  <a:lnTo>
                    <a:pt x="16997" y="5896"/>
                  </a:lnTo>
                  <a:lnTo>
                    <a:pt x="17243" y="5847"/>
                  </a:lnTo>
                  <a:lnTo>
                    <a:pt x="17440" y="5748"/>
                  </a:lnTo>
                  <a:lnTo>
                    <a:pt x="17538" y="5552"/>
                  </a:lnTo>
                  <a:lnTo>
                    <a:pt x="17587" y="5306"/>
                  </a:lnTo>
                  <a:lnTo>
                    <a:pt x="17587" y="4078"/>
                  </a:lnTo>
                  <a:lnTo>
                    <a:pt x="17587" y="3685"/>
                  </a:lnTo>
                  <a:lnTo>
                    <a:pt x="17538" y="3292"/>
                  </a:lnTo>
                  <a:lnTo>
                    <a:pt x="17440" y="2850"/>
                  </a:lnTo>
                  <a:lnTo>
                    <a:pt x="17292" y="2506"/>
                  </a:lnTo>
                  <a:lnTo>
                    <a:pt x="17096" y="2113"/>
                  </a:lnTo>
                  <a:lnTo>
                    <a:pt x="16899" y="1818"/>
                  </a:lnTo>
                  <a:lnTo>
                    <a:pt x="16654" y="1475"/>
                  </a:lnTo>
                  <a:lnTo>
                    <a:pt x="16408" y="1180"/>
                  </a:lnTo>
                  <a:lnTo>
                    <a:pt x="16113" y="934"/>
                  </a:lnTo>
                  <a:lnTo>
                    <a:pt x="15769" y="689"/>
                  </a:lnTo>
                  <a:lnTo>
                    <a:pt x="15426" y="492"/>
                  </a:lnTo>
                  <a:lnTo>
                    <a:pt x="15082" y="296"/>
                  </a:lnTo>
                  <a:lnTo>
                    <a:pt x="14689" y="148"/>
                  </a:lnTo>
                  <a:lnTo>
                    <a:pt x="14296" y="50"/>
                  </a:lnTo>
                  <a:lnTo>
                    <a:pt x="13903" y="1"/>
                  </a:lnTo>
                  <a:lnTo>
                    <a:pt x="11741" y="1"/>
                  </a:lnTo>
                  <a:lnTo>
                    <a:pt x="11741" y="590"/>
                  </a:lnTo>
                  <a:lnTo>
                    <a:pt x="11692" y="885"/>
                  </a:lnTo>
                  <a:lnTo>
                    <a:pt x="11692" y="1180"/>
                  </a:lnTo>
                  <a:lnTo>
                    <a:pt x="11496" y="1720"/>
                  </a:lnTo>
                  <a:lnTo>
                    <a:pt x="11250" y="2211"/>
                  </a:lnTo>
                  <a:lnTo>
                    <a:pt x="10857" y="2654"/>
                  </a:lnTo>
                  <a:lnTo>
                    <a:pt x="10415" y="2997"/>
                  </a:lnTo>
                  <a:lnTo>
                    <a:pt x="9924" y="3292"/>
                  </a:lnTo>
                  <a:lnTo>
                    <a:pt x="9383" y="3440"/>
                  </a:lnTo>
                  <a:lnTo>
                    <a:pt x="9089" y="3489"/>
                  </a:lnTo>
                  <a:lnTo>
                    <a:pt x="8499" y="3489"/>
                  </a:lnTo>
                  <a:lnTo>
                    <a:pt x="8204" y="3440"/>
                  </a:lnTo>
                  <a:lnTo>
                    <a:pt x="7664" y="3292"/>
                  </a:lnTo>
                  <a:lnTo>
                    <a:pt x="7173" y="2997"/>
                  </a:lnTo>
                  <a:lnTo>
                    <a:pt x="6731" y="2654"/>
                  </a:lnTo>
                  <a:lnTo>
                    <a:pt x="6338" y="2211"/>
                  </a:lnTo>
                  <a:lnTo>
                    <a:pt x="6092" y="1720"/>
                  </a:lnTo>
                  <a:lnTo>
                    <a:pt x="5896" y="1180"/>
                  </a:lnTo>
                  <a:lnTo>
                    <a:pt x="5896" y="885"/>
                  </a:lnTo>
                  <a:lnTo>
                    <a:pt x="5846" y="590"/>
                  </a:lnTo>
                  <a:lnTo>
                    <a:pt x="58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80"/>
            <p:cNvSpPr/>
            <p:nvPr/>
          </p:nvSpPr>
          <p:spPr>
            <a:xfrm>
              <a:off x="6911500" y="2223775"/>
              <a:ext cx="439675" cy="147400"/>
            </a:xfrm>
            <a:custGeom>
              <a:avLst/>
              <a:gdLst/>
              <a:ahLst/>
              <a:cxnLst/>
              <a:rect l="l" t="t" r="r" b="b"/>
              <a:pathLst>
                <a:path w="17587" h="5896" fill="none" extrusionOk="0">
                  <a:moveTo>
                    <a:pt x="1" y="4078"/>
                  </a:moveTo>
                  <a:lnTo>
                    <a:pt x="1" y="5306"/>
                  </a:lnTo>
                  <a:lnTo>
                    <a:pt x="1" y="5306"/>
                  </a:lnTo>
                  <a:lnTo>
                    <a:pt x="50" y="5552"/>
                  </a:lnTo>
                  <a:lnTo>
                    <a:pt x="148" y="5748"/>
                  </a:lnTo>
                  <a:lnTo>
                    <a:pt x="345" y="5847"/>
                  </a:lnTo>
                  <a:lnTo>
                    <a:pt x="590" y="5896"/>
                  </a:lnTo>
                  <a:lnTo>
                    <a:pt x="3489" y="5896"/>
                  </a:lnTo>
                  <a:lnTo>
                    <a:pt x="3489" y="4078"/>
                  </a:lnTo>
                  <a:lnTo>
                    <a:pt x="3489" y="4078"/>
                  </a:lnTo>
                  <a:lnTo>
                    <a:pt x="3538" y="3882"/>
                  </a:lnTo>
                  <a:lnTo>
                    <a:pt x="3685" y="3685"/>
                  </a:lnTo>
                  <a:lnTo>
                    <a:pt x="3882" y="3538"/>
                  </a:lnTo>
                  <a:lnTo>
                    <a:pt x="4078" y="3489"/>
                  </a:lnTo>
                  <a:lnTo>
                    <a:pt x="4078" y="3489"/>
                  </a:lnTo>
                  <a:lnTo>
                    <a:pt x="4324" y="3538"/>
                  </a:lnTo>
                  <a:lnTo>
                    <a:pt x="4520" y="3685"/>
                  </a:lnTo>
                  <a:lnTo>
                    <a:pt x="4618" y="3882"/>
                  </a:lnTo>
                  <a:lnTo>
                    <a:pt x="4668" y="4078"/>
                  </a:lnTo>
                  <a:lnTo>
                    <a:pt x="4668" y="5896"/>
                  </a:lnTo>
                  <a:lnTo>
                    <a:pt x="12920" y="5896"/>
                  </a:lnTo>
                  <a:lnTo>
                    <a:pt x="12920" y="4078"/>
                  </a:lnTo>
                  <a:lnTo>
                    <a:pt x="12920" y="4078"/>
                  </a:lnTo>
                  <a:lnTo>
                    <a:pt x="12969" y="3882"/>
                  </a:lnTo>
                  <a:lnTo>
                    <a:pt x="13068" y="3685"/>
                  </a:lnTo>
                  <a:lnTo>
                    <a:pt x="13264" y="3538"/>
                  </a:lnTo>
                  <a:lnTo>
                    <a:pt x="13510" y="3489"/>
                  </a:lnTo>
                  <a:lnTo>
                    <a:pt x="13510" y="3489"/>
                  </a:lnTo>
                  <a:lnTo>
                    <a:pt x="13706" y="3538"/>
                  </a:lnTo>
                  <a:lnTo>
                    <a:pt x="13903" y="3685"/>
                  </a:lnTo>
                  <a:lnTo>
                    <a:pt x="14050" y="3882"/>
                  </a:lnTo>
                  <a:lnTo>
                    <a:pt x="14099" y="4078"/>
                  </a:lnTo>
                  <a:lnTo>
                    <a:pt x="14099" y="5896"/>
                  </a:lnTo>
                  <a:lnTo>
                    <a:pt x="16997" y="5896"/>
                  </a:lnTo>
                  <a:lnTo>
                    <a:pt x="16997" y="5896"/>
                  </a:lnTo>
                  <a:lnTo>
                    <a:pt x="17243" y="5847"/>
                  </a:lnTo>
                  <a:lnTo>
                    <a:pt x="17440" y="5748"/>
                  </a:lnTo>
                  <a:lnTo>
                    <a:pt x="17538" y="5552"/>
                  </a:lnTo>
                  <a:lnTo>
                    <a:pt x="17587" y="5306"/>
                  </a:lnTo>
                  <a:lnTo>
                    <a:pt x="17587" y="4078"/>
                  </a:lnTo>
                  <a:lnTo>
                    <a:pt x="17587" y="4078"/>
                  </a:lnTo>
                  <a:lnTo>
                    <a:pt x="17587" y="3685"/>
                  </a:lnTo>
                  <a:lnTo>
                    <a:pt x="17538" y="3292"/>
                  </a:lnTo>
                  <a:lnTo>
                    <a:pt x="17440" y="2850"/>
                  </a:lnTo>
                  <a:lnTo>
                    <a:pt x="17292" y="2506"/>
                  </a:lnTo>
                  <a:lnTo>
                    <a:pt x="17096" y="2113"/>
                  </a:lnTo>
                  <a:lnTo>
                    <a:pt x="16899" y="1818"/>
                  </a:lnTo>
                  <a:lnTo>
                    <a:pt x="16654" y="1475"/>
                  </a:lnTo>
                  <a:lnTo>
                    <a:pt x="16408" y="1180"/>
                  </a:lnTo>
                  <a:lnTo>
                    <a:pt x="16113" y="934"/>
                  </a:lnTo>
                  <a:lnTo>
                    <a:pt x="15769" y="689"/>
                  </a:lnTo>
                  <a:lnTo>
                    <a:pt x="15426" y="492"/>
                  </a:lnTo>
                  <a:lnTo>
                    <a:pt x="15082" y="296"/>
                  </a:lnTo>
                  <a:lnTo>
                    <a:pt x="14689" y="148"/>
                  </a:lnTo>
                  <a:lnTo>
                    <a:pt x="14296" y="50"/>
                  </a:lnTo>
                  <a:lnTo>
                    <a:pt x="13903" y="1"/>
                  </a:lnTo>
                  <a:lnTo>
                    <a:pt x="13510" y="1"/>
                  </a:lnTo>
                  <a:lnTo>
                    <a:pt x="11741" y="1"/>
                  </a:lnTo>
                  <a:lnTo>
                    <a:pt x="11741" y="590"/>
                  </a:lnTo>
                  <a:lnTo>
                    <a:pt x="11741" y="590"/>
                  </a:lnTo>
                  <a:lnTo>
                    <a:pt x="11692" y="885"/>
                  </a:lnTo>
                  <a:lnTo>
                    <a:pt x="11692" y="1180"/>
                  </a:lnTo>
                  <a:lnTo>
                    <a:pt x="11496" y="1720"/>
                  </a:lnTo>
                  <a:lnTo>
                    <a:pt x="11250" y="2211"/>
                  </a:lnTo>
                  <a:lnTo>
                    <a:pt x="10857" y="2654"/>
                  </a:lnTo>
                  <a:lnTo>
                    <a:pt x="10415" y="2997"/>
                  </a:lnTo>
                  <a:lnTo>
                    <a:pt x="9924" y="3292"/>
                  </a:lnTo>
                  <a:lnTo>
                    <a:pt x="9383" y="3440"/>
                  </a:lnTo>
                  <a:lnTo>
                    <a:pt x="9089" y="3489"/>
                  </a:lnTo>
                  <a:lnTo>
                    <a:pt x="8794" y="3489"/>
                  </a:lnTo>
                  <a:lnTo>
                    <a:pt x="8794" y="3489"/>
                  </a:lnTo>
                  <a:lnTo>
                    <a:pt x="8499" y="3489"/>
                  </a:lnTo>
                  <a:lnTo>
                    <a:pt x="8204" y="3440"/>
                  </a:lnTo>
                  <a:lnTo>
                    <a:pt x="7664" y="3292"/>
                  </a:lnTo>
                  <a:lnTo>
                    <a:pt x="7173" y="2997"/>
                  </a:lnTo>
                  <a:lnTo>
                    <a:pt x="6731" y="2654"/>
                  </a:lnTo>
                  <a:lnTo>
                    <a:pt x="6338" y="2211"/>
                  </a:lnTo>
                  <a:lnTo>
                    <a:pt x="6092" y="1720"/>
                  </a:lnTo>
                  <a:lnTo>
                    <a:pt x="5896" y="1180"/>
                  </a:lnTo>
                  <a:lnTo>
                    <a:pt x="5896" y="885"/>
                  </a:lnTo>
                  <a:lnTo>
                    <a:pt x="5846" y="590"/>
                  </a:lnTo>
                  <a:lnTo>
                    <a:pt x="5846" y="1"/>
                  </a:lnTo>
                  <a:lnTo>
                    <a:pt x="4078" y="1"/>
                  </a:lnTo>
                  <a:lnTo>
                    <a:pt x="4078" y="1"/>
                  </a:lnTo>
                  <a:lnTo>
                    <a:pt x="3685" y="1"/>
                  </a:lnTo>
                  <a:lnTo>
                    <a:pt x="3292" y="50"/>
                  </a:lnTo>
                  <a:lnTo>
                    <a:pt x="2899" y="148"/>
                  </a:lnTo>
                  <a:lnTo>
                    <a:pt x="2506" y="296"/>
                  </a:lnTo>
                  <a:lnTo>
                    <a:pt x="2162" y="492"/>
                  </a:lnTo>
                  <a:lnTo>
                    <a:pt x="1818" y="689"/>
                  </a:lnTo>
                  <a:lnTo>
                    <a:pt x="1475" y="934"/>
                  </a:lnTo>
                  <a:lnTo>
                    <a:pt x="1180" y="1180"/>
                  </a:lnTo>
                  <a:lnTo>
                    <a:pt x="934" y="1475"/>
                  </a:lnTo>
                  <a:lnTo>
                    <a:pt x="689" y="1818"/>
                  </a:lnTo>
                  <a:lnTo>
                    <a:pt x="492" y="2113"/>
                  </a:lnTo>
                  <a:lnTo>
                    <a:pt x="296" y="2506"/>
                  </a:lnTo>
                  <a:lnTo>
                    <a:pt x="148" y="2850"/>
                  </a:lnTo>
                  <a:lnTo>
                    <a:pt x="50" y="3292"/>
                  </a:lnTo>
                  <a:lnTo>
                    <a:pt x="1" y="3685"/>
                  </a:lnTo>
                  <a:lnTo>
                    <a:pt x="1" y="4078"/>
                  </a:lnTo>
                  <a:lnTo>
                    <a:pt x="1" y="4078"/>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80"/>
            <p:cNvSpPr/>
            <p:nvPr/>
          </p:nvSpPr>
          <p:spPr>
            <a:xfrm>
              <a:off x="6911500" y="2325725"/>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80"/>
            <p:cNvSpPr/>
            <p:nvPr/>
          </p:nvSpPr>
          <p:spPr>
            <a:xfrm>
              <a:off x="7042900" y="1929050"/>
              <a:ext cx="174425" cy="103175"/>
            </a:xfrm>
            <a:custGeom>
              <a:avLst/>
              <a:gdLst/>
              <a:ahLst/>
              <a:cxnLst/>
              <a:rect l="l" t="t" r="r" b="b"/>
              <a:pathLst>
                <a:path w="6977" h="4127" extrusionOk="0">
                  <a:moveTo>
                    <a:pt x="3145" y="0"/>
                  </a:moveTo>
                  <a:lnTo>
                    <a:pt x="2801" y="49"/>
                  </a:lnTo>
                  <a:lnTo>
                    <a:pt x="2457" y="148"/>
                  </a:lnTo>
                  <a:lnTo>
                    <a:pt x="2162" y="295"/>
                  </a:lnTo>
                  <a:lnTo>
                    <a:pt x="1868" y="442"/>
                  </a:lnTo>
                  <a:lnTo>
                    <a:pt x="1573" y="590"/>
                  </a:lnTo>
                  <a:lnTo>
                    <a:pt x="1278" y="835"/>
                  </a:lnTo>
                  <a:lnTo>
                    <a:pt x="1033" y="1032"/>
                  </a:lnTo>
                  <a:lnTo>
                    <a:pt x="836" y="1278"/>
                  </a:lnTo>
                  <a:lnTo>
                    <a:pt x="590" y="1572"/>
                  </a:lnTo>
                  <a:lnTo>
                    <a:pt x="443" y="1867"/>
                  </a:lnTo>
                  <a:lnTo>
                    <a:pt x="296" y="2162"/>
                  </a:lnTo>
                  <a:lnTo>
                    <a:pt x="148" y="2506"/>
                  </a:lnTo>
                  <a:lnTo>
                    <a:pt x="99" y="2850"/>
                  </a:lnTo>
                  <a:lnTo>
                    <a:pt x="50" y="3193"/>
                  </a:lnTo>
                  <a:lnTo>
                    <a:pt x="1" y="3537"/>
                  </a:lnTo>
                  <a:lnTo>
                    <a:pt x="1" y="4127"/>
                  </a:lnTo>
                  <a:lnTo>
                    <a:pt x="3538" y="4127"/>
                  </a:lnTo>
                  <a:lnTo>
                    <a:pt x="3783" y="4078"/>
                  </a:lnTo>
                  <a:lnTo>
                    <a:pt x="3931" y="3979"/>
                  </a:lnTo>
                  <a:lnTo>
                    <a:pt x="4078" y="3783"/>
                  </a:lnTo>
                  <a:lnTo>
                    <a:pt x="4127" y="3537"/>
                  </a:lnTo>
                  <a:lnTo>
                    <a:pt x="4127" y="2358"/>
                  </a:lnTo>
                  <a:lnTo>
                    <a:pt x="4176" y="2162"/>
                  </a:lnTo>
                  <a:lnTo>
                    <a:pt x="4275" y="1965"/>
                  </a:lnTo>
                  <a:lnTo>
                    <a:pt x="4471" y="1818"/>
                  </a:lnTo>
                  <a:lnTo>
                    <a:pt x="4717" y="1769"/>
                  </a:lnTo>
                  <a:lnTo>
                    <a:pt x="4962" y="1818"/>
                  </a:lnTo>
                  <a:lnTo>
                    <a:pt x="5110" y="1965"/>
                  </a:lnTo>
                  <a:lnTo>
                    <a:pt x="5257" y="2162"/>
                  </a:lnTo>
                  <a:lnTo>
                    <a:pt x="5306" y="2358"/>
                  </a:lnTo>
                  <a:lnTo>
                    <a:pt x="5355" y="2604"/>
                  </a:lnTo>
                  <a:lnTo>
                    <a:pt x="5454" y="2800"/>
                  </a:lnTo>
                  <a:lnTo>
                    <a:pt x="5650" y="2899"/>
                  </a:lnTo>
                  <a:lnTo>
                    <a:pt x="5896" y="2948"/>
                  </a:lnTo>
                  <a:lnTo>
                    <a:pt x="6976" y="2948"/>
                  </a:lnTo>
                  <a:lnTo>
                    <a:pt x="6829" y="2358"/>
                  </a:lnTo>
                  <a:lnTo>
                    <a:pt x="6584" y="1818"/>
                  </a:lnTo>
                  <a:lnTo>
                    <a:pt x="6240" y="1278"/>
                  </a:lnTo>
                  <a:lnTo>
                    <a:pt x="5798" y="835"/>
                  </a:lnTo>
                  <a:lnTo>
                    <a:pt x="5306" y="492"/>
                  </a:lnTo>
                  <a:lnTo>
                    <a:pt x="4766" y="246"/>
                  </a:lnTo>
                  <a:lnTo>
                    <a:pt x="4176" y="49"/>
                  </a:lnTo>
                  <a:lnTo>
                    <a:pt x="38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80"/>
            <p:cNvSpPr/>
            <p:nvPr/>
          </p:nvSpPr>
          <p:spPr>
            <a:xfrm>
              <a:off x="7042900" y="1929050"/>
              <a:ext cx="174425" cy="103175"/>
            </a:xfrm>
            <a:custGeom>
              <a:avLst/>
              <a:gdLst/>
              <a:ahLst/>
              <a:cxnLst/>
              <a:rect l="l" t="t" r="r" b="b"/>
              <a:pathLst>
                <a:path w="6977" h="4127" fill="none" extrusionOk="0">
                  <a:moveTo>
                    <a:pt x="3538" y="0"/>
                  </a:moveTo>
                  <a:lnTo>
                    <a:pt x="3538" y="0"/>
                  </a:lnTo>
                  <a:lnTo>
                    <a:pt x="3145" y="0"/>
                  </a:lnTo>
                  <a:lnTo>
                    <a:pt x="2801" y="49"/>
                  </a:lnTo>
                  <a:lnTo>
                    <a:pt x="2457" y="148"/>
                  </a:lnTo>
                  <a:lnTo>
                    <a:pt x="2162" y="295"/>
                  </a:lnTo>
                  <a:lnTo>
                    <a:pt x="1868" y="442"/>
                  </a:lnTo>
                  <a:lnTo>
                    <a:pt x="1573" y="590"/>
                  </a:lnTo>
                  <a:lnTo>
                    <a:pt x="1278" y="835"/>
                  </a:lnTo>
                  <a:lnTo>
                    <a:pt x="1033" y="1032"/>
                  </a:lnTo>
                  <a:lnTo>
                    <a:pt x="836" y="1278"/>
                  </a:lnTo>
                  <a:lnTo>
                    <a:pt x="590" y="1572"/>
                  </a:lnTo>
                  <a:lnTo>
                    <a:pt x="443" y="1867"/>
                  </a:lnTo>
                  <a:lnTo>
                    <a:pt x="296" y="2162"/>
                  </a:lnTo>
                  <a:lnTo>
                    <a:pt x="148" y="2506"/>
                  </a:lnTo>
                  <a:lnTo>
                    <a:pt x="99" y="2850"/>
                  </a:lnTo>
                  <a:lnTo>
                    <a:pt x="50" y="3193"/>
                  </a:lnTo>
                  <a:lnTo>
                    <a:pt x="1" y="3537"/>
                  </a:lnTo>
                  <a:lnTo>
                    <a:pt x="1" y="4127"/>
                  </a:lnTo>
                  <a:lnTo>
                    <a:pt x="3538" y="4127"/>
                  </a:lnTo>
                  <a:lnTo>
                    <a:pt x="3538" y="4127"/>
                  </a:lnTo>
                  <a:lnTo>
                    <a:pt x="3783" y="4078"/>
                  </a:lnTo>
                  <a:lnTo>
                    <a:pt x="3931" y="3979"/>
                  </a:lnTo>
                  <a:lnTo>
                    <a:pt x="4078" y="3783"/>
                  </a:lnTo>
                  <a:lnTo>
                    <a:pt x="4127" y="3537"/>
                  </a:lnTo>
                  <a:lnTo>
                    <a:pt x="4127" y="2358"/>
                  </a:lnTo>
                  <a:lnTo>
                    <a:pt x="4127" y="2358"/>
                  </a:lnTo>
                  <a:lnTo>
                    <a:pt x="4176" y="2162"/>
                  </a:lnTo>
                  <a:lnTo>
                    <a:pt x="4275" y="1965"/>
                  </a:lnTo>
                  <a:lnTo>
                    <a:pt x="4471" y="1818"/>
                  </a:lnTo>
                  <a:lnTo>
                    <a:pt x="4717" y="1769"/>
                  </a:lnTo>
                  <a:lnTo>
                    <a:pt x="4717" y="1769"/>
                  </a:lnTo>
                  <a:lnTo>
                    <a:pt x="4962" y="1818"/>
                  </a:lnTo>
                  <a:lnTo>
                    <a:pt x="5110" y="1965"/>
                  </a:lnTo>
                  <a:lnTo>
                    <a:pt x="5257" y="2162"/>
                  </a:lnTo>
                  <a:lnTo>
                    <a:pt x="5306" y="2358"/>
                  </a:lnTo>
                  <a:lnTo>
                    <a:pt x="5306" y="2358"/>
                  </a:lnTo>
                  <a:lnTo>
                    <a:pt x="5355" y="2604"/>
                  </a:lnTo>
                  <a:lnTo>
                    <a:pt x="5454" y="2800"/>
                  </a:lnTo>
                  <a:lnTo>
                    <a:pt x="5650" y="2899"/>
                  </a:lnTo>
                  <a:lnTo>
                    <a:pt x="5896" y="2948"/>
                  </a:lnTo>
                  <a:lnTo>
                    <a:pt x="6976" y="2948"/>
                  </a:lnTo>
                  <a:lnTo>
                    <a:pt x="6976" y="2948"/>
                  </a:lnTo>
                  <a:lnTo>
                    <a:pt x="6829" y="2358"/>
                  </a:lnTo>
                  <a:lnTo>
                    <a:pt x="6584" y="1818"/>
                  </a:lnTo>
                  <a:lnTo>
                    <a:pt x="6240" y="1278"/>
                  </a:lnTo>
                  <a:lnTo>
                    <a:pt x="5798" y="835"/>
                  </a:lnTo>
                  <a:lnTo>
                    <a:pt x="5306" y="492"/>
                  </a:lnTo>
                  <a:lnTo>
                    <a:pt x="4766" y="246"/>
                  </a:lnTo>
                  <a:lnTo>
                    <a:pt x="4176" y="49"/>
                  </a:lnTo>
                  <a:lnTo>
                    <a:pt x="3833" y="0"/>
                  </a:lnTo>
                  <a:lnTo>
                    <a:pt x="3538" y="0"/>
                  </a:lnTo>
                  <a:lnTo>
                    <a:pt x="353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80"/>
            <p:cNvSpPr/>
            <p:nvPr/>
          </p:nvSpPr>
          <p:spPr>
            <a:xfrm>
              <a:off x="7131325" y="192905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80"/>
            <p:cNvSpPr/>
            <p:nvPr/>
          </p:nvSpPr>
          <p:spPr>
            <a:xfrm>
              <a:off x="7042900" y="2029750"/>
              <a:ext cx="176875" cy="164575"/>
            </a:xfrm>
            <a:custGeom>
              <a:avLst/>
              <a:gdLst/>
              <a:ahLst/>
              <a:cxnLst/>
              <a:rect l="l" t="t" r="r" b="b"/>
              <a:pathLst>
                <a:path w="7075" h="6583" extrusionOk="0">
                  <a:moveTo>
                    <a:pt x="5208" y="0"/>
                  </a:moveTo>
                  <a:lnTo>
                    <a:pt x="5110" y="246"/>
                  </a:lnTo>
                  <a:lnTo>
                    <a:pt x="5012" y="492"/>
                  </a:lnTo>
                  <a:lnTo>
                    <a:pt x="4815" y="737"/>
                  </a:lnTo>
                  <a:lnTo>
                    <a:pt x="4619" y="934"/>
                  </a:lnTo>
                  <a:lnTo>
                    <a:pt x="4373" y="1081"/>
                  </a:lnTo>
                  <a:lnTo>
                    <a:pt x="4127" y="1179"/>
                  </a:lnTo>
                  <a:lnTo>
                    <a:pt x="3833" y="1278"/>
                  </a:lnTo>
                  <a:lnTo>
                    <a:pt x="1" y="1278"/>
                  </a:lnTo>
                  <a:lnTo>
                    <a:pt x="1" y="3046"/>
                  </a:lnTo>
                  <a:lnTo>
                    <a:pt x="50" y="3390"/>
                  </a:lnTo>
                  <a:lnTo>
                    <a:pt x="99" y="3734"/>
                  </a:lnTo>
                  <a:lnTo>
                    <a:pt x="148" y="4078"/>
                  </a:lnTo>
                  <a:lnTo>
                    <a:pt x="296" y="4422"/>
                  </a:lnTo>
                  <a:lnTo>
                    <a:pt x="443" y="4716"/>
                  </a:lnTo>
                  <a:lnTo>
                    <a:pt x="590" y="5011"/>
                  </a:lnTo>
                  <a:lnTo>
                    <a:pt x="836" y="5306"/>
                  </a:lnTo>
                  <a:lnTo>
                    <a:pt x="1033" y="5551"/>
                  </a:lnTo>
                  <a:lnTo>
                    <a:pt x="1278" y="5748"/>
                  </a:lnTo>
                  <a:lnTo>
                    <a:pt x="1573" y="5994"/>
                  </a:lnTo>
                  <a:lnTo>
                    <a:pt x="1868" y="6141"/>
                  </a:lnTo>
                  <a:lnTo>
                    <a:pt x="2162" y="6288"/>
                  </a:lnTo>
                  <a:lnTo>
                    <a:pt x="2457" y="6436"/>
                  </a:lnTo>
                  <a:lnTo>
                    <a:pt x="2801" y="6485"/>
                  </a:lnTo>
                  <a:lnTo>
                    <a:pt x="3145" y="6534"/>
                  </a:lnTo>
                  <a:lnTo>
                    <a:pt x="3538" y="6583"/>
                  </a:lnTo>
                  <a:lnTo>
                    <a:pt x="3882" y="6534"/>
                  </a:lnTo>
                  <a:lnTo>
                    <a:pt x="4275" y="6485"/>
                  </a:lnTo>
                  <a:lnTo>
                    <a:pt x="4619" y="6386"/>
                  </a:lnTo>
                  <a:lnTo>
                    <a:pt x="4962" y="6239"/>
                  </a:lnTo>
                  <a:lnTo>
                    <a:pt x="5306" y="6092"/>
                  </a:lnTo>
                  <a:lnTo>
                    <a:pt x="5601" y="5895"/>
                  </a:lnTo>
                  <a:lnTo>
                    <a:pt x="5896" y="5650"/>
                  </a:lnTo>
                  <a:lnTo>
                    <a:pt x="6141" y="5404"/>
                  </a:lnTo>
                  <a:lnTo>
                    <a:pt x="4127" y="5404"/>
                  </a:lnTo>
                  <a:lnTo>
                    <a:pt x="3882" y="5355"/>
                  </a:lnTo>
                  <a:lnTo>
                    <a:pt x="3685" y="5208"/>
                  </a:lnTo>
                  <a:lnTo>
                    <a:pt x="3587" y="5060"/>
                  </a:lnTo>
                  <a:lnTo>
                    <a:pt x="3538" y="4815"/>
                  </a:lnTo>
                  <a:lnTo>
                    <a:pt x="3587" y="4569"/>
                  </a:lnTo>
                  <a:lnTo>
                    <a:pt x="3685" y="4372"/>
                  </a:lnTo>
                  <a:lnTo>
                    <a:pt x="3882" y="4274"/>
                  </a:lnTo>
                  <a:lnTo>
                    <a:pt x="4127" y="4225"/>
                  </a:lnTo>
                  <a:lnTo>
                    <a:pt x="6829" y="4225"/>
                  </a:lnTo>
                  <a:lnTo>
                    <a:pt x="6976" y="3636"/>
                  </a:lnTo>
                  <a:lnTo>
                    <a:pt x="7026" y="3341"/>
                  </a:lnTo>
                  <a:lnTo>
                    <a:pt x="7075" y="3046"/>
                  </a:lnTo>
                  <a:lnTo>
                    <a:pt x="7075" y="99"/>
                  </a:lnTo>
                  <a:lnTo>
                    <a:pt x="5552" y="99"/>
                  </a:lnTo>
                  <a:lnTo>
                    <a:pt x="52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80"/>
            <p:cNvSpPr/>
            <p:nvPr/>
          </p:nvSpPr>
          <p:spPr>
            <a:xfrm>
              <a:off x="7042900" y="2029750"/>
              <a:ext cx="176875" cy="164575"/>
            </a:xfrm>
            <a:custGeom>
              <a:avLst/>
              <a:gdLst/>
              <a:ahLst/>
              <a:cxnLst/>
              <a:rect l="l" t="t" r="r" b="b"/>
              <a:pathLst>
                <a:path w="7075" h="6583" fill="none" extrusionOk="0">
                  <a:moveTo>
                    <a:pt x="4127" y="4225"/>
                  </a:moveTo>
                  <a:lnTo>
                    <a:pt x="6829" y="4225"/>
                  </a:lnTo>
                  <a:lnTo>
                    <a:pt x="6829" y="4225"/>
                  </a:lnTo>
                  <a:lnTo>
                    <a:pt x="6976" y="3636"/>
                  </a:lnTo>
                  <a:lnTo>
                    <a:pt x="7026" y="3341"/>
                  </a:lnTo>
                  <a:lnTo>
                    <a:pt x="7075" y="3046"/>
                  </a:lnTo>
                  <a:lnTo>
                    <a:pt x="7075" y="99"/>
                  </a:lnTo>
                  <a:lnTo>
                    <a:pt x="5896" y="99"/>
                  </a:lnTo>
                  <a:lnTo>
                    <a:pt x="5896" y="99"/>
                  </a:lnTo>
                  <a:lnTo>
                    <a:pt x="5552" y="99"/>
                  </a:lnTo>
                  <a:lnTo>
                    <a:pt x="5208" y="0"/>
                  </a:lnTo>
                  <a:lnTo>
                    <a:pt x="5208" y="0"/>
                  </a:lnTo>
                  <a:lnTo>
                    <a:pt x="5110" y="246"/>
                  </a:lnTo>
                  <a:lnTo>
                    <a:pt x="5012" y="492"/>
                  </a:lnTo>
                  <a:lnTo>
                    <a:pt x="4815" y="737"/>
                  </a:lnTo>
                  <a:lnTo>
                    <a:pt x="4619" y="934"/>
                  </a:lnTo>
                  <a:lnTo>
                    <a:pt x="4373" y="1081"/>
                  </a:lnTo>
                  <a:lnTo>
                    <a:pt x="4127" y="1179"/>
                  </a:lnTo>
                  <a:lnTo>
                    <a:pt x="3833" y="1278"/>
                  </a:lnTo>
                  <a:lnTo>
                    <a:pt x="3538" y="1278"/>
                  </a:lnTo>
                  <a:lnTo>
                    <a:pt x="50" y="1278"/>
                  </a:lnTo>
                  <a:lnTo>
                    <a:pt x="50" y="1278"/>
                  </a:lnTo>
                  <a:lnTo>
                    <a:pt x="1" y="1278"/>
                  </a:lnTo>
                  <a:lnTo>
                    <a:pt x="1" y="3046"/>
                  </a:lnTo>
                  <a:lnTo>
                    <a:pt x="1" y="3046"/>
                  </a:lnTo>
                  <a:lnTo>
                    <a:pt x="50" y="3390"/>
                  </a:lnTo>
                  <a:lnTo>
                    <a:pt x="99" y="3734"/>
                  </a:lnTo>
                  <a:lnTo>
                    <a:pt x="148" y="4078"/>
                  </a:lnTo>
                  <a:lnTo>
                    <a:pt x="296" y="4422"/>
                  </a:lnTo>
                  <a:lnTo>
                    <a:pt x="443" y="4716"/>
                  </a:lnTo>
                  <a:lnTo>
                    <a:pt x="590" y="5011"/>
                  </a:lnTo>
                  <a:lnTo>
                    <a:pt x="836" y="5306"/>
                  </a:lnTo>
                  <a:lnTo>
                    <a:pt x="1033" y="5551"/>
                  </a:lnTo>
                  <a:lnTo>
                    <a:pt x="1278" y="5748"/>
                  </a:lnTo>
                  <a:lnTo>
                    <a:pt x="1573" y="5994"/>
                  </a:lnTo>
                  <a:lnTo>
                    <a:pt x="1868" y="6141"/>
                  </a:lnTo>
                  <a:lnTo>
                    <a:pt x="2162" y="6288"/>
                  </a:lnTo>
                  <a:lnTo>
                    <a:pt x="2457" y="6436"/>
                  </a:lnTo>
                  <a:lnTo>
                    <a:pt x="2801" y="6485"/>
                  </a:lnTo>
                  <a:lnTo>
                    <a:pt x="3145" y="6534"/>
                  </a:lnTo>
                  <a:lnTo>
                    <a:pt x="3538" y="6583"/>
                  </a:lnTo>
                  <a:lnTo>
                    <a:pt x="3538" y="6583"/>
                  </a:lnTo>
                  <a:lnTo>
                    <a:pt x="3882" y="6534"/>
                  </a:lnTo>
                  <a:lnTo>
                    <a:pt x="4275" y="6485"/>
                  </a:lnTo>
                  <a:lnTo>
                    <a:pt x="4619" y="6386"/>
                  </a:lnTo>
                  <a:lnTo>
                    <a:pt x="4962" y="6239"/>
                  </a:lnTo>
                  <a:lnTo>
                    <a:pt x="5306" y="6092"/>
                  </a:lnTo>
                  <a:lnTo>
                    <a:pt x="5601" y="5895"/>
                  </a:lnTo>
                  <a:lnTo>
                    <a:pt x="5896" y="5650"/>
                  </a:lnTo>
                  <a:lnTo>
                    <a:pt x="6141" y="5404"/>
                  </a:lnTo>
                  <a:lnTo>
                    <a:pt x="4127" y="5404"/>
                  </a:lnTo>
                  <a:lnTo>
                    <a:pt x="4127" y="5404"/>
                  </a:lnTo>
                  <a:lnTo>
                    <a:pt x="3882" y="5355"/>
                  </a:lnTo>
                  <a:lnTo>
                    <a:pt x="3685" y="5208"/>
                  </a:lnTo>
                  <a:lnTo>
                    <a:pt x="3587" y="5060"/>
                  </a:lnTo>
                  <a:lnTo>
                    <a:pt x="3538" y="4815"/>
                  </a:lnTo>
                  <a:lnTo>
                    <a:pt x="3538" y="4815"/>
                  </a:lnTo>
                  <a:lnTo>
                    <a:pt x="3587" y="4569"/>
                  </a:lnTo>
                  <a:lnTo>
                    <a:pt x="3685" y="4372"/>
                  </a:lnTo>
                  <a:lnTo>
                    <a:pt x="3882" y="4274"/>
                  </a:lnTo>
                  <a:lnTo>
                    <a:pt x="4127" y="4225"/>
                  </a:lnTo>
                  <a:lnTo>
                    <a:pt x="4127" y="422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80"/>
            <p:cNvSpPr/>
            <p:nvPr/>
          </p:nvSpPr>
          <p:spPr>
            <a:xfrm>
              <a:off x="7146075" y="2135375"/>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80"/>
            <p:cNvSpPr/>
            <p:nvPr/>
          </p:nvSpPr>
          <p:spPr>
            <a:xfrm>
              <a:off x="6970450" y="1870100"/>
              <a:ext cx="321775" cy="264050"/>
            </a:xfrm>
            <a:custGeom>
              <a:avLst/>
              <a:gdLst/>
              <a:ahLst/>
              <a:cxnLst/>
              <a:rect l="l" t="t" r="r" b="b"/>
              <a:pathLst>
                <a:path w="12871" h="10562" extrusionOk="0">
                  <a:moveTo>
                    <a:pt x="6436" y="0"/>
                  </a:moveTo>
                  <a:lnTo>
                    <a:pt x="5797" y="50"/>
                  </a:lnTo>
                  <a:lnTo>
                    <a:pt x="5159" y="148"/>
                  </a:lnTo>
                  <a:lnTo>
                    <a:pt x="4520" y="295"/>
                  </a:lnTo>
                  <a:lnTo>
                    <a:pt x="3931" y="492"/>
                  </a:lnTo>
                  <a:lnTo>
                    <a:pt x="3341" y="786"/>
                  </a:lnTo>
                  <a:lnTo>
                    <a:pt x="2850" y="1130"/>
                  </a:lnTo>
                  <a:lnTo>
                    <a:pt x="2310" y="1474"/>
                  </a:lnTo>
                  <a:lnTo>
                    <a:pt x="1867" y="1916"/>
                  </a:lnTo>
                  <a:lnTo>
                    <a:pt x="1474" y="2358"/>
                  </a:lnTo>
                  <a:lnTo>
                    <a:pt x="1081" y="2899"/>
                  </a:lnTo>
                  <a:lnTo>
                    <a:pt x="738" y="3390"/>
                  </a:lnTo>
                  <a:lnTo>
                    <a:pt x="492" y="3979"/>
                  </a:lnTo>
                  <a:lnTo>
                    <a:pt x="246" y="4569"/>
                  </a:lnTo>
                  <a:lnTo>
                    <a:pt x="99" y="5208"/>
                  </a:lnTo>
                  <a:lnTo>
                    <a:pt x="1" y="5846"/>
                  </a:lnTo>
                  <a:lnTo>
                    <a:pt x="1" y="6485"/>
                  </a:lnTo>
                  <a:lnTo>
                    <a:pt x="1" y="8253"/>
                  </a:lnTo>
                  <a:lnTo>
                    <a:pt x="1" y="8695"/>
                  </a:lnTo>
                  <a:lnTo>
                    <a:pt x="99" y="9088"/>
                  </a:lnTo>
                  <a:lnTo>
                    <a:pt x="295" y="9432"/>
                  </a:lnTo>
                  <a:lnTo>
                    <a:pt x="541" y="9776"/>
                  </a:lnTo>
                  <a:lnTo>
                    <a:pt x="787" y="10022"/>
                  </a:lnTo>
                  <a:lnTo>
                    <a:pt x="1131" y="10267"/>
                  </a:lnTo>
                  <a:lnTo>
                    <a:pt x="1474" y="10464"/>
                  </a:lnTo>
                  <a:lnTo>
                    <a:pt x="1867" y="10562"/>
                  </a:lnTo>
                  <a:lnTo>
                    <a:pt x="1769" y="10022"/>
                  </a:lnTo>
                  <a:lnTo>
                    <a:pt x="1720" y="9432"/>
                  </a:lnTo>
                  <a:lnTo>
                    <a:pt x="1720" y="5993"/>
                  </a:lnTo>
                  <a:lnTo>
                    <a:pt x="1425" y="6092"/>
                  </a:lnTo>
                  <a:lnTo>
                    <a:pt x="1180" y="6239"/>
                  </a:lnTo>
                  <a:lnTo>
                    <a:pt x="1229" y="5699"/>
                  </a:lnTo>
                  <a:lnTo>
                    <a:pt x="1327" y="5208"/>
                  </a:lnTo>
                  <a:lnTo>
                    <a:pt x="1474" y="4716"/>
                  </a:lnTo>
                  <a:lnTo>
                    <a:pt x="1671" y="4274"/>
                  </a:lnTo>
                  <a:lnTo>
                    <a:pt x="1917" y="3832"/>
                  </a:lnTo>
                  <a:lnTo>
                    <a:pt x="2162" y="3390"/>
                  </a:lnTo>
                  <a:lnTo>
                    <a:pt x="2457" y="2997"/>
                  </a:lnTo>
                  <a:lnTo>
                    <a:pt x="2801" y="2653"/>
                  </a:lnTo>
                  <a:lnTo>
                    <a:pt x="3194" y="2309"/>
                  </a:lnTo>
                  <a:lnTo>
                    <a:pt x="3587" y="2064"/>
                  </a:lnTo>
                  <a:lnTo>
                    <a:pt x="3980" y="1769"/>
                  </a:lnTo>
                  <a:lnTo>
                    <a:pt x="4422" y="1572"/>
                  </a:lnTo>
                  <a:lnTo>
                    <a:pt x="4913" y="1425"/>
                  </a:lnTo>
                  <a:lnTo>
                    <a:pt x="5404" y="1278"/>
                  </a:lnTo>
                  <a:lnTo>
                    <a:pt x="5896" y="1179"/>
                  </a:lnTo>
                  <a:lnTo>
                    <a:pt x="6976" y="1179"/>
                  </a:lnTo>
                  <a:lnTo>
                    <a:pt x="7467" y="1278"/>
                  </a:lnTo>
                  <a:lnTo>
                    <a:pt x="7959" y="1425"/>
                  </a:lnTo>
                  <a:lnTo>
                    <a:pt x="8450" y="1572"/>
                  </a:lnTo>
                  <a:lnTo>
                    <a:pt x="8892" y="1769"/>
                  </a:lnTo>
                  <a:lnTo>
                    <a:pt x="9285" y="2015"/>
                  </a:lnTo>
                  <a:lnTo>
                    <a:pt x="9678" y="2309"/>
                  </a:lnTo>
                  <a:lnTo>
                    <a:pt x="10071" y="2653"/>
                  </a:lnTo>
                  <a:lnTo>
                    <a:pt x="10415" y="2997"/>
                  </a:lnTo>
                  <a:lnTo>
                    <a:pt x="10710" y="3390"/>
                  </a:lnTo>
                  <a:lnTo>
                    <a:pt x="10955" y="3832"/>
                  </a:lnTo>
                  <a:lnTo>
                    <a:pt x="11201" y="4274"/>
                  </a:lnTo>
                  <a:lnTo>
                    <a:pt x="11397" y="4716"/>
                  </a:lnTo>
                  <a:lnTo>
                    <a:pt x="11545" y="5208"/>
                  </a:lnTo>
                  <a:lnTo>
                    <a:pt x="11643" y="5699"/>
                  </a:lnTo>
                  <a:lnTo>
                    <a:pt x="11692" y="6239"/>
                  </a:lnTo>
                  <a:lnTo>
                    <a:pt x="11397" y="6092"/>
                  </a:lnTo>
                  <a:lnTo>
                    <a:pt x="11103" y="5993"/>
                  </a:lnTo>
                  <a:lnTo>
                    <a:pt x="11103" y="9432"/>
                  </a:lnTo>
                  <a:lnTo>
                    <a:pt x="11053" y="10022"/>
                  </a:lnTo>
                  <a:lnTo>
                    <a:pt x="10955" y="10562"/>
                  </a:lnTo>
                  <a:lnTo>
                    <a:pt x="11348" y="10464"/>
                  </a:lnTo>
                  <a:lnTo>
                    <a:pt x="11741" y="10267"/>
                  </a:lnTo>
                  <a:lnTo>
                    <a:pt x="12036" y="10071"/>
                  </a:lnTo>
                  <a:lnTo>
                    <a:pt x="12331" y="9776"/>
                  </a:lnTo>
                  <a:lnTo>
                    <a:pt x="12576" y="9432"/>
                  </a:lnTo>
                  <a:lnTo>
                    <a:pt x="12724" y="9088"/>
                  </a:lnTo>
                  <a:lnTo>
                    <a:pt x="12871" y="8695"/>
                  </a:lnTo>
                  <a:lnTo>
                    <a:pt x="12871" y="8253"/>
                  </a:lnTo>
                  <a:lnTo>
                    <a:pt x="12871" y="6485"/>
                  </a:lnTo>
                  <a:lnTo>
                    <a:pt x="12871" y="5846"/>
                  </a:lnTo>
                  <a:lnTo>
                    <a:pt x="12773" y="5208"/>
                  </a:lnTo>
                  <a:lnTo>
                    <a:pt x="12625" y="4569"/>
                  </a:lnTo>
                  <a:lnTo>
                    <a:pt x="12380" y="3979"/>
                  </a:lnTo>
                  <a:lnTo>
                    <a:pt x="12134" y="3390"/>
                  </a:lnTo>
                  <a:lnTo>
                    <a:pt x="11790" y="2899"/>
                  </a:lnTo>
                  <a:lnTo>
                    <a:pt x="11397" y="2358"/>
                  </a:lnTo>
                  <a:lnTo>
                    <a:pt x="11004" y="1916"/>
                  </a:lnTo>
                  <a:lnTo>
                    <a:pt x="10562" y="1474"/>
                  </a:lnTo>
                  <a:lnTo>
                    <a:pt x="10022" y="1130"/>
                  </a:lnTo>
                  <a:lnTo>
                    <a:pt x="9531" y="786"/>
                  </a:lnTo>
                  <a:lnTo>
                    <a:pt x="8941" y="492"/>
                  </a:lnTo>
                  <a:lnTo>
                    <a:pt x="8352" y="295"/>
                  </a:lnTo>
                  <a:lnTo>
                    <a:pt x="7713" y="148"/>
                  </a:lnTo>
                  <a:lnTo>
                    <a:pt x="7074" y="50"/>
                  </a:lnTo>
                  <a:lnTo>
                    <a:pt x="64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80"/>
            <p:cNvSpPr/>
            <p:nvPr/>
          </p:nvSpPr>
          <p:spPr>
            <a:xfrm>
              <a:off x="6970450" y="1870100"/>
              <a:ext cx="321775" cy="264050"/>
            </a:xfrm>
            <a:custGeom>
              <a:avLst/>
              <a:gdLst/>
              <a:ahLst/>
              <a:cxnLst/>
              <a:rect l="l" t="t" r="r" b="b"/>
              <a:pathLst>
                <a:path w="12871" h="10562" fill="none" extrusionOk="0">
                  <a:moveTo>
                    <a:pt x="11103" y="9432"/>
                  </a:moveTo>
                  <a:lnTo>
                    <a:pt x="11103" y="9432"/>
                  </a:lnTo>
                  <a:lnTo>
                    <a:pt x="11053" y="10022"/>
                  </a:lnTo>
                  <a:lnTo>
                    <a:pt x="10955" y="10562"/>
                  </a:lnTo>
                  <a:lnTo>
                    <a:pt x="10955" y="10562"/>
                  </a:lnTo>
                  <a:lnTo>
                    <a:pt x="11348" y="10464"/>
                  </a:lnTo>
                  <a:lnTo>
                    <a:pt x="11741" y="10267"/>
                  </a:lnTo>
                  <a:lnTo>
                    <a:pt x="12036" y="10071"/>
                  </a:lnTo>
                  <a:lnTo>
                    <a:pt x="12331" y="9776"/>
                  </a:lnTo>
                  <a:lnTo>
                    <a:pt x="12576" y="9432"/>
                  </a:lnTo>
                  <a:lnTo>
                    <a:pt x="12724" y="9088"/>
                  </a:lnTo>
                  <a:lnTo>
                    <a:pt x="12871" y="8695"/>
                  </a:lnTo>
                  <a:lnTo>
                    <a:pt x="12871" y="8253"/>
                  </a:lnTo>
                  <a:lnTo>
                    <a:pt x="12871" y="6485"/>
                  </a:lnTo>
                  <a:lnTo>
                    <a:pt x="12871" y="6485"/>
                  </a:lnTo>
                  <a:lnTo>
                    <a:pt x="12871" y="5846"/>
                  </a:lnTo>
                  <a:lnTo>
                    <a:pt x="12773" y="5208"/>
                  </a:lnTo>
                  <a:lnTo>
                    <a:pt x="12625" y="4569"/>
                  </a:lnTo>
                  <a:lnTo>
                    <a:pt x="12380" y="3979"/>
                  </a:lnTo>
                  <a:lnTo>
                    <a:pt x="12134" y="3390"/>
                  </a:lnTo>
                  <a:lnTo>
                    <a:pt x="11790" y="2899"/>
                  </a:lnTo>
                  <a:lnTo>
                    <a:pt x="11397" y="2358"/>
                  </a:lnTo>
                  <a:lnTo>
                    <a:pt x="11004" y="1916"/>
                  </a:lnTo>
                  <a:lnTo>
                    <a:pt x="10562" y="1474"/>
                  </a:lnTo>
                  <a:lnTo>
                    <a:pt x="10022" y="1130"/>
                  </a:lnTo>
                  <a:lnTo>
                    <a:pt x="9531" y="786"/>
                  </a:lnTo>
                  <a:lnTo>
                    <a:pt x="8941" y="492"/>
                  </a:lnTo>
                  <a:lnTo>
                    <a:pt x="8352" y="295"/>
                  </a:lnTo>
                  <a:lnTo>
                    <a:pt x="7713" y="148"/>
                  </a:lnTo>
                  <a:lnTo>
                    <a:pt x="7074" y="50"/>
                  </a:lnTo>
                  <a:lnTo>
                    <a:pt x="6436" y="0"/>
                  </a:lnTo>
                  <a:lnTo>
                    <a:pt x="6436" y="0"/>
                  </a:lnTo>
                  <a:lnTo>
                    <a:pt x="5797" y="50"/>
                  </a:lnTo>
                  <a:lnTo>
                    <a:pt x="5159" y="148"/>
                  </a:lnTo>
                  <a:lnTo>
                    <a:pt x="4520" y="295"/>
                  </a:lnTo>
                  <a:lnTo>
                    <a:pt x="3931" y="492"/>
                  </a:lnTo>
                  <a:lnTo>
                    <a:pt x="3341" y="786"/>
                  </a:lnTo>
                  <a:lnTo>
                    <a:pt x="2850" y="1130"/>
                  </a:lnTo>
                  <a:lnTo>
                    <a:pt x="2310" y="1474"/>
                  </a:lnTo>
                  <a:lnTo>
                    <a:pt x="1867" y="1916"/>
                  </a:lnTo>
                  <a:lnTo>
                    <a:pt x="1474" y="2358"/>
                  </a:lnTo>
                  <a:lnTo>
                    <a:pt x="1081" y="2899"/>
                  </a:lnTo>
                  <a:lnTo>
                    <a:pt x="738" y="3390"/>
                  </a:lnTo>
                  <a:lnTo>
                    <a:pt x="492" y="3979"/>
                  </a:lnTo>
                  <a:lnTo>
                    <a:pt x="246" y="4569"/>
                  </a:lnTo>
                  <a:lnTo>
                    <a:pt x="99" y="5208"/>
                  </a:lnTo>
                  <a:lnTo>
                    <a:pt x="1" y="5846"/>
                  </a:lnTo>
                  <a:lnTo>
                    <a:pt x="1" y="6485"/>
                  </a:lnTo>
                  <a:lnTo>
                    <a:pt x="1" y="8253"/>
                  </a:lnTo>
                  <a:lnTo>
                    <a:pt x="1" y="8253"/>
                  </a:lnTo>
                  <a:lnTo>
                    <a:pt x="1" y="8695"/>
                  </a:lnTo>
                  <a:lnTo>
                    <a:pt x="99" y="9088"/>
                  </a:lnTo>
                  <a:lnTo>
                    <a:pt x="295" y="9432"/>
                  </a:lnTo>
                  <a:lnTo>
                    <a:pt x="541" y="9776"/>
                  </a:lnTo>
                  <a:lnTo>
                    <a:pt x="787" y="10022"/>
                  </a:lnTo>
                  <a:lnTo>
                    <a:pt x="1131" y="10267"/>
                  </a:lnTo>
                  <a:lnTo>
                    <a:pt x="1474" y="10464"/>
                  </a:lnTo>
                  <a:lnTo>
                    <a:pt x="1867" y="10562"/>
                  </a:lnTo>
                  <a:lnTo>
                    <a:pt x="1867" y="10562"/>
                  </a:lnTo>
                  <a:lnTo>
                    <a:pt x="1769" y="10022"/>
                  </a:lnTo>
                  <a:lnTo>
                    <a:pt x="1720" y="9432"/>
                  </a:lnTo>
                  <a:lnTo>
                    <a:pt x="1720" y="5993"/>
                  </a:lnTo>
                  <a:lnTo>
                    <a:pt x="1720" y="5993"/>
                  </a:lnTo>
                  <a:lnTo>
                    <a:pt x="1425" y="6092"/>
                  </a:lnTo>
                  <a:lnTo>
                    <a:pt x="1180" y="6239"/>
                  </a:lnTo>
                  <a:lnTo>
                    <a:pt x="1180" y="6239"/>
                  </a:lnTo>
                  <a:lnTo>
                    <a:pt x="1229" y="5699"/>
                  </a:lnTo>
                  <a:lnTo>
                    <a:pt x="1327" y="5208"/>
                  </a:lnTo>
                  <a:lnTo>
                    <a:pt x="1474" y="4716"/>
                  </a:lnTo>
                  <a:lnTo>
                    <a:pt x="1671" y="4274"/>
                  </a:lnTo>
                  <a:lnTo>
                    <a:pt x="1917" y="3832"/>
                  </a:lnTo>
                  <a:lnTo>
                    <a:pt x="2162" y="3390"/>
                  </a:lnTo>
                  <a:lnTo>
                    <a:pt x="2457" y="2997"/>
                  </a:lnTo>
                  <a:lnTo>
                    <a:pt x="2801" y="2653"/>
                  </a:lnTo>
                  <a:lnTo>
                    <a:pt x="3194" y="2309"/>
                  </a:lnTo>
                  <a:lnTo>
                    <a:pt x="3587" y="2064"/>
                  </a:lnTo>
                  <a:lnTo>
                    <a:pt x="3980" y="1769"/>
                  </a:lnTo>
                  <a:lnTo>
                    <a:pt x="4422" y="1572"/>
                  </a:lnTo>
                  <a:lnTo>
                    <a:pt x="4913" y="1425"/>
                  </a:lnTo>
                  <a:lnTo>
                    <a:pt x="5404" y="1278"/>
                  </a:lnTo>
                  <a:lnTo>
                    <a:pt x="5896" y="1179"/>
                  </a:lnTo>
                  <a:lnTo>
                    <a:pt x="6436" y="1179"/>
                  </a:lnTo>
                  <a:lnTo>
                    <a:pt x="6436" y="1179"/>
                  </a:lnTo>
                  <a:lnTo>
                    <a:pt x="6976" y="1179"/>
                  </a:lnTo>
                  <a:lnTo>
                    <a:pt x="7467" y="1278"/>
                  </a:lnTo>
                  <a:lnTo>
                    <a:pt x="7959" y="1425"/>
                  </a:lnTo>
                  <a:lnTo>
                    <a:pt x="8450" y="1572"/>
                  </a:lnTo>
                  <a:lnTo>
                    <a:pt x="8892" y="1769"/>
                  </a:lnTo>
                  <a:lnTo>
                    <a:pt x="9285" y="2015"/>
                  </a:lnTo>
                  <a:lnTo>
                    <a:pt x="9678" y="2309"/>
                  </a:lnTo>
                  <a:lnTo>
                    <a:pt x="10071" y="2653"/>
                  </a:lnTo>
                  <a:lnTo>
                    <a:pt x="10415" y="2997"/>
                  </a:lnTo>
                  <a:lnTo>
                    <a:pt x="10710" y="3390"/>
                  </a:lnTo>
                  <a:lnTo>
                    <a:pt x="10955" y="3832"/>
                  </a:lnTo>
                  <a:lnTo>
                    <a:pt x="11201" y="4274"/>
                  </a:lnTo>
                  <a:lnTo>
                    <a:pt x="11397" y="4716"/>
                  </a:lnTo>
                  <a:lnTo>
                    <a:pt x="11545" y="5208"/>
                  </a:lnTo>
                  <a:lnTo>
                    <a:pt x="11643" y="5699"/>
                  </a:lnTo>
                  <a:lnTo>
                    <a:pt x="11692" y="6239"/>
                  </a:lnTo>
                  <a:lnTo>
                    <a:pt x="11692" y="6239"/>
                  </a:lnTo>
                  <a:lnTo>
                    <a:pt x="11397" y="6092"/>
                  </a:lnTo>
                  <a:lnTo>
                    <a:pt x="11103" y="5993"/>
                  </a:lnTo>
                  <a:lnTo>
                    <a:pt x="11103" y="9432"/>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80"/>
            <p:cNvSpPr/>
            <p:nvPr/>
          </p:nvSpPr>
          <p:spPr>
            <a:xfrm>
              <a:off x="7248000" y="210590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2" name="Google Shape;1722;p80"/>
          <p:cNvGrpSpPr/>
          <p:nvPr/>
        </p:nvGrpSpPr>
        <p:grpSpPr>
          <a:xfrm>
            <a:off x="1255874" y="2644487"/>
            <a:ext cx="465198" cy="299896"/>
            <a:chOff x="238125" y="2672025"/>
            <a:chExt cx="501075" cy="323025"/>
          </a:xfrm>
        </p:grpSpPr>
        <p:sp>
          <p:nvSpPr>
            <p:cNvPr id="1723" name="Google Shape;1723;p80"/>
            <p:cNvSpPr/>
            <p:nvPr/>
          </p:nvSpPr>
          <p:spPr>
            <a:xfrm>
              <a:off x="313025" y="2936075"/>
              <a:ext cx="57750" cy="58975"/>
            </a:xfrm>
            <a:custGeom>
              <a:avLst/>
              <a:gdLst/>
              <a:ahLst/>
              <a:cxnLst/>
              <a:rect l="l" t="t" r="r" b="b"/>
              <a:pathLst>
                <a:path w="2310" h="2359" extrusionOk="0">
                  <a:moveTo>
                    <a:pt x="1130" y="0"/>
                  </a:moveTo>
                  <a:lnTo>
                    <a:pt x="934" y="50"/>
                  </a:lnTo>
                  <a:lnTo>
                    <a:pt x="688" y="99"/>
                  </a:lnTo>
                  <a:lnTo>
                    <a:pt x="492" y="246"/>
                  </a:lnTo>
                  <a:lnTo>
                    <a:pt x="344" y="344"/>
                  </a:lnTo>
                  <a:lnTo>
                    <a:pt x="197" y="541"/>
                  </a:lnTo>
                  <a:lnTo>
                    <a:pt x="50" y="737"/>
                  </a:lnTo>
                  <a:lnTo>
                    <a:pt x="1" y="983"/>
                  </a:lnTo>
                  <a:lnTo>
                    <a:pt x="1" y="1179"/>
                  </a:lnTo>
                  <a:lnTo>
                    <a:pt x="1" y="1425"/>
                  </a:lnTo>
                  <a:lnTo>
                    <a:pt x="50" y="1671"/>
                  </a:lnTo>
                  <a:lnTo>
                    <a:pt x="197" y="1867"/>
                  </a:lnTo>
                  <a:lnTo>
                    <a:pt x="344" y="2014"/>
                  </a:lnTo>
                  <a:lnTo>
                    <a:pt x="492" y="2162"/>
                  </a:lnTo>
                  <a:lnTo>
                    <a:pt x="688" y="2260"/>
                  </a:lnTo>
                  <a:lnTo>
                    <a:pt x="934" y="2358"/>
                  </a:lnTo>
                  <a:lnTo>
                    <a:pt x="1376" y="2358"/>
                  </a:lnTo>
                  <a:lnTo>
                    <a:pt x="1622" y="2260"/>
                  </a:lnTo>
                  <a:lnTo>
                    <a:pt x="1818" y="2162"/>
                  </a:lnTo>
                  <a:lnTo>
                    <a:pt x="1965" y="2014"/>
                  </a:lnTo>
                  <a:lnTo>
                    <a:pt x="2113" y="1867"/>
                  </a:lnTo>
                  <a:lnTo>
                    <a:pt x="2211" y="1671"/>
                  </a:lnTo>
                  <a:lnTo>
                    <a:pt x="2309" y="1425"/>
                  </a:lnTo>
                  <a:lnTo>
                    <a:pt x="2309" y="1179"/>
                  </a:lnTo>
                  <a:lnTo>
                    <a:pt x="2309" y="983"/>
                  </a:lnTo>
                  <a:lnTo>
                    <a:pt x="2211" y="737"/>
                  </a:lnTo>
                  <a:lnTo>
                    <a:pt x="2113" y="541"/>
                  </a:lnTo>
                  <a:lnTo>
                    <a:pt x="1965" y="344"/>
                  </a:lnTo>
                  <a:lnTo>
                    <a:pt x="1818" y="246"/>
                  </a:lnTo>
                  <a:lnTo>
                    <a:pt x="1622" y="99"/>
                  </a:lnTo>
                  <a:lnTo>
                    <a:pt x="1376" y="50"/>
                  </a:lnTo>
                  <a:lnTo>
                    <a:pt x="11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80"/>
            <p:cNvSpPr/>
            <p:nvPr/>
          </p:nvSpPr>
          <p:spPr>
            <a:xfrm>
              <a:off x="313025" y="2936075"/>
              <a:ext cx="57750" cy="58975"/>
            </a:xfrm>
            <a:custGeom>
              <a:avLst/>
              <a:gdLst/>
              <a:ahLst/>
              <a:cxnLst/>
              <a:rect l="l" t="t" r="r" b="b"/>
              <a:pathLst>
                <a:path w="2310" h="2359" fill="none" extrusionOk="0">
                  <a:moveTo>
                    <a:pt x="2309" y="1179"/>
                  </a:moveTo>
                  <a:lnTo>
                    <a:pt x="2309" y="1179"/>
                  </a:lnTo>
                  <a:lnTo>
                    <a:pt x="2309" y="1425"/>
                  </a:lnTo>
                  <a:lnTo>
                    <a:pt x="2211" y="1671"/>
                  </a:lnTo>
                  <a:lnTo>
                    <a:pt x="2113" y="1867"/>
                  </a:lnTo>
                  <a:lnTo>
                    <a:pt x="1965" y="2014"/>
                  </a:lnTo>
                  <a:lnTo>
                    <a:pt x="1818" y="2162"/>
                  </a:lnTo>
                  <a:lnTo>
                    <a:pt x="1622" y="2260"/>
                  </a:lnTo>
                  <a:lnTo>
                    <a:pt x="1376" y="2358"/>
                  </a:lnTo>
                  <a:lnTo>
                    <a:pt x="1130" y="2358"/>
                  </a:lnTo>
                  <a:lnTo>
                    <a:pt x="1130" y="2358"/>
                  </a:lnTo>
                  <a:lnTo>
                    <a:pt x="934" y="2358"/>
                  </a:lnTo>
                  <a:lnTo>
                    <a:pt x="688" y="2260"/>
                  </a:lnTo>
                  <a:lnTo>
                    <a:pt x="492" y="2162"/>
                  </a:lnTo>
                  <a:lnTo>
                    <a:pt x="344" y="2014"/>
                  </a:lnTo>
                  <a:lnTo>
                    <a:pt x="197" y="1867"/>
                  </a:lnTo>
                  <a:lnTo>
                    <a:pt x="50" y="1671"/>
                  </a:lnTo>
                  <a:lnTo>
                    <a:pt x="1" y="1425"/>
                  </a:lnTo>
                  <a:lnTo>
                    <a:pt x="1" y="1179"/>
                  </a:lnTo>
                  <a:lnTo>
                    <a:pt x="1" y="1179"/>
                  </a:lnTo>
                  <a:lnTo>
                    <a:pt x="1" y="983"/>
                  </a:lnTo>
                  <a:lnTo>
                    <a:pt x="50" y="737"/>
                  </a:lnTo>
                  <a:lnTo>
                    <a:pt x="197" y="541"/>
                  </a:lnTo>
                  <a:lnTo>
                    <a:pt x="344" y="344"/>
                  </a:lnTo>
                  <a:lnTo>
                    <a:pt x="492" y="246"/>
                  </a:lnTo>
                  <a:lnTo>
                    <a:pt x="688" y="99"/>
                  </a:lnTo>
                  <a:lnTo>
                    <a:pt x="934" y="50"/>
                  </a:lnTo>
                  <a:lnTo>
                    <a:pt x="1130" y="0"/>
                  </a:lnTo>
                  <a:lnTo>
                    <a:pt x="1130" y="0"/>
                  </a:lnTo>
                  <a:lnTo>
                    <a:pt x="1376" y="50"/>
                  </a:lnTo>
                  <a:lnTo>
                    <a:pt x="1622" y="99"/>
                  </a:lnTo>
                  <a:lnTo>
                    <a:pt x="1818" y="246"/>
                  </a:lnTo>
                  <a:lnTo>
                    <a:pt x="1965" y="344"/>
                  </a:lnTo>
                  <a:lnTo>
                    <a:pt x="2113" y="541"/>
                  </a:lnTo>
                  <a:lnTo>
                    <a:pt x="2211" y="737"/>
                  </a:lnTo>
                  <a:lnTo>
                    <a:pt x="2309" y="983"/>
                  </a:lnTo>
                  <a:lnTo>
                    <a:pt x="2309" y="1179"/>
                  </a:lnTo>
                  <a:lnTo>
                    <a:pt x="2309" y="117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80"/>
            <p:cNvSpPr/>
            <p:nvPr/>
          </p:nvSpPr>
          <p:spPr>
            <a:xfrm>
              <a:off x="370750" y="2965550"/>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80"/>
            <p:cNvSpPr/>
            <p:nvPr/>
          </p:nvSpPr>
          <p:spPr>
            <a:xfrm>
              <a:off x="606525" y="2936075"/>
              <a:ext cx="57750" cy="58975"/>
            </a:xfrm>
            <a:custGeom>
              <a:avLst/>
              <a:gdLst/>
              <a:ahLst/>
              <a:cxnLst/>
              <a:rect l="l" t="t" r="r" b="b"/>
              <a:pathLst>
                <a:path w="2310" h="2359" extrusionOk="0">
                  <a:moveTo>
                    <a:pt x="1131" y="0"/>
                  </a:moveTo>
                  <a:lnTo>
                    <a:pt x="934" y="50"/>
                  </a:lnTo>
                  <a:lnTo>
                    <a:pt x="689" y="99"/>
                  </a:lnTo>
                  <a:lnTo>
                    <a:pt x="492" y="246"/>
                  </a:lnTo>
                  <a:lnTo>
                    <a:pt x="345" y="344"/>
                  </a:lnTo>
                  <a:lnTo>
                    <a:pt x="197" y="541"/>
                  </a:lnTo>
                  <a:lnTo>
                    <a:pt x="50" y="737"/>
                  </a:lnTo>
                  <a:lnTo>
                    <a:pt x="1" y="983"/>
                  </a:lnTo>
                  <a:lnTo>
                    <a:pt x="1" y="1179"/>
                  </a:lnTo>
                  <a:lnTo>
                    <a:pt x="1" y="1425"/>
                  </a:lnTo>
                  <a:lnTo>
                    <a:pt x="50" y="1671"/>
                  </a:lnTo>
                  <a:lnTo>
                    <a:pt x="197" y="1867"/>
                  </a:lnTo>
                  <a:lnTo>
                    <a:pt x="345" y="2014"/>
                  </a:lnTo>
                  <a:lnTo>
                    <a:pt x="492" y="2162"/>
                  </a:lnTo>
                  <a:lnTo>
                    <a:pt x="689" y="2260"/>
                  </a:lnTo>
                  <a:lnTo>
                    <a:pt x="934" y="2358"/>
                  </a:lnTo>
                  <a:lnTo>
                    <a:pt x="1376" y="2358"/>
                  </a:lnTo>
                  <a:lnTo>
                    <a:pt x="1622" y="2260"/>
                  </a:lnTo>
                  <a:lnTo>
                    <a:pt x="1819" y="2162"/>
                  </a:lnTo>
                  <a:lnTo>
                    <a:pt x="1966" y="2014"/>
                  </a:lnTo>
                  <a:lnTo>
                    <a:pt x="2113" y="1867"/>
                  </a:lnTo>
                  <a:lnTo>
                    <a:pt x="2212" y="1671"/>
                  </a:lnTo>
                  <a:lnTo>
                    <a:pt x="2310" y="1425"/>
                  </a:lnTo>
                  <a:lnTo>
                    <a:pt x="2310" y="1179"/>
                  </a:lnTo>
                  <a:lnTo>
                    <a:pt x="2310" y="983"/>
                  </a:lnTo>
                  <a:lnTo>
                    <a:pt x="2212" y="737"/>
                  </a:lnTo>
                  <a:lnTo>
                    <a:pt x="2113" y="541"/>
                  </a:lnTo>
                  <a:lnTo>
                    <a:pt x="1966" y="344"/>
                  </a:lnTo>
                  <a:lnTo>
                    <a:pt x="1819" y="246"/>
                  </a:lnTo>
                  <a:lnTo>
                    <a:pt x="1622" y="99"/>
                  </a:lnTo>
                  <a:lnTo>
                    <a:pt x="1376" y="50"/>
                  </a:lnTo>
                  <a:lnTo>
                    <a:pt x="1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80"/>
            <p:cNvSpPr/>
            <p:nvPr/>
          </p:nvSpPr>
          <p:spPr>
            <a:xfrm>
              <a:off x="606525" y="2936075"/>
              <a:ext cx="57750" cy="58975"/>
            </a:xfrm>
            <a:custGeom>
              <a:avLst/>
              <a:gdLst/>
              <a:ahLst/>
              <a:cxnLst/>
              <a:rect l="l" t="t" r="r" b="b"/>
              <a:pathLst>
                <a:path w="2310" h="2359" fill="none" extrusionOk="0">
                  <a:moveTo>
                    <a:pt x="2310" y="1179"/>
                  </a:moveTo>
                  <a:lnTo>
                    <a:pt x="2310" y="1179"/>
                  </a:lnTo>
                  <a:lnTo>
                    <a:pt x="2310" y="1425"/>
                  </a:lnTo>
                  <a:lnTo>
                    <a:pt x="2212" y="1671"/>
                  </a:lnTo>
                  <a:lnTo>
                    <a:pt x="2113" y="1867"/>
                  </a:lnTo>
                  <a:lnTo>
                    <a:pt x="1966" y="2014"/>
                  </a:lnTo>
                  <a:lnTo>
                    <a:pt x="1819" y="2162"/>
                  </a:lnTo>
                  <a:lnTo>
                    <a:pt x="1622" y="2260"/>
                  </a:lnTo>
                  <a:lnTo>
                    <a:pt x="1376" y="2358"/>
                  </a:lnTo>
                  <a:lnTo>
                    <a:pt x="1131" y="2358"/>
                  </a:lnTo>
                  <a:lnTo>
                    <a:pt x="1131" y="2358"/>
                  </a:lnTo>
                  <a:lnTo>
                    <a:pt x="934" y="2358"/>
                  </a:lnTo>
                  <a:lnTo>
                    <a:pt x="689" y="2260"/>
                  </a:lnTo>
                  <a:lnTo>
                    <a:pt x="492" y="2162"/>
                  </a:lnTo>
                  <a:lnTo>
                    <a:pt x="345" y="2014"/>
                  </a:lnTo>
                  <a:lnTo>
                    <a:pt x="197" y="1867"/>
                  </a:lnTo>
                  <a:lnTo>
                    <a:pt x="50" y="1671"/>
                  </a:lnTo>
                  <a:lnTo>
                    <a:pt x="1" y="1425"/>
                  </a:lnTo>
                  <a:lnTo>
                    <a:pt x="1" y="1179"/>
                  </a:lnTo>
                  <a:lnTo>
                    <a:pt x="1" y="1179"/>
                  </a:lnTo>
                  <a:lnTo>
                    <a:pt x="1" y="983"/>
                  </a:lnTo>
                  <a:lnTo>
                    <a:pt x="50" y="737"/>
                  </a:lnTo>
                  <a:lnTo>
                    <a:pt x="197" y="541"/>
                  </a:lnTo>
                  <a:lnTo>
                    <a:pt x="345" y="344"/>
                  </a:lnTo>
                  <a:lnTo>
                    <a:pt x="492" y="246"/>
                  </a:lnTo>
                  <a:lnTo>
                    <a:pt x="689" y="99"/>
                  </a:lnTo>
                  <a:lnTo>
                    <a:pt x="934" y="50"/>
                  </a:lnTo>
                  <a:lnTo>
                    <a:pt x="1131" y="0"/>
                  </a:lnTo>
                  <a:lnTo>
                    <a:pt x="1131" y="0"/>
                  </a:lnTo>
                  <a:lnTo>
                    <a:pt x="1376" y="50"/>
                  </a:lnTo>
                  <a:lnTo>
                    <a:pt x="1622" y="99"/>
                  </a:lnTo>
                  <a:lnTo>
                    <a:pt x="1819" y="246"/>
                  </a:lnTo>
                  <a:lnTo>
                    <a:pt x="1966" y="344"/>
                  </a:lnTo>
                  <a:lnTo>
                    <a:pt x="2113" y="541"/>
                  </a:lnTo>
                  <a:lnTo>
                    <a:pt x="2212" y="737"/>
                  </a:lnTo>
                  <a:lnTo>
                    <a:pt x="2310" y="983"/>
                  </a:lnTo>
                  <a:lnTo>
                    <a:pt x="2310" y="1179"/>
                  </a:lnTo>
                  <a:lnTo>
                    <a:pt x="2310" y="117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80"/>
            <p:cNvSpPr/>
            <p:nvPr/>
          </p:nvSpPr>
          <p:spPr>
            <a:xfrm>
              <a:off x="664250" y="296555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80"/>
            <p:cNvSpPr/>
            <p:nvPr/>
          </p:nvSpPr>
          <p:spPr>
            <a:xfrm>
              <a:off x="562325" y="2745725"/>
              <a:ext cx="111775" cy="58975"/>
            </a:xfrm>
            <a:custGeom>
              <a:avLst/>
              <a:gdLst/>
              <a:ahLst/>
              <a:cxnLst/>
              <a:rect l="l" t="t" r="r" b="b"/>
              <a:pathLst>
                <a:path w="4471" h="2359" extrusionOk="0">
                  <a:moveTo>
                    <a:pt x="1" y="0"/>
                  </a:moveTo>
                  <a:lnTo>
                    <a:pt x="1" y="2358"/>
                  </a:lnTo>
                  <a:lnTo>
                    <a:pt x="4471" y="2358"/>
                  </a:lnTo>
                  <a:lnTo>
                    <a:pt x="39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80"/>
            <p:cNvSpPr/>
            <p:nvPr/>
          </p:nvSpPr>
          <p:spPr>
            <a:xfrm>
              <a:off x="562325" y="2745725"/>
              <a:ext cx="111775" cy="58975"/>
            </a:xfrm>
            <a:custGeom>
              <a:avLst/>
              <a:gdLst/>
              <a:ahLst/>
              <a:cxnLst/>
              <a:rect l="l" t="t" r="r" b="b"/>
              <a:pathLst>
                <a:path w="4471" h="2359" fill="none" extrusionOk="0">
                  <a:moveTo>
                    <a:pt x="4471" y="2358"/>
                  </a:moveTo>
                  <a:lnTo>
                    <a:pt x="3980" y="0"/>
                  </a:lnTo>
                  <a:lnTo>
                    <a:pt x="1" y="0"/>
                  </a:lnTo>
                  <a:lnTo>
                    <a:pt x="1" y="2358"/>
                  </a:lnTo>
                  <a:lnTo>
                    <a:pt x="4471" y="2358"/>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80"/>
            <p:cNvSpPr/>
            <p:nvPr/>
          </p:nvSpPr>
          <p:spPr>
            <a:xfrm>
              <a:off x="674075" y="2804675"/>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80"/>
            <p:cNvSpPr/>
            <p:nvPr/>
          </p:nvSpPr>
          <p:spPr>
            <a:xfrm>
              <a:off x="356000" y="2760450"/>
              <a:ext cx="88450" cy="88450"/>
            </a:xfrm>
            <a:custGeom>
              <a:avLst/>
              <a:gdLst/>
              <a:ahLst/>
              <a:cxnLst/>
              <a:rect l="l" t="t" r="r" b="b"/>
              <a:pathLst>
                <a:path w="3538" h="3538" extrusionOk="0">
                  <a:moveTo>
                    <a:pt x="1" y="1"/>
                  </a:moveTo>
                  <a:lnTo>
                    <a:pt x="1" y="3538"/>
                  </a:lnTo>
                  <a:lnTo>
                    <a:pt x="3538" y="3538"/>
                  </a:lnTo>
                  <a:lnTo>
                    <a:pt x="3538" y="1"/>
                  </a:lnTo>
                  <a:lnTo>
                    <a:pt x="2359" y="1"/>
                  </a:lnTo>
                  <a:lnTo>
                    <a:pt x="2359" y="590"/>
                  </a:lnTo>
                  <a:lnTo>
                    <a:pt x="2310" y="836"/>
                  </a:lnTo>
                  <a:lnTo>
                    <a:pt x="2211" y="983"/>
                  </a:lnTo>
                  <a:lnTo>
                    <a:pt x="2015" y="1131"/>
                  </a:lnTo>
                  <a:lnTo>
                    <a:pt x="1769" y="1180"/>
                  </a:lnTo>
                  <a:lnTo>
                    <a:pt x="1573" y="1131"/>
                  </a:lnTo>
                  <a:lnTo>
                    <a:pt x="1376" y="983"/>
                  </a:lnTo>
                  <a:lnTo>
                    <a:pt x="1229" y="836"/>
                  </a:lnTo>
                  <a:lnTo>
                    <a:pt x="1180" y="590"/>
                  </a:lnTo>
                  <a:lnTo>
                    <a:pt x="11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80"/>
            <p:cNvSpPr/>
            <p:nvPr/>
          </p:nvSpPr>
          <p:spPr>
            <a:xfrm>
              <a:off x="356000" y="2760450"/>
              <a:ext cx="88450" cy="88450"/>
            </a:xfrm>
            <a:custGeom>
              <a:avLst/>
              <a:gdLst/>
              <a:ahLst/>
              <a:cxnLst/>
              <a:rect l="l" t="t" r="r" b="b"/>
              <a:pathLst>
                <a:path w="3538" h="3538" fill="none" extrusionOk="0">
                  <a:moveTo>
                    <a:pt x="2359" y="590"/>
                  </a:moveTo>
                  <a:lnTo>
                    <a:pt x="2359" y="590"/>
                  </a:lnTo>
                  <a:lnTo>
                    <a:pt x="2310" y="836"/>
                  </a:lnTo>
                  <a:lnTo>
                    <a:pt x="2211" y="983"/>
                  </a:lnTo>
                  <a:lnTo>
                    <a:pt x="2015" y="1131"/>
                  </a:lnTo>
                  <a:lnTo>
                    <a:pt x="1769" y="1180"/>
                  </a:lnTo>
                  <a:lnTo>
                    <a:pt x="1769" y="1180"/>
                  </a:lnTo>
                  <a:lnTo>
                    <a:pt x="1573" y="1131"/>
                  </a:lnTo>
                  <a:lnTo>
                    <a:pt x="1376" y="983"/>
                  </a:lnTo>
                  <a:lnTo>
                    <a:pt x="1229" y="836"/>
                  </a:lnTo>
                  <a:lnTo>
                    <a:pt x="1180" y="590"/>
                  </a:lnTo>
                  <a:lnTo>
                    <a:pt x="1180" y="1"/>
                  </a:lnTo>
                  <a:lnTo>
                    <a:pt x="1" y="1"/>
                  </a:lnTo>
                  <a:lnTo>
                    <a:pt x="1" y="3538"/>
                  </a:lnTo>
                  <a:lnTo>
                    <a:pt x="3538" y="3538"/>
                  </a:lnTo>
                  <a:lnTo>
                    <a:pt x="3538" y="1"/>
                  </a:lnTo>
                  <a:lnTo>
                    <a:pt x="2359" y="1"/>
                  </a:lnTo>
                  <a:lnTo>
                    <a:pt x="2359" y="5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80"/>
            <p:cNvSpPr/>
            <p:nvPr/>
          </p:nvSpPr>
          <p:spPr>
            <a:xfrm>
              <a:off x="414950" y="277520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80"/>
            <p:cNvSpPr/>
            <p:nvPr/>
          </p:nvSpPr>
          <p:spPr>
            <a:xfrm>
              <a:off x="238125" y="2672025"/>
              <a:ext cx="501075" cy="293550"/>
            </a:xfrm>
            <a:custGeom>
              <a:avLst/>
              <a:gdLst/>
              <a:ahLst/>
              <a:cxnLst/>
              <a:rect l="l" t="t" r="r" b="b"/>
              <a:pathLst>
                <a:path w="20043" h="11742" extrusionOk="0">
                  <a:moveTo>
                    <a:pt x="8842" y="2359"/>
                  </a:moveTo>
                  <a:lnTo>
                    <a:pt x="9088" y="2408"/>
                  </a:lnTo>
                  <a:lnTo>
                    <a:pt x="9235" y="2555"/>
                  </a:lnTo>
                  <a:lnTo>
                    <a:pt x="9383" y="2703"/>
                  </a:lnTo>
                  <a:lnTo>
                    <a:pt x="9432" y="2948"/>
                  </a:lnTo>
                  <a:lnTo>
                    <a:pt x="9432" y="7664"/>
                  </a:lnTo>
                  <a:lnTo>
                    <a:pt x="9383" y="7861"/>
                  </a:lnTo>
                  <a:lnTo>
                    <a:pt x="9235" y="8057"/>
                  </a:lnTo>
                  <a:lnTo>
                    <a:pt x="9088" y="8204"/>
                  </a:lnTo>
                  <a:lnTo>
                    <a:pt x="8842" y="8254"/>
                  </a:lnTo>
                  <a:lnTo>
                    <a:pt x="4126" y="8254"/>
                  </a:lnTo>
                  <a:lnTo>
                    <a:pt x="3930" y="8204"/>
                  </a:lnTo>
                  <a:lnTo>
                    <a:pt x="3733" y="8057"/>
                  </a:lnTo>
                  <a:lnTo>
                    <a:pt x="3586" y="7861"/>
                  </a:lnTo>
                  <a:lnTo>
                    <a:pt x="3537" y="7664"/>
                  </a:lnTo>
                  <a:lnTo>
                    <a:pt x="3537" y="2948"/>
                  </a:lnTo>
                  <a:lnTo>
                    <a:pt x="3586" y="2703"/>
                  </a:lnTo>
                  <a:lnTo>
                    <a:pt x="3733" y="2555"/>
                  </a:lnTo>
                  <a:lnTo>
                    <a:pt x="3930" y="2408"/>
                  </a:lnTo>
                  <a:lnTo>
                    <a:pt x="4126" y="2359"/>
                  </a:lnTo>
                  <a:close/>
                  <a:moveTo>
                    <a:pt x="589" y="1"/>
                  </a:moveTo>
                  <a:lnTo>
                    <a:pt x="344" y="50"/>
                  </a:lnTo>
                  <a:lnTo>
                    <a:pt x="147" y="197"/>
                  </a:lnTo>
                  <a:lnTo>
                    <a:pt x="49" y="394"/>
                  </a:lnTo>
                  <a:lnTo>
                    <a:pt x="0" y="590"/>
                  </a:lnTo>
                  <a:lnTo>
                    <a:pt x="0" y="11152"/>
                  </a:lnTo>
                  <a:lnTo>
                    <a:pt x="49" y="11397"/>
                  </a:lnTo>
                  <a:lnTo>
                    <a:pt x="147" y="11594"/>
                  </a:lnTo>
                  <a:lnTo>
                    <a:pt x="344" y="11692"/>
                  </a:lnTo>
                  <a:lnTo>
                    <a:pt x="589" y="11741"/>
                  </a:lnTo>
                  <a:lnTo>
                    <a:pt x="1818" y="11741"/>
                  </a:lnTo>
                  <a:lnTo>
                    <a:pt x="1867" y="11299"/>
                  </a:lnTo>
                  <a:lnTo>
                    <a:pt x="1965" y="10857"/>
                  </a:lnTo>
                  <a:lnTo>
                    <a:pt x="2211" y="10464"/>
                  </a:lnTo>
                  <a:lnTo>
                    <a:pt x="2505" y="10120"/>
                  </a:lnTo>
                  <a:lnTo>
                    <a:pt x="2849" y="9826"/>
                  </a:lnTo>
                  <a:lnTo>
                    <a:pt x="3242" y="9580"/>
                  </a:lnTo>
                  <a:lnTo>
                    <a:pt x="3684" y="9482"/>
                  </a:lnTo>
                  <a:lnTo>
                    <a:pt x="4126" y="9433"/>
                  </a:lnTo>
                  <a:lnTo>
                    <a:pt x="4618" y="9482"/>
                  </a:lnTo>
                  <a:lnTo>
                    <a:pt x="5060" y="9580"/>
                  </a:lnTo>
                  <a:lnTo>
                    <a:pt x="5453" y="9826"/>
                  </a:lnTo>
                  <a:lnTo>
                    <a:pt x="5797" y="10120"/>
                  </a:lnTo>
                  <a:lnTo>
                    <a:pt x="6091" y="10464"/>
                  </a:lnTo>
                  <a:lnTo>
                    <a:pt x="6288" y="10857"/>
                  </a:lnTo>
                  <a:lnTo>
                    <a:pt x="6435" y="11299"/>
                  </a:lnTo>
                  <a:lnTo>
                    <a:pt x="6484" y="11741"/>
                  </a:lnTo>
                  <a:lnTo>
                    <a:pt x="13558" y="11741"/>
                  </a:lnTo>
                  <a:lnTo>
                    <a:pt x="13607" y="11299"/>
                  </a:lnTo>
                  <a:lnTo>
                    <a:pt x="13705" y="10857"/>
                  </a:lnTo>
                  <a:lnTo>
                    <a:pt x="13951" y="10464"/>
                  </a:lnTo>
                  <a:lnTo>
                    <a:pt x="14246" y="10120"/>
                  </a:lnTo>
                  <a:lnTo>
                    <a:pt x="14590" y="9826"/>
                  </a:lnTo>
                  <a:lnTo>
                    <a:pt x="14983" y="9580"/>
                  </a:lnTo>
                  <a:lnTo>
                    <a:pt x="15425" y="9482"/>
                  </a:lnTo>
                  <a:lnTo>
                    <a:pt x="15867" y="9433"/>
                  </a:lnTo>
                  <a:lnTo>
                    <a:pt x="16358" y="9482"/>
                  </a:lnTo>
                  <a:lnTo>
                    <a:pt x="16800" y="9580"/>
                  </a:lnTo>
                  <a:lnTo>
                    <a:pt x="17193" y="9826"/>
                  </a:lnTo>
                  <a:lnTo>
                    <a:pt x="17537" y="10120"/>
                  </a:lnTo>
                  <a:lnTo>
                    <a:pt x="17832" y="10464"/>
                  </a:lnTo>
                  <a:lnTo>
                    <a:pt x="18077" y="10857"/>
                  </a:lnTo>
                  <a:lnTo>
                    <a:pt x="18176" y="11299"/>
                  </a:lnTo>
                  <a:lnTo>
                    <a:pt x="18225" y="11741"/>
                  </a:lnTo>
                  <a:lnTo>
                    <a:pt x="19453" y="11741"/>
                  </a:lnTo>
                  <a:lnTo>
                    <a:pt x="19698" y="11692"/>
                  </a:lnTo>
                  <a:lnTo>
                    <a:pt x="19846" y="11594"/>
                  </a:lnTo>
                  <a:lnTo>
                    <a:pt x="19993" y="11397"/>
                  </a:lnTo>
                  <a:lnTo>
                    <a:pt x="20042" y="11152"/>
                  </a:lnTo>
                  <a:lnTo>
                    <a:pt x="20042" y="8794"/>
                  </a:lnTo>
                  <a:lnTo>
                    <a:pt x="19993" y="8303"/>
                  </a:lnTo>
                  <a:lnTo>
                    <a:pt x="19846" y="7861"/>
                  </a:lnTo>
                  <a:lnTo>
                    <a:pt x="19600" y="7468"/>
                  </a:lnTo>
                  <a:lnTo>
                    <a:pt x="19256" y="7124"/>
                  </a:lnTo>
                  <a:lnTo>
                    <a:pt x="18863" y="6878"/>
                  </a:lnTo>
                  <a:lnTo>
                    <a:pt x="18470" y="6633"/>
                  </a:lnTo>
                  <a:lnTo>
                    <a:pt x="17979" y="6534"/>
                  </a:lnTo>
                  <a:lnTo>
                    <a:pt x="17488" y="6485"/>
                  </a:lnTo>
                  <a:lnTo>
                    <a:pt x="12379" y="6485"/>
                  </a:lnTo>
                  <a:lnTo>
                    <a:pt x="12133" y="6436"/>
                  </a:lnTo>
                  <a:lnTo>
                    <a:pt x="11937" y="6289"/>
                  </a:lnTo>
                  <a:lnTo>
                    <a:pt x="11839" y="6092"/>
                  </a:lnTo>
                  <a:lnTo>
                    <a:pt x="11790" y="5896"/>
                  </a:lnTo>
                  <a:lnTo>
                    <a:pt x="11790" y="2359"/>
                  </a:lnTo>
                  <a:lnTo>
                    <a:pt x="11839" y="2113"/>
                  </a:lnTo>
                  <a:lnTo>
                    <a:pt x="11937" y="1966"/>
                  </a:lnTo>
                  <a:lnTo>
                    <a:pt x="12133" y="1818"/>
                  </a:lnTo>
                  <a:lnTo>
                    <a:pt x="12379" y="1769"/>
                  </a:lnTo>
                  <a:lnTo>
                    <a:pt x="16653" y="1769"/>
                  </a:lnTo>
                  <a:lnTo>
                    <a:pt x="16456" y="1425"/>
                  </a:lnTo>
                  <a:lnTo>
                    <a:pt x="16211" y="1082"/>
                  </a:lnTo>
                  <a:lnTo>
                    <a:pt x="15916" y="738"/>
                  </a:lnTo>
                  <a:lnTo>
                    <a:pt x="15572" y="492"/>
                  </a:lnTo>
                  <a:lnTo>
                    <a:pt x="15228" y="296"/>
                  </a:lnTo>
                  <a:lnTo>
                    <a:pt x="14835" y="148"/>
                  </a:lnTo>
                  <a:lnTo>
                    <a:pt x="14393" y="50"/>
                  </a:lnTo>
                  <a:lnTo>
                    <a:pt x="139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80"/>
            <p:cNvSpPr/>
            <p:nvPr/>
          </p:nvSpPr>
          <p:spPr>
            <a:xfrm>
              <a:off x="238125" y="2672025"/>
              <a:ext cx="501075" cy="293550"/>
            </a:xfrm>
            <a:custGeom>
              <a:avLst/>
              <a:gdLst/>
              <a:ahLst/>
              <a:cxnLst/>
              <a:rect l="l" t="t" r="r" b="b"/>
              <a:pathLst>
                <a:path w="20043" h="11742" fill="none" extrusionOk="0">
                  <a:moveTo>
                    <a:pt x="17488" y="6485"/>
                  </a:moveTo>
                  <a:lnTo>
                    <a:pt x="12379" y="6485"/>
                  </a:lnTo>
                  <a:lnTo>
                    <a:pt x="12379" y="6485"/>
                  </a:lnTo>
                  <a:lnTo>
                    <a:pt x="12133" y="6436"/>
                  </a:lnTo>
                  <a:lnTo>
                    <a:pt x="11937" y="6289"/>
                  </a:lnTo>
                  <a:lnTo>
                    <a:pt x="11839" y="6092"/>
                  </a:lnTo>
                  <a:lnTo>
                    <a:pt x="11790" y="5896"/>
                  </a:lnTo>
                  <a:lnTo>
                    <a:pt x="11790" y="2359"/>
                  </a:lnTo>
                  <a:lnTo>
                    <a:pt x="11790" y="2359"/>
                  </a:lnTo>
                  <a:lnTo>
                    <a:pt x="11839" y="2113"/>
                  </a:lnTo>
                  <a:lnTo>
                    <a:pt x="11937" y="1966"/>
                  </a:lnTo>
                  <a:lnTo>
                    <a:pt x="12133" y="1818"/>
                  </a:lnTo>
                  <a:lnTo>
                    <a:pt x="12379" y="1769"/>
                  </a:lnTo>
                  <a:lnTo>
                    <a:pt x="16653" y="1769"/>
                  </a:lnTo>
                  <a:lnTo>
                    <a:pt x="16653" y="1769"/>
                  </a:lnTo>
                  <a:lnTo>
                    <a:pt x="16456" y="1425"/>
                  </a:lnTo>
                  <a:lnTo>
                    <a:pt x="16211" y="1082"/>
                  </a:lnTo>
                  <a:lnTo>
                    <a:pt x="15916" y="738"/>
                  </a:lnTo>
                  <a:lnTo>
                    <a:pt x="15572" y="492"/>
                  </a:lnTo>
                  <a:lnTo>
                    <a:pt x="15228" y="296"/>
                  </a:lnTo>
                  <a:lnTo>
                    <a:pt x="14835" y="148"/>
                  </a:lnTo>
                  <a:lnTo>
                    <a:pt x="14393" y="50"/>
                  </a:lnTo>
                  <a:lnTo>
                    <a:pt x="13951" y="1"/>
                  </a:lnTo>
                  <a:lnTo>
                    <a:pt x="589" y="1"/>
                  </a:lnTo>
                  <a:lnTo>
                    <a:pt x="589" y="1"/>
                  </a:lnTo>
                  <a:lnTo>
                    <a:pt x="344" y="50"/>
                  </a:lnTo>
                  <a:lnTo>
                    <a:pt x="147" y="197"/>
                  </a:lnTo>
                  <a:lnTo>
                    <a:pt x="49" y="394"/>
                  </a:lnTo>
                  <a:lnTo>
                    <a:pt x="0" y="590"/>
                  </a:lnTo>
                  <a:lnTo>
                    <a:pt x="0" y="11152"/>
                  </a:lnTo>
                  <a:lnTo>
                    <a:pt x="0" y="11152"/>
                  </a:lnTo>
                  <a:lnTo>
                    <a:pt x="49" y="11397"/>
                  </a:lnTo>
                  <a:lnTo>
                    <a:pt x="147" y="11594"/>
                  </a:lnTo>
                  <a:lnTo>
                    <a:pt x="344" y="11692"/>
                  </a:lnTo>
                  <a:lnTo>
                    <a:pt x="589" y="11741"/>
                  </a:lnTo>
                  <a:lnTo>
                    <a:pt x="1818" y="11741"/>
                  </a:lnTo>
                  <a:lnTo>
                    <a:pt x="1818" y="11741"/>
                  </a:lnTo>
                  <a:lnTo>
                    <a:pt x="1867" y="11299"/>
                  </a:lnTo>
                  <a:lnTo>
                    <a:pt x="1965" y="10857"/>
                  </a:lnTo>
                  <a:lnTo>
                    <a:pt x="2211" y="10464"/>
                  </a:lnTo>
                  <a:lnTo>
                    <a:pt x="2505" y="10120"/>
                  </a:lnTo>
                  <a:lnTo>
                    <a:pt x="2849" y="9826"/>
                  </a:lnTo>
                  <a:lnTo>
                    <a:pt x="3242" y="9580"/>
                  </a:lnTo>
                  <a:lnTo>
                    <a:pt x="3684" y="9482"/>
                  </a:lnTo>
                  <a:lnTo>
                    <a:pt x="4126" y="9433"/>
                  </a:lnTo>
                  <a:lnTo>
                    <a:pt x="4126" y="9433"/>
                  </a:lnTo>
                  <a:lnTo>
                    <a:pt x="4618" y="9482"/>
                  </a:lnTo>
                  <a:lnTo>
                    <a:pt x="5060" y="9580"/>
                  </a:lnTo>
                  <a:lnTo>
                    <a:pt x="5453" y="9826"/>
                  </a:lnTo>
                  <a:lnTo>
                    <a:pt x="5797" y="10120"/>
                  </a:lnTo>
                  <a:lnTo>
                    <a:pt x="6091" y="10464"/>
                  </a:lnTo>
                  <a:lnTo>
                    <a:pt x="6288" y="10857"/>
                  </a:lnTo>
                  <a:lnTo>
                    <a:pt x="6435" y="11299"/>
                  </a:lnTo>
                  <a:lnTo>
                    <a:pt x="6484" y="11741"/>
                  </a:lnTo>
                  <a:lnTo>
                    <a:pt x="13558" y="11741"/>
                  </a:lnTo>
                  <a:lnTo>
                    <a:pt x="13558" y="11741"/>
                  </a:lnTo>
                  <a:lnTo>
                    <a:pt x="13607" y="11299"/>
                  </a:lnTo>
                  <a:lnTo>
                    <a:pt x="13705" y="10857"/>
                  </a:lnTo>
                  <a:lnTo>
                    <a:pt x="13951" y="10464"/>
                  </a:lnTo>
                  <a:lnTo>
                    <a:pt x="14246" y="10120"/>
                  </a:lnTo>
                  <a:lnTo>
                    <a:pt x="14590" y="9826"/>
                  </a:lnTo>
                  <a:lnTo>
                    <a:pt x="14983" y="9580"/>
                  </a:lnTo>
                  <a:lnTo>
                    <a:pt x="15425" y="9482"/>
                  </a:lnTo>
                  <a:lnTo>
                    <a:pt x="15867" y="9433"/>
                  </a:lnTo>
                  <a:lnTo>
                    <a:pt x="15867" y="9433"/>
                  </a:lnTo>
                  <a:lnTo>
                    <a:pt x="16358" y="9482"/>
                  </a:lnTo>
                  <a:lnTo>
                    <a:pt x="16800" y="9580"/>
                  </a:lnTo>
                  <a:lnTo>
                    <a:pt x="17193" y="9826"/>
                  </a:lnTo>
                  <a:lnTo>
                    <a:pt x="17537" y="10120"/>
                  </a:lnTo>
                  <a:lnTo>
                    <a:pt x="17832" y="10464"/>
                  </a:lnTo>
                  <a:lnTo>
                    <a:pt x="18077" y="10857"/>
                  </a:lnTo>
                  <a:lnTo>
                    <a:pt x="18176" y="11299"/>
                  </a:lnTo>
                  <a:lnTo>
                    <a:pt x="18225" y="11741"/>
                  </a:lnTo>
                  <a:lnTo>
                    <a:pt x="19453" y="11741"/>
                  </a:lnTo>
                  <a:lnTo>
                    <a:pt x="19453" y="11741"/>
                  </a:lnTo>
                  <a:lnTo>
                    <a:pt x="19698" y="11692"/>
                  </a:lnTo>
                  <a:lnTo>
                    <a:pt x="19846" y="11594"/>
                  </a:lnTo>
                  <a:lnTo>
                    <a:pt x="19993" y="11397"/>
                  </a:lnTo>
                  <a:lnTo>
                    <a:pt x="20042" y="11152"/>
                  </a:lnTo>
                  <a:lnTo>
                    <a:pt x="20042" y="11152"/>
                  </a:lnTo>
                  <a:lnTo>
                    <a:pt x="20042" y="8794"/>
                  </a:lnTo>
                  <a:lnTo>
                    <a:pt x="20042" y="8794"/>
                  </a:lnTo>
                  <a:lnTo>
                    <a:pt x="19993" y="8303"/>
                  </a:lnTo>
                  <a:lnTo>
                    <a:pt x="19846" y="7861"/>
                  </a:lnTo>
                  <a:lnTo>
                    <a:pt x="19600" y="7468"/>
                  </a:lnTo>
                  <a:lnTo>
                    <a:pt x="19256" y="7124"/>
                  </a:lnTo>
                  <a:lnTo>
                    <a:pt x="18863" y="6878"/>
                  </a:lnTo>
                  <a:lnTo>
                    <a:pt x="18470" y="6633"/>
                  </a:lnTo>
                  <a:lnTo>
                    <a:pt x="17979" y="6534"/>
                  </a:lnTo>
                  <a:lnTo>
                    <a:pt x="17488" y="6485"/>
                  </a:lnTo>
                  <a:lnTo>
                    <a:pt x="17488" y="648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80"/>
            <p:cNvSpPr/>
            <p:nvPr/>
          </p:nvSpPr>
          <p:spPr>
            <a:xfrm>
              <a:off x="326525" y="2730975"/>
              <a:ext cx="147400" cy="147400"/>
            </a:xfrm>
            <a:custGeom>
              <a:avLst/>
              <a:gdLst/>
              <a:ahLst/>
              <a:cxnLst/>
              <a:rect l="l" t="t" r="r" b="b"/>
              <a:pathLst>
                <a:path w="5896" h="5896" fill="none" extrusionOk="0">
                  <a:moveTo>
                    <a:pt x="5896" y="5306"/>
                  </a:moveTo>
                  <a:lnTo>
                    <a:pt x="5896" y="5306"/>
                  </a:lnTo>
                  <a:lnTo>
                    <a:pt x="5847" y="5503"/>
                  </a:lnTo>
                  <a:lnTo>
                    <a:pt x="5699" y="5699"/>
                  </a:lnTo>
                  <a:lnTo>
                    <a:pt x="5552" y="5846"/>
                  </a:lnTo>
                  <a:lnTo>
                    <a:pt x="5306" y="5896"/>
                  </a:lnTo>
                  <a:lnTo>
                    <a:pt x="590" y="5896"/>
                  </a:lnTo>
                  <a:lnTo>
                    <a:pt x="590" y="5896"/>
                  </a:lnTo>
                  <a:lnTo>
                    <a:pt x="394" y="5846"/>
                  </a:lnTo>
                  <a:lnTo>
                    <a:pt x="197" y="5699"/>
                  </a:lnTo>
                  <a:lnTo>
                    <a:pt x="50" y="5503"/>
                  </a:lnTo>
                  <a:lnTo>
                    <a:pt x="1" y="5306"/>
                  </a:lnTo>
                  <a:lnTo>
                    <a:pt x="1" y="590"/>
                  </a:lnTo>
                  <a:lnTo>
                    <a:pt x="1" y="590"/>
                  </a:lnTo>
                  <a:lnTo>
                    <a:pt x="50" y="345"/>
                  </a:lnTo>
                  <a:lnTo>
                    <a:pt x="197" y="197"/>
                  </a:lnTo>
                  <a:lnTo>
                    <a:pt x="394" y="50"/>
                  </a:lnTo>
                  <a:lnTo>
                    <a:pt x="590" y="1"/>
                  </a:lnTo>
                  <a:lnTo>
                    <a:pt x="5306" y="1"/>
                  </a:lnTo>
                  <a:lnTo>
                    <a:pt x="5306" y="1"/>
                  </a:lnTo>
                  <a:lnTo>
                    <a:pt x="5552" y="50"/>
                  </a:lnTo>
                  <a:lnTo>
                    <a:pt x="5699" y="197"/>
                  </a:lnTo>
                  <a:lnTo>
                    <a:pt x="5847" y="345"/>
                  </a:lnTo>
                  <a:lnTo>
                    <a:pt x="5896" y="590"/>
                  </a:lnTo>
                  <a:lnTo>
                    <a:pt x="5896" y="5306"/>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80"/>
            <p:cNvSpPr/>
            <p:nvPr/>
          </p:nvSpPr>
          <p:spPr>
            <a:xfrm>
              <a:off x="473900" y="2863625"/>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9" name="Google Shape;1739;p80"/>
          <p:cNvGrpSpPr/>
          <p:nvPr/>
        </p:nvGrpSpPr>
        <p:grpSpPr>
          <a:xfrm>
            <a:off x="2006090" y="2561256"/>
            <a:ext cx="353465" cy="465221"/>
            <a:chOff x="1046200" y="2582375"/>
            <a:chExt cx="380725" cy="501100"/>
          </a:xfrm>
        </p:grpSpPr>
        <p:sp>
          <p:nvSpPr>
            <p:cNvPr id="1740" name="Google Shape;1740;p80"/>
            <p:cNvSpPr/>
            <p:nvPr/>
          </p:nvSpPr>
          <p:spPr>
            <a:xfrm>
              <a:off x="1046200" y="2582375"/>
              <a:ext cx="380725" cy="501100"/>
            </a:xfrm>
            <a:custGeom>
              <a:avLst/>
              <a:gdLst/>
              <a:ahLst/>
              <a:cxnLst/>
              <a:rect l="l" t="t" r="r" b="b"/>
              <a:pathLst>
                <a:path w="15229" h="20044" extrusionOk="0">
                  <a:moveTo>
                    <a:pt x="11151" y="4717"/>
                  </a:moveTo>
                  <a:lnTo>
                    <a:pt x="11348" y="4766"/>
                  </a:lnTo>
                  <a:lnTo>
                    <a:pt x="11544" y="4913"/>
                  </a:lnTo>
                  <a:lnTo>
                    <a:pt x="11691" y="5110"/>
                  </a:lnTo>
                  <a:lnTo>
                    <a:pt x="11741" y="5306"/>
                  </a:lnTo>
                  <a:lnTo>
                    <a:pt x="11741" y="12380"/>
                  </a:lnTo>
                  <a:lnTo>
                    <a:pt x="11691" y="12576"/>
                  </a:lnTo>
                  <a:lnTo>
                    <a:pt x="11544" y="12773"/>
                  </a:lnTo>
                  <a:lnTo>
                    <a:pt x="11348" y="12920"/>
                  </a:lnTo>
                  <a:lnTo>
                    <a:pt x="11151" y="12969"/>
                  </a:lnTo>
                  <a:lnTo>
                    <a:pt x="4077" y="12969"/>
                  </a:lnTo>
                  <a:lnTo>
                    <a:pt x="3881" y="12920"/>
                  </a:lnTo>
                  <a:lnTo>
                    <a:pt x="3684" y="12773"/>
                  </a:lnTo>
                  <a:lnTo>
                    <a:pt x="3537" y="12576"/>
                  </a:lnTo>
                  <a:lnTo>
                    <a:pt x="3488" y="12380"/>
                  </a:lnTo>
                  <a:lnTo>
                    <a:pt x="3488" y="5306"/>
                  </a:lnTo>
                  <a:lnTo>
                    <a:pt x="3537" y="5110"/>
                  </a:lnTo>
                  <a:lnTo>
                    <a:pt x="3684" y="4913"/>
                  </a:lnTo>
                  <a:lnTo>
                    <a:pt x="3881" y="4766"/>
                  </a:lnTo>
                  <a:lnTo>
                    <a:pt x="4077" y="4717"/>
                  </a:lnTo>
                  <a:close/>
                  <a:moveTo>
                    <a:pt x="5256" y="14148"/>
                  </a:moveTo>
                  <a:lnTo>
                    <a:pt x="5502" y="14198"/>
                  </a:lnTo>
                  <a:lnTo>
                    <a:pt x="5698" y="14296"/>
                  </a:lnTo>
                  <a:lnTo>
                    <a:pt x="5797" y="14492"/>
                  </a:lnTo>
                  <a:lnTo>
                    <a:pt x="5846" y="14738"/>
                  </a:lnTo>
                  <a:lnTo>
                    <a:pt x="5797" y="14934"/>
                  </a:lnTo>
                  <a:lnTo>
                    <a:pt x="5698" y="15131"/>
                  </a:lnTo>
                  <a:lnTo>
                    <a:pt x="5502" y="15278"/>
                  </a:lnTo>
                  <a:lnTo>
                    <a:pt x="5256" y="15327"/>
                  </a:lnTo>
                  <a:lnTo>
                    <a:pt x="5060" y="15278"/>
                  </a:lnTo>
                  <a:lnTo>
                    <a:pt x="4863" y="15131"/>
                  </a:lnTo>
                  <a:lnTo>
                    <a:pt x="4716" y="14934"/>
                  </a:lnTo>
                  <a:lnTo>
                    <a:pt x="4667" y="14738"/>
                  </a:lnTo>
                  <a:lnTo>
                    <a:pt x="4716" y="14492"/>
                  </a:lnTo>
                  <a:lnTo>
                    <a:pt x="4863" y="14296"/>
                  </a:lnTo>
                  <a:lnTo>
                    <a:pt x="5060" y="14198"/>
                  </a:lnTo>
                  <a:lnTo>
                    <a:pt x="5256" y="14148"/>
                  </a:lnTo>
                  <a:close/>
                  <a:moveTo>
                    <a:pt x="7614" y="14148"/>
                  </a:moveTo>
                  <a:lnTo>
                    <a:pt x="7860" y="14198"/>
                  </a:lnTo>
                  <a:lnTo>
                    <a:pt x="8007" y="14296"/>
                  </a:lnTo>
                  <a:lnTo>
                    <a:pt x="8155" y="14492"/>
                  </a:lnTo>
                  <a:lnTo>
                    <a:pt x="8204" y="14738"/>
                  </a:lnTo>
                  <a:lnTo>
                    <a:pt x="8155" y="14934"/>
                  </a:lnTo>
                  <a:lnTo>
                    <a:pt x="8007" y="15131"/>
                  </a:lnTo>
                  <a:lnTo>
                    <a:pt x="7860" y="15278"/>
                  </a:lnTo>
                  <a:lnTo>
                    <a:pt x="7614" y="15327"/>
                  </a:lnTo>
                  <a:lnTo>
                    <a:pt x="7369" y="15278"/>
                  </a:lnTo>
                  <a:lnTo>
                    <a:pt x="7221" y="15131"/>
                  </a:lnTo>
                  <a:lnTo>
                    <a:pt x="7074" y="14934"/>
                  </a:lnTo>
                  <a:lnTo>
                    <a:pt x="7025" y="14738"/>
                  </a:lnTo>
                  <a:lnTo>
                    <a:pt x="7074" y="14492"/>
                  </a:lnTo>
                  <a:lnTo>
                    <a:pt x="7221" y="14296"/>
                  </a:lnTo>
                  <a:lnTo>
                    <a:pt x="7369" y="14198"/>
                  </a:lnTo>
                  <a:lnTo>
                    <a:pt x="7614" y="14148"/>
                  </a:lnTo>
                  <a:close/>
                  <a:moveTo>
                    <a:pt x="9972" y="14148"/>
                  </a:moveTo>
                  <a:lnTo>
                    <a:pt x="10169" y="14198"/>
                  </a:lnTo>
                  <a:lnTo>
                    <a:pt x="10365" y="14296"/>
                  </a:lnTo>
                  <a:lnTo>
                    <a:pt x="10512" y="14492"/>
                  </a:lnTo>
                  <a:lnTo>
                    <a:pt x="10562" y="14738"/>
                  </a:lnTo>
                  <a:lnTo>
                    <a:pt x="10512" y="14934"/>
                  </a:lnTo>
                  <a:lnTo>
                    <a:pt x="10365" y="15131"/>
                  </a:lnTo>
                  <a:lnTo>
                    <a:pt x="10169" y="15278"/>
                  </a:lnTo>
                  <a:lnTo>
                    <a:pt x="9972" y="15327"/>
                  </a:lnTo>
                  <a:lnTo>
                    <a:pt x="9727" y="15278"/>
                  </a:lnTo>
                  <a:lnTo>
                    <a:pt x="9530" y="15131"/>
                  </a:lnTo>
                  <a:lnTo>
                    <a:pt x="9432" y="14934"/>
                  </a:lnTo>
                  <a:lnTo>
                    <a:pt x="9383" y="14738"/>
                  </a:lnTo>
                  <a:lnTo>
                    <a:pt x="9432" y="14492"/>
                  </a:lnTo>
                  <a:lnTo>
                    <a:pt x="9530" y="14296"/>
                  </a:lnTo>
                  <a:lnTo>
                    <a:pt x="9727" y="14198"/>
                  </a:lnTo>
                  <a:lnTo>
                    <a:pt x="9972" y="14148"/>
                  </a:lnTo>
                  <a:close/>
                  <a:moveTo>
                    <a:pt x="7614" y="1"/>
                  </a:moveTo>
                  <a:lnTo>
                    <a:pt x="7418" y="50"/>
                  </a:lnTo>
                  <a:lnTo>
                    <a:pt x="7221" y="197"/>
                  </a:lnTo>
                  <a:lnTo>
                    <a:pt x="6632" y="689"/>
                  </a:lnTo>
                  <a:lnTo>
                    <a:pt x="6042" y="1131"/>
                  </a:lnTo>
                  <a:lnTo>
                    <a:pt x="5453" y="1475"/>
                  </a:lnTo>
                  <a:lnTo>
                    <a:pt x="4814" y="1818"/>
                  </a:lnTo>
                  <a:lnTo>
                    <a:pt x="4126" y="2064"/>
                  </a:lnTo>
                  <a:lnTo>
                    <a:pt x="3390" y="2261"/>
                  </a:lnTo>
                  <a:lnTo>
                    <a:pt x="2702" y="2359"/>
                  </a:lnTo>
                  <a:lnTo>
                    <a:pt x="1965" y="2408"/>
                  </a:lnTo>
                  <a:lnTo>
                    <a:pt x="590" y="2408"/>
                  </a:lnTo>
                  <a:lnTo>
                    <a:pt x="344" y="2457"/>
                  </a:lnTo>
                  <a:lnTo>
                    <a:pt x="147" y="2555"/>
                  </a:lnTo>
                  <a:lnTo>
                    <a:pt x="49" y="2752"/>
                  </a:lnTo>
                  <a:lnTo>
                    <a:pt x="0" y="2997"/>
                  </a:lnTo>
                  <a:lnTo>
                    <a:pt x="0" y="11103"/>
                  </a:lnTo>
                  <a:lnTo>
                    <a:pt x="0" y="11938"/>
                  </a:lnTo>
                  <a:lnTo>
                    <a:pt x="147" y="12724"/>
                  </a:lnTo>
                  <a:lnTo>
                    <a:pt x="295" y="13510"/>
                  </a:lnTo>
                  <a:lnTo>
                    <a:pt x="540" y="14247"/>
                  </a:lnTo>
                  <a:lnTo>
                    <a:pt x="835" y="14983"/>
                  </a:lnTo>
                  <a:lnTo>
                    <a:pt x="1228" y="15671"/>
                  </a:lnTo>
                  <a:lnTo>
                    <a:pt x="1621" y="16359"/>
                  </a:lnTo>
                  <a:lnTo>
                    <a:pt x="2112" y="16948"/>
                  </a:lnTo>
                  <a:lnTo>
                    <a:pt x="2653" y="17538"/>
                  </a:lnTo>
                  <a:lnTo>
                    <a:pt x="3193" y="18078"/>
                  </a:lnTo>
                  <a:lnTo>
                    <a:pt x="3832" y="18520"/>
                  </a:lnTo>
                  <a:lnTo>
                    <a:pt x="4519" y="18962"/>
                  </a:lnTo>
                  <a:lnTo>
                    <a:pt x="5207" y="19306"/>
                  </a:lnTo>
                  <a:lnTo>
                    <a:pt x="5944" y="19601"/>
                  </a:lnTo>
                  <a:lnTo>
                    <a:pt x="6730" y="19847"/>
                  </a:lnTo>
                  <a:lnTo>
                    <a:pt x="7516" y="20043"/>
                  </a:lnTo>
                  <a:lnTo>
                    <a:pt x="7712" y="20043"/>
                  </a:lnTo>
                  <a:lnTo>
                    <a:pt x="8498" y="19847"/>
                  </a:lnTo>
                  <a:lnTo>
                    <a:pt x="9284" y="19601"/>
                  </a:lnTo>
                  <a:lnTo>
                    <a:pt x="10021" y="19306"/>
                  </a:lnTo>
                  <a:lnTo>
                    <a:pt x="10709" y="18962"/>
                  </a:lnTo>
                  <a:lnTo>
                    <a:pt x="11397" y="18520"/>
                  </a:lnTo>
                  <a:lnTo>
                    <a:pt x="12035" y="18078"/>
                  </a:lnTo>
                  <a:lnTo>
                    <a:pt x="12576" y="17538"/>
                  </a:lnTo>
                  <a:lnTo>
                    <a:pt x="13116" y="16948"/>
                  </a:lnTo>
                  <a:lnTo>
                    <a:pt x="13607" y="16359"/>
                  </a:lnTo>
                  <a:lnTo>
                    <a:pt x="14000" y="15671"/>
                  </a:lnTo>
                  <a:lnTo>
                    <a:pt x="14393" y="14983"/>
                  </a:lnTo>
                  <a:lnTo>
                    <a:pt x="14688" y="14247"/>
                  </a:lnTo>
                  <a:lnTo>
                    <a:pt x="14934" y="13510"/>
                  </a:lnTo>
                  <a:lnTo>
                    <a:pt x="15081" y="12724"/>
                  </a:lnTo>
                  <a:lnTo>
                    <a:pt x="15228" y="11938"/>
                  </a:lnTo>
                  <a:lnTo>
                    <a:pt x="15228" y="11103"/>
                  </a:lnTo>
                  <a:lnTo>
                    <a:pt x="15228" y="2997"/>
                  </a:lnTo>
                  <a:lnTo>
                    <a:pt x="15179" y="2752"/>
                  </a:lnTo>
                  <a:lnTo>
                    <a:pt x="15081" y="2555"/>
                  </a:lnTo>
                  <a:lnTo>
                    <a:pt x="14884" y="2457"/>
                  </a:lnTo>
                  <a:lnTo>
                    <a:pt x="14639" y="2408"/>
                  </a:lnTo>
                  <a:lnTo>
                    <a:pt x="13263" y="2408"/>
                  </a:lnTo>
                  <a:lnTo>
                    <a:pt x="12527" y="2359"/>
                  </a:lnTo>
                  <a:lnTo>
                    <a:pt x="11839" y="2261"/>
                  </a:lnTo>
                  <a:lnTo>
                    <a:pt x="11102" y="2064"/>
                  </a:lnTo>
                  <a:lnTo>
                    <a:pt x="10414" y="1818"/>
                  </a:lnTo>
                  <a:lnTo>
                    <a:pt x="9776" y="1475"/>
                  </a:lnTo>
                  <a:lnTo>
                    <a:pt x="9186" y="1131"/>
                  </a:lnTo>
                  <a:lnTo>
                    <a:pt x="8597" y="689"/>
                  </a:lnTo>
                  <a:lnTo>
                    <a:pt x="8007" y="197"/>
                  </a:lnTo>
                  <a:lnTo>
                    <a:pt x="7811" y="50"/>
                  </a:lnTo>
                  <a:lnTo>
                    <a:pt x="76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80"/>
            <p:cNvSpPr/>
            <p:nvPr/>
          </p:nvSpPr>
          <p:spPr>
            <a:xfrm>
              <a:off x="1046200" y="2582375"/>
              <a:ext cx="380725" cy="501100"/>
            </a:xfrm>
            <a:custGeom>
              <a:avLst/>
              <a:gdLst/>
              <a:ahLst/>
              <a:cxnLst/>
              <a:rect l="l" t="t" r="r" b="b"/>
              <a:pathLst>
                <a:path w="15229" h="20044" fill="none" extrusionOk="0">
                  <a:moveTo>
                    <a:pt x="7516" y="20043"/>
                  </a:moveTo>
                  <a:lnTo>
                    <a:pt x="7516" y="20043"/>
                  </a:lnTo>
                  <a:lnTo>
                    <a:pt x="7614" y="20043"/>
                  </a:lnTo>
                  <a:lnTo>
                    <a:pt x="7614" y="20043"/>
                  </a:lnTo>
                  <a:lnTo>
                    <a:pt x="7712" y="20043"/>
                  </a:lnTo>
                  <a:lnTo>
                    <a:pt x="7712" y="20043"/>
                  </a:lnTo>
                  <a:lnTo>
                    <a:pt x="8498" y="19847"/>
                  </a:lnTo>
                  <a:lnTo>
                    <a:pt x="9284" y="19601"/>
                  </a:lnTo>
                  <a:lnTo>
                    <a:pt x="10021" y="19306"/>
                  </a:lnTo>
                  <a:lnTo>
                    <a:pt x="10709" y="18962"/>
                  </a:lnTo>
                  <a:lnTo>
                    <a:pt x="11397" y="18520"/>
                  </a:lnTo>
                  <a:lnTo>
                    <a:pt x="12035" y="18078"/>
                  </a:lnTo>
                  <a:lnTo>
                    <a:pt x="12576" y="17538"/>
                  </a:lnTo>
                  <a:lnTo>
                    <a:pt x="13116" y="16948"/>
                  </a:lnTo>
                  <a:lnTo>
                    <a:pt x="13607" y="16359"/>
                  </a:lnTo>
                  <a:lnTo>
                    <a:pt x="14000" y="15671"/>
                  </a:lnTo>
                  <a:lnTo>
                    <a:pt x="14393" y="14983"/>
                  </a:lnTo>
                  <a:lnTo>
                    <a:pt x="14688" y="14247"/>
                  </a:lnTo>
                  <a:lnTo>
                    <a:pt x="14934" y="13510"/>
                  </a:lnTo>
                  <a:lnTo>
                    <a:pt x="15081" y="12724"/>
                  </a:lnTo>
                  <a:lnTo>
                    <a:pt x="15228" y="11938"/>
                  </a:lnTo>
                  <a:lnTo>
                    <a:pt x="15228" y="11103"/>
                  </a:lnTo>
                  <a:lnTo>
                    <a:pt x="15228" y="2997"/>
                  </a:lnTo>
                  <a:lnTo>
                    <a:pt x="15228" y="2997"/>
                  </a:lnTo>
                  <a:lnTo>
                    <a:pt x="15179" y="2752"/>
                  </a:lnTo>
                  <a:lnTo>
                    <a:pt x="15081" y="2555"/>
                  </a:lnTo>
                  <a:lnTo>
                    <a:pt x="14884" y="2457"/>
                  </a:lnTo>
                  <a:lnTo>
                    <a:pt x="14639" y="2408"/>
                  </a:lnTo>
                  <a:lnTo>
                    <a:pt x="13263" y="2408"/>
                  </a:lnTo>
                  <a:lnTo>
                    <a:pt x="13263" y="2408"/>
                  </a:lnTo>
                  <a:lnTo>
                    <a:pt x="12527" y="2359"/>
                  </a:lnTo>
                  <a:lnTo>
                    <a:pt x="11839" y="2261"/>
                  </a:lnTo>
                  <a:lnTo>
                    <a:pt x="11102" y="2064"/>
                  </a:lnTo>
                  <a:lnTo>
                    <a:pt x="10414" y="1818"/>
                  </a:lnTo>
                  <a:lnTo>
                    <a:pt x="9776" y="1475"/>
                  </a:lnTo>
                  <a:lnTo>
                    <a:pt x="9186" y="1131"/>
                  </a:lnTo>
                  <a:lnTo>
                    <a:pt x="8597" y="689"/>
                  </a:lnTo>
                  <a:lnTo>
                    <a:pt x="8007" y="197"/>
                  </a:lnTo>
                  <a:lnTo>
                    <a:pt x="8007" y="197"/>
                  </a:lnTo>
                  <a:lnTo>
                    <a:pt x="7811" y="50"/>
                  </a:lnTo>
                  <a:lnTo>
                    <a:pt x="7614" y="1"/>
                  </a:lnTo>
                  <a:lnTo>
                    <a:pt x="7418" y="50"/>
                  </a:lnTo>
                  <a:lnTo>
                    <a:pt x="7221" y="197"/>
                  </a:lnTo>
                  <a:lnTo>
                    <a:pt x="7221" y="197"/>
                  </a:lnTo>
                  <a:lnTo>
                    <a:pt x="6632" y="689"/>
                  </a:lnTo>
                  <a:lnTo>
                    <a:pt x="6042" y="1131"/>
                  </a:lnTo>
                  <a:lnTo>
                    <a:pt x="5453" y="1475"/>
                  </a:lnTo>
                  <a:lnTo>
                    <a:pt x="4814" y="1818"/>
                  </a:lnTo>
                  <a:lnTo>
                    <a:pt x="4126" y="2064"/>
                  </a:lnTo>
                  <a:lnTo>
                    <a:pt x="3390" y="2261"/>
                  </a:lnTo>
                  <a:lnTo>
                    <a:pt x="2702" y="2359"/>
                  </a:lnTo>
                  <a:lnTo>
                    <a:pt x="1965" y="2408"/>
                  </a:lnTo>
                  <a:lnTo>
                    <a:pt x="590" y="2408"/>
                  </a:lnTo>
                  <a:lnTo>
                    <a:pt x="590" y="2408"/>
                  </a:lnTo>
                  <a:lnTo>
                    <a:pt x="344" y="2457"/>
                  </a:lnTo>
                  <a:lnTo>
                    <a:pt x="147" y="2555"/>
                  </a:lnTo>
                  <a:lnTo>
                    <a:pt x="49" y="2752"/>
                  </a:lnTo>
                  <a:lnTo>
                    <a:pt x="0" y="2997"/>
                  </a:lnTo>
                  <a:lnTo>
                    <a:pt x="0" y="11103"/>
                  </a:lnTo>
                  <a:lnTo>
                    <a:pt x="0" y="11103"/>
                  </a:lnTo>
                  <a:lnTo>
                    <a:pt x="0" y="11938"/>
                  </a:lnTo>
                  <a:lnTo>
                    <a:pt x="147" y="12724"/>
                  </a:lnTo>
                  <a:lnTo>
                    <a:pt x="295" y="13510"/>
                  </a:lnTo>
                  <a:lnTo>
                    <a:pt x="540" y="14247"/>
                  </a:lnTo>
                  <a:lnTo>
                    <a:pt x="835" y="14983"/>
                  </a:lnTo>
                  <a:lnTo>
                    <a:pt x="1228" y="15671"/>
                  </a:lnTo>
                  <a:lnTo>
                    <a:pt x="1621" y="16359"/>
                  </a:lnTo>
                  <a:lnTo>
                    <a:pt x="2112" y="16948"/>
                  </a:lnTo>
                  <a:lnTo>
                    <a:pt x="2653" y="17538"/>
                  </a:lnTo>
                  <a:lnTo>
                    <a:pt x="3193" y="18078"/>
                  </a:lnTo>
                  <a:lnTo>
                    <a:pt x="3832" y="18520"/>
                  </a:lnTo>
                  <a:lnTo>
                    <a:pt x="4519" y="18962"/>
                  </a:lnTo>
                  <a:lnTo>
                    <a:pt x="5207" y="19306"/>
                  </a:lnTo>
                  <a:lnTo>
                    <a:pt x="5944" y="19601"/>
                  </a:lnTo>
                  <a:lnTo>
                    <a:pt x="6730" y="19847"/>
                  </a:lnTo>
                  <a:lnTo>
                    <a:pt x="7516" y="20043"/>
                  </a:lnTo>
                  <a:lnTo>
                    <a:pt x="7516" y="20043"/>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80"/>
            <p:cNvSpPr/>
            <p:nvPr/>
          </p:nvSpPr>
          <p:spPr>
            <a:xfrm>
              <a:off x="1162850" y="2936075"/>
              <a:ext cx="29500" cy="29500"/>
            </a:xfrm>
            <a:custGeom>
              <a:avLst/>
              <a:gdLst/>
              <a:ahLst/>
              <a:cxnLst/>
              <a:rect l="l" t="t" r="r" b="b"/>
              <a:pathLst>
                <a:path w="1180" h="1180" fill="none" extrusionOk="0">
                  <a:moveTo>
                    <a:pt x="590" y="1179"/>
                  </a:moveTo>
                  <a:lnTo>
                    <a:pt x="590" y="1179"/>
                  </a:lnTo>
                  <a:lnTo>
                    <a:pt x="394" y="1130"/>
                  </a:lnTo>
                  <a:lnTo>
                    <a:pt x="197" y="983"/>
                  </a:lnTo>
                  <a:lnTo>
                    <a:pt x="50" y="786"/>
                  </a:lnTo>
                  <a:lnTo>
                    <a:pt x="1" y="590"/>
                  </a:lnTo>
                  <a:lnTo>
                    <a:pt x="1" y="590"/>
                  </a:lnTo>
                  <a:lnTo>
                    <a:pt x="50" y="344"/>
                  </a:lnTo>
                  <a:lnTo>
                    <a:pt x="197" y="148"/>
                  </a:lnTo>
                  <a:lnTo>
                    <a:pt x="394" y="50"/>
                  </a:lnTo>
                  <a:lnTo>
                    <a:pt x="590" y="0"/>
                  </a:lnTo>
                  <a:lnTo>
                    <a:pt x="590" y="0"/>
                  </a:lnTo>
                  <a:lnTo>
                    <a:pt x="836" y="50"/>
                  </a:lnTo>
                  <a:lnTo>
                    <a:pt x="1032" y="148"/>
                  </a:lnTo>
                  <a:lnTo>
                    <a:pt x="1131" y="344"/>
                  </a:lnTo>
                  <a:lnTo>
                    <a:pt x="1180" y="590"/>
                  </a:lnTo>
                  <a:lnTo>
                    <a:pt x="1180" y="590"/>
                  </a:lnTo>
                  <a:lnTo>
                    <a:pt x="1131" y="786"/>
                  </a:lnTo>
                  <a:lnTo>
                    <a:pt x="1032" y="983"/>
                  </a:lnTo>
                  <a:lnTo>
                    <a:pt x="836" y="1130"/>
                  </a:lnTo>
                  <a:lnTo>
                    <a:pt x="590" y="1179"/>
                  </a:lnTo>
                  <a:lnTo>
                    <a:pt x="590" y="117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80"/>
            <p:cNvSpPr/>
            <p:nvPr/>
          </p:nvSpPr>
          <p:spPr>
            <a:xfrm>
              <a:off x="1221800" y="2936075"/>
              <a:ext cx="29500" cy="29500"/>
            </a:xfrm>
            <a:custGeom>
              <a:avLst/>
              <a:gdLst/>
              <a:ahLst/>
              <a:cxnLst/>
              <a:rect l="l" t="t" r="r" b="b"/>
              <a:pathLst>
                <a:path w="1180" h="1180" fill="none" extrusionOk="0">
                  <a:moveTo>
                    <a:pt x="590" y="1179"/>
                  </a:moveTo>
                  <a:lnTo>
                    <a:pt x="590" y="1179"/>
                  </a:lnTo>
                  <a:lnTo>
                    <a:pt x="345" y="1130"/>
                  </a:lnTo>
                  <a:lnTo>
                    <a:pt x="197" y="983"/>
                  </a:lnTo>
                  <a:lnTo>
                    <a:pt x="50" y="786"/>
                  </a:lnTo>
                  <a:lnTo>
                    <a:pt x="1" y="590"/>
                  </a:lnTo>
                  <a:lnTo>
                    <a:pt x="1" y="590"/>
                  </a:lnTo>
                  <a:lnTo>
                    <a:pt x="50" y="344"/>
                  </a:lnTo>
                  <a:lnTo>
                    <a:pt x="197" y="148"/>
                  </a:lnTo>
                  <a:lnTo>
                    <a:pt x="345" y="50"/>
                  </a:lnTo>
                  <a:lnTo>
                    <a:pt x="590" y="0"/>
                  </a:lnTo>
                  <a:lnTo>
                    <a:pt x="590" y="0"/>
                  </a:lnTo>
                  <a:lnTo>
                    <a:pt x="836" y="50"/>
                  </a:lnTo>
                  <a:lnTo>
                    <a:pt x="983" y="148"/>
                  </a:lnTo>
                  <a:lnTo>
                    <a:pt x="1131" y="344"/>
                  </a:lnTo>
                  <a:lnTo>
                    <a:pt x="1180" y="590"/>
                  </a:lnTo>
                  <a:lnTo>
                    <a:pt x="1180" y="590"/>
                  </a:lnTo>
                  <a:lnTo>
                    <a:pt x="1131" y="786"/>
                  </a:lnTo>
                  <a:lnTo>
                    <a:pt x="983" y="983"/>
                  </a:lnTo>
                  <a:lnTo>
                    <a:pt x="836" y="1130"/>
                  </a:lnTo>
                  <a:lnTo>
                    <a:pt x="590" y="1179"/>
                  </a:lnTo>
                  <a:lnTo>
                    <a:pt x="590" y="117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80"/>
            <p:cNvSpPr/>
            <p:nvPr/>
          </p:nvSpPr>
          <p:spPr>
            <a:xfrm>
              <a:off x="1280750" y="2936075"/>
              <a:ext cx="29500" cy="29500"/>
            </a:xfrm>
            <a:custGeom>
              <a:avLst/>
              <a:gdLst/>
              <a:ahLst/>
              <a:cxnLst/>
              <a:rect l="l" t="t" r="r" b="b"/>
              <a:pathLst>
                <a:path w="1180" h="1180" fill="none" extrusionOk="0">
                  <a:moveTo>
                    <a:pt x="590" y="1179"/>
                  </a:moveTo>
                  <a:lnTo>
                    <a:pt x="590" y="1179"/>
                  </a:lnTo>
                  <a:lnTo>
                    <a:pt x="345" y="1130"/>
                  </a:lnTo>
                  <a:lnTo>
                    <a:pt x="148" y="983"/>
                  </a:lnTo>
                  <a:lnTo>
                    <a:pt x="50" y="786"/>
                  </a:lnTo>
                  <a:lnTo>
                    <a:pt x="1" y="590"/>
                  </a:lnTo>
                  <a:lnTo>
                    <a:pt x="1" y="590"/>
                  </a:lnTo>
                  <a:lnTo>
                    <a:pt x="50" y="344"/>
                  </a:lnTo>
                  <a:lnTo>
                    <a:pt x="148" y="148"/>
                  </a:lnTo>
                  <a:lnTo>
                    <a:pt x="345" y="50"/>
                  </a:lnTo>
                  <a:lnTo>
                    <a:pt x="590" y="0"/>
                  </a:lnTo>
                  <a:lnTo>
                    <a:pt x="590" y="0"/>
                  </a:lnTo>
                  <a:lnTo>
                    <a:pt x="787" y="50"/>
                  </a:lnTo>
                  <a:lnTo>
                    <a:pt x="983" y="148"/>
                  </a:lnTo>
                  <a:lnTo>
                    <a:pt x="1130" y="344"/>
                  </a:lnTo>
                  <a:lnTo>
                    <a:pt x="1180" y="590"/>
                  </a:lnTo>
                  <a:lnTo>
                    <a:pt x="1180" y="590"/>
                  </a:lnTo>
                  <a:lnTo>
                    <a:pt x="1130" y="786"/>
                  </a:lnTo>
                  <a:lnTo>
                    <a:pt x="983" y="983"/>
                  </a:lnTo>
                  <a:lnTo>
                    <a:pt x="787" y="1130"/>
                  </a:lnTo>
                  <a:lnTo>
                    <a:pt x="590" y="1179"/>
                  </a:lnTo>
                  <a:lnTo>
                    <a:pt x="590" y="117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80"/>
            <p:cNvSpPr/>
            <p:nvPr/>
          </p:nvSpPr>
          <p:spPr>
            <a:xfrm>
              <a:off x="1133375" y="2700275"/>
              <a:ext cx="206350" cy="206350"/>
            </a:xfrm>
            <a:custGeom>
              <a:avLst/>
              <a:gdLst/>
              <a:ahLst/>
              <a:cxnLst/>
              <a:rect l="l" t="t" r="r" b="b"/>
              <a:pathLst>
                <a:path w="8254" h="8254" fill="none" extrusionOk="0">
                  <a:moveTo>
                    <a:pt x="1" y="590"/>
                  </a:moveTo>
                  <a:lnTo>
                    <a:pt x="1" y="590"/>
                  </a:lnTo>
                  <a:lnTo>
                    <a:pt x="50" y="394"/>
                  </a:lnTo>
                  <a:lnTo>
                    <a:pt x="197" y="197"/>
                  </a:lnTo>
                  <a:lnTo>
                    <a:pt x="394" y="50"/>
                  </a:lnTo>
                  <a:lnTo>
                    <a:pt x="590" y="1"/>
                  </a:lnTo>
                  <a:lnTo>
                    <a:pt x="7664" y="1"/>
                  </a:lnTo>
                  <a:lnTo>
                    <a:pt x="7664" y="1"/>
                  </a:lnTo>
                  <a:lnTo>
                    <a:pt x="7861" y="50"/>
                  </a:lnTo>
                  <a:lnTo>
                    <a:pt x="8057" y="197"/>
                  </a:lnTo>
                  <a:lnTo>
                    <a:pt x="8204" y="394"/>
                  </a:lnTo>
                  <a:lnTo>
                    <a:pt x="8254" y="590"/>
                  </a:lnTo>
                  <a:lnTo>
                    <a:pt x="8254" y="7664"/>
                  </a:lnTo>
                  <a:lnTo>
                    <a:pt x="8254" y="7664"/>
                  </a:lnTo>
                  <a:lnTo>
                    <a:pt x="8204" y="7860"/>
                  </a:lnTo>
                  <a:lnTo>
                    <a:pt x="8057" y="8057"/>
                  </a:lnTo>
                  <a:lnTo>
                    <a:pt x="7861" y="8204"/>
                  </a:lnTo>
                  <a:lnTo>
                    <a:pt x="7664" y="8253"/>
                  </a:lnTo>
                  <a:lnTo>
                    <a:pt x="590" y="8253"/>
                  </a:lnTo>
                  <a:lnTo>
                    <a:pt x="590" y="8253"/>
                  </a:lnTo>
                  <a:lnTo>
                    <a:pt x="394" y="8204"/>
                  </a:lnTo>
                  <a:lnTo>
                    <a:pt x="197" y="8057"/>
                  </a:lnTo>
                  <a:lnTo>
                    <a:pt x="50" y="7860"/>
                  </a:lnTo>
                  <a:lnTo>
                    <a:pt x="1" y="7664"/>
                  </a:lnTo>
                  <a:lnTo>
                    <a:pt x="1" y="5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80"/>
            <p:cNvSpPr/>
            <p:nvPr/>
          </p:nvSpPr>
          <p:spPr>
            <a:xfrm>
              <a:off x="1133375" y="2715025"/>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80"/>
            <p:cNvSpPr/>
            <p:nvPr/>
          </p:nvSpPr>
          <p:spPr>
            <a:xfrm>
              <a:off x="1221800" y="2729750"/>
              <a:ext cx="29500" cy="29500"/>
            </a:xfrm>
            <a:custGeom>
              <a:avLst/>
              <a:gdLst/>
              <a:ahLst/>
              <a:cxnLst/>
              <a:rect l="l" t="t" r="r" b="b"/>
              <a:pathLst>
                <a:path w="1180" h="1180" extrusionOk="0">
                  <a:moveTo>
                    <a:pt x="1" y="1"/>
                  </a:moveTo>
                  <a:lnTo>
                    <a:pt x="1" y="1180"/>
                  </a:lnTo>
                  <a:lnTo>
                    <a:pt x="1180" y="1180"/>
                  </a:lnTo>
                  <a:lnTo>
                    <a:pt x="11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80"/>
            <p:cNvSpPr/>
            <p:nvPr/>
          </p:nvSpPr>
          <p:spPr>
            <a:xfrm>
              <a:off x="1162850" y="2729750"/>
              <a:ext cx="147400" cy="147400"/>
            </a:xfrm>
            <a:custGeom>
              <a:avLst/>
              <a:gdLst/>
              <a:ahLst/>
              <a:cxnLst/>
              <a:rect l="l" t="t" r="r" b="b"/>
              <a:pathLst>
                <a:path w="5896" h="5896" extrusionOk="0">
                  <a:moveTo>
                    <a:pt x="1" y="1"/>
                  </a:moveTo>
                  <a:lnTo>
                    <a:pt x="1" y="5895"/>
                  </a:lnTo>
                  <a:lnTo>
                    <a:pt x="5896" y="5895"/>
                  </a:lnTo>
                  <a:lnTo>
                    <a:pt x="5896" y="1"/>
                  </a:lnTo>
                  <a:lnTo>
                    <a:pt x="4717" y="1"/>
                  </a:lnTo>
                  <a:lnTo>
                    <a:pt x="4717" y="1769"/>
                  </a:lnTo>
                  <a:lnTo>
                    <a:pt x="4668" y="2015"/>
                  </a:lnTo>
                  <a:lnTo>
                    <a:pt x="4520" y="2211"/>
                  </a:lnTo>
                  <a:lnTo>
                    <a:pt x="4373" y="2309"/>
                  </a:lnTo>
                  <a:lnTo>
                    <a:pt x="4127" y="2359"/>
                  </a:lnTo>
                  <a:lnTo>
                    <a:pt x="1769" y="2359"/>
                  </a:lnTo>
                  <a:lnTo>
                    <a:pt x="1524" y="2309"/>
                  </a:lnTo>
                  <a:lnTo>
                    <a:pt x="1376" y="2211"/>
                  </a:lnTo>
                  <a:lnTo>
                    <a:pt x="1229" y="2015"/>
                  </a:lnTo>
                  <a:lnTo>
                    <a:pt x="1180" y="1769"/>
                  </a:lnTo>
                  <a:lnTo>
                    <a:pt x="11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80"/>
            <p:cNvSpPr/>
            <p:nvPr/>
          </p:nvSpPr>
          <p:spPr>
            <a:xfrm>
              <a:off x="1162850" y="2729750"/>
              <a:ext cx="147400" cy="147400"/>
            </a:xfrm>
            <a:custGeom>
              <a:avLst/>
              <a:gdLst/>
              <a:ahLst/>
              <a:cxnLst/>
              <a:rect l="l" t="t" r="r" b="b"/>
              <a:pathLst>
                <a:path w="5896" h="5896" fill="none" extrusionOk="0">
                  <a:moveTo>
                    <a:pt x="5896" y="1"/>
                  </a:moveTo>
                  <a:lnTo>
                    <a:pt x="4717" y="1"/>
                  </a:lnTo>
                  <a:lnTo>
                    <a:pt x="4717" y="1769"/>
                  </a:lnTo>
                  <a:lnTo>
                    <a:pt x="4717" y="1769"/>
                  </a:lnTo>
                  <a:lnTo>
                    <a:pt x="4668" y="2015"/>
                  </a:lnTo>
                  <a:lnTo>
                    <a:pt x="4520" y="2211"/>
                  </a:lnTo>
                  <a:lnTo>
                    <a:pt x="4373" y="2309"/>
                  </a:lnTo>
                  <a:lnTo>
                    <a:pt x="4127" y="2359"/>
                  </a:lnTo>
                  <a:lnTo>
                    <a:pt x="1769" y="2359"/>
                  </a:lnTo>
                  <a:lnTo>
                    <a:pt x="1769" y="2359"/>
                  </a:lnTo>
                  <a:lnTo>
                    <a:pt x="1524" y="2309"/>
                  </a:lnTo>
                  <a:lnTo>
                    <a:pt x="1376" y="2211"/>
                  </a:lnTo>
                  <a:lnTo>
                    <a:pt x="1229" y="2015"/>
                  </a:lnTo>
                  <a:lnTo>
                    <a:pt x="1180" y="1769"/>
                  </a:lnTo>
                  <a:lnTo>
                    <a:pt x="1180" y="1"/>
                  </a:lnTo>
                  <a:lnTo>
                    <a:pt x="1" y="1"/>
                  </a:lnTo>
                  <a:lnTo>
                    <a:pt x="1" y="5895"/>
                  </a:lnTo>
                  <a:lnTo>
                    <a:pt x="5896" y="5895"/>
                  </a:lnTo>
                  <a:lnTo>
                    <a:pt x="589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80"/>
            <p:cNvSpPr/>
            <p:nvPr/>
          </p:nvSpPr>
          <p:spPr>
            <a:xfrm>
              <a:off x="1310225" y="272975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1" name="Google Shape;1751;p80"/>
          <p:cNvGrpSpPr/>
          <p:nvPr/>
        </p:nvGrpSpPr>
        <p:grpSpPr>
          <a:xfrm>
            <a:off x="2629743" y="2561256"/>
            <a:ext cx="436696" cy="465221"/>
            <a:chOff x="1717950" y="2582375"/>
            <a:chExt cx="470375" cy="501100"/>
          </a:xfrm>
        </p:grpSpPr>
        <p:sp>
          <p:nvSpPr>
            <p:cNvPr id="1752" name="Google Shape;1752;p80"/>
            <p:cNvSpPr/>
            <p:nvPr/>
          </p:nvSpPr>
          <p:spPr>
            <a:xfrm>
              <a:off x="1909525" y="2672025"/>
              <a:ext cx="29500" cy="57750"/>
            </a:xfrm>
            <a:custGeom>
              <a:avLst/>
              <a:gdLst/>
              <a:ahLst/>
              <a:cxnLst/>
              <a:rect l="l" t="t" r="r" b="b"/>
              <a:pathLst>
                <a:path w="1180" h="2310" extrusionOk="0">
                  <a:moveTo>
                    <a:pt x="1" y="1"/>
                  </a:moveTo>
                  <a:lnTo>
                    <a:pt x="1" y="2310"/>
                  </a:lnTo>
                  <a:lnTo>
                    <a:pt x="1180" y="2310"/>
                  </a:lnTo>
                  <a:lnTo>
                    <a:pt x="11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80"/>
            <p:cNvSpPr/>
            <p:nvPr/>
          </p:nvSpPr>
          <p:spPr>
            <a:xfrm>
              <a:off x="1806375" y="2672025"/>
              <a:ext cx="234575" cy="206350"/>
            </a:xfrm>
            <a:custGeom>
              <a:avLst/>
              <a:gdLst/>
              <a:ahLst/>
              <a:cxnLst/>
              <a:rect l="l" t="t" r="r" b="b"/>
              <a:pathLst>
                <a:path w="9383" h="8254" extrusionOk="0">
                  <a:moveTo>
                    <a:pt x="393" y="1"/>
                  </a:moveTo>
                  <a:lnTo>
                    <a:pt x="197" y="148"/>
                  </a:lnTo>
                  <a:lnTo>
                    <a:pt x="50" y="345"/>
                  </a:lnTo>
                  <a:lnTo>
                    <a:pt x="0" y="541"/>
                  </a:lnTo>
                  <a:lnTo>
                    <a:pt x="0" y="8254"/>
                  </a:lnTo>
                  <a:lnTo>
                    <a:pt x="9383" y="8254"/>
                  </a:lnTo>
                  <a:lnTo>
                    <a:pt x="9383" y="541"/>
                  </a:lnTo>
                  <a:lnTo>
                    <a:pt x="9383" y="345"/>
                  </a:lnTo>
                  <a:lnTo>
                    <a:pt x="9236" y="148"/>
                  </a:lnTo>
                  <a:lnTo>
                    <a:pt x="9039" y="1"/>
                  </a:lnTo>
                  <a:lnTo>
                    <a:pt x="6485" y="1"/>
                  </a:lnTo>
                  <a:lnTo>
                    <a:pt x="6485" y="2899"/>
                  </a:lnTo>
                  <a:lnTo>
                    <a:pt x="6436" y="3145"/>
                  </a:lnTo>
                  <a:lnTo>
                    <a:pt x="6288" y="3341"/>
                  </a:lnTo>
                  <a:lnTo>
                    <a:pt x="6092" y="3440"/>
                  </a:lnTo>
                  <a:lnTo>
                    <a:pt x="5895" y="3489"/>
                  </a:lnTo>
                  <a:lnTo>
                    <a:pt x="3537" y="3489"/>
                  </a:lnTo>
                  <a:lnTo>
                    <a:pt x="3292" y="3440"/>
                  </a:lnTo>
                  <a:lnTo>
                    <a:pt x="3095" y="3341"/>
                  </a:lnTo>
                  <a:lnTo>
                    <a:pt x="2997" y="3145"/>
                  </a:lnTo>
                  <a:lnTo>
                    <a:pt x="2948" y="2899"/>
                  </a:lnTo>
                  <a:lnTo>
                    <a:pt x="29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80"/>
            <p:cNvSpPr/>
            <p:nvPr/>
          </p:nvSpPr>
          <p:spPr>
            <a:xfrm>
              <a:off x="1806375" y="2672025"/>
              <a:ext cx="234575" cy="206350"/>
            </a:xfrm>
            <a:custGeom>
              <a:avLst/>
              <a:gdLst/>
              <a:ahLst/>
              <a:cxnLst/>
              <a:rect l="l" t="t" r="r" b="b"/>
              <a:pathLst>
                <a:path w="9383" h="8254" fill="none" extrusionOk="0">
                  <a:moveTo>
                    <a:pt x="0" y="8254"/>
                  </a:moveTo>
                  <a:lnTo>
                    <a:pt x="9383" y="8254"/>
                  </a:lnTo>
                  <a:lnTo>
                    <a:pt x="9383" y="541"/>
                  </a:lnTo>
                  <a:lnTo>
                    <a:pt x="9383" y="541"/>
                  </a:lnTo>
                  <a:lnTo>
                    <a:pt x="9383" y="345"/>
                  </a:lnTo>
                  <a:lnTo>
                    <a:pt x="9236" y="148"/>
                  </a:lnTo>
                  <a:lnTo>
                    <a:pt x="9039" y="1"/>
                  </a:lnTo>
                  <a:lnTo>
                    <a:pt x="8793" y="1"/>
                  </a:lnTo>
                  <a:lnTo>
                    <a:pt x="6485" y="1"/>
                  </a:lnTo>
                  <a:lnTo>
                    <a:pt x="6485" y="2899"/>
                  </a:lnTo>
                  <a:lnTo>
                    <a:pt x="6485" y="2899"/>
                  </a:lnTo>
                  <a:lnTo>
                    <a:pt x="6436" y="3145"/>
                  </a:lnTo>
                  <a:lnTo>
                    <a:pt x="6288" y="3341"/>
                  </a:lnTo>
                  <a:lnTo>
                    <a:pt x="6092" y="3440"/>
                  </a:lnTo>
                  <a:lnTo>
                    <a:pt x="5895" y="3489"/>
                  </a:lnTo>
                  <a:lnTo>
                    <a:pt x="3537" y="3489"/>
                  </a:lnTo>
                  <a:lnTo>
                    <a:pt x="3537" y="3489"/>
                  </a:lnTo>
                  <a:lnTo>
                    <a:pt x="3292" y="3440"/>
                  </a:lnTo>
                  <a:lnTo>
                    <a:pt x="3095" y="3341"/>
                  </a:lnTo>
                  <a:lnTo>
                    <a:pt x="2997" y="3145"/>
                  </a:lnTo>
                  <a:lnTo>
                    <a:pt x="2948" y="2899"/>
                  </a:lnTo>
                  <a:lnTo>
                    <a:pt x="2948" y="1"/>
                  </a:lnTo>
                  <a:lnTo>
                    <a:pt x="590" y="1"/>
                  </a:lnTo>
                  <a:lnTo>
                    <a:pt x="590" y="1"/>
                  </a:lnTo>
                  <a:lnTo>
                    <a:pt x="393" y="1"/>
                  </a:lnTo>
                  <a:lnTo>
                    <a:pt x="197" y="148"/>
                  </a:lnTo>
                  <a:lnTo>
                    <a:pt x="50" y="345"/>
                  </a:lnTo>
                  <a:lnTo>
                    <a:pt x="0" y="541"/>
                  </a:lnTo>
                  <a:lnTo>
                    <a:pt x="0" y="8254"/>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80"/>
            <p:cNvSpPr/>
            <p:nvPr/>
          </p:nvSpPr>
          <p:spPr>
            <a:xfrm>
              <a:off x="1806375" y="2878350"/>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80"/>
            <p:cNvSpPr/>
            <p:nvPr/>
          </p:nvSpPr>
          <p:spPr>
            <a:xfrm>
              <a:off x="1791625" y="3024500"/>
              <a:ext cx="58975" cy="58975"/>
            </a:xfrm>
            <a:custGeom>
              <a:avLst/>
              <a:gdLst/>
              <a:ahLst/>
              <a:cxnLst/>
              <a:rect l="l" t="t" r="r" b="b"/>
              <a:pathLst>
                <a:path w="2359" h="2359" extrusionOk="0">
                  <a:moveTo>
                    <a:pt x="1180" y="0"/>
                  </a:moveTo>
                  <a:lnTo>
                    <a:pt x="934" y="49"/>
                  </a:lnTo>
                  <a:lnTo>
                    <a:pt x="738" y="99"/>
                  </a:lnTo>
                  <a:lnTo>
                    <a:pt x="541" y="197"/>
                  </a:lnTo>
                  <a:lnTo>
                    <a:pt x="345" y="344"/>
                  </a:lnTo>
                  <a:lnTo>
                    <a:pt x="197" y="541"/>
                  </a:lnTo>
                  <a:lnTo>
                    <a:pt x="99" y="737"/>
                  </a:lnTo>
                  <a:lnTo>
                    <a:pt x="50" y="934"/>
                  </a:lnTo>
                  <a:lnTo>
                    <a:pt x="1" y="1179"/>
                  </a:lnTo>
                  <a:lnTo>
                    <a:pt x="50" y="1425"/>
                  </a:lnTo>
                  <a:lnTo>
                    <a:pt x="99" y="1621"/>
                  </a:lnTo>
                  <a:lnTo>
                    <a:pt x="197" y="1818"/>
                  </a:lnTo>
                  <a:lnTo>
                    <a:pt x="345" y="2014"/>
                  </a:lnTo>
                  <a:lnTo>
                    <a:pt x="541" y="2162"/>
                  </a:lnTo>
                  <a:lnTo>
                    <a:pt x="738" y="2260"/>
                  </a:lnTo>
                  <a:lnTo>
                    <a:pt x="934" y="2358"/>
                  </a:lnTo>
                  <a:lnTo>
                    <a:pt x="1426" y="2358"/>
                  </a:lnTo>
                  <a:lnTo>
                    <a:pt x="1622" y="2260"/>
                  </a:lnTo>
                  <a:lnTo>
                    <a:pt x="1868" y="2162"/>
                  </a:lnTo>
                  <a:lnTo>
                    <a:pt x="2015" y="2014"/>
                  </a:lnTo>
                  <a:lnTo>
                    <a:pt x="2162" y="1818"/>
                  </a:lnTo>
                  <a:lnTo>
                    <a:pt x="2261" y="1621"/>
                  </a:lnTo>
                  <a:lnTo>
                    <a:pt x="2359" y="1425"/>
                  </a:lnTo>
                  <a:lnTo>
                    <a:pt x="2359" y="1179"/>
                  </a:lnTo>
                  <a:lnTo>
                    <a:pt x="2359" y="934"/>
                  </a:lnTo>
                  <a:lnTo>
                    <a:pt x="2261" y="737"/>
                  </a:lnTo>
                  <a:lnTo>
                    <a:pt x="2162" y="541"/>
                  </a:lnTo>
                  <a:lnTo>
                    <a:pt x="2015" y="344"/>
                  </a:lnTo>
                  <a:lnTo>
                    <a:pt x="1868" y="197"/>
                  </a:lnTo>
                  <a:lnTo>
                    <a:pt x="1622" y="99"/>
                  </a:lnTo>
                  <a:lnTo>
                    <a:pt x="1426" y="49"/>
                  </a:lnTo>
                  <a:lnTo>
                    <a:pt x="11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80"/>
            <p:cNvSpPr/>
            <p:nvPr/>
          </p:nvSpPr>
          <p:spPr>
            <a:xfrm>
              <a:off x="1791625" y="3024500"/>
              <a:ext cx="58975" cy="58975"/>
            </a:xfrm>
            <a:custGeom>
              <a:avLst/>
              <a:gdLst/>
              <a:ahLst/>
              <a:cxnLst/>
              <a:rect l="l" t="t" r="r" b="b"/>
              <a:pathLst>
                <a:path w="2359" h="2359" fill="none" extrusionOk="0">
                  <a:moveTo>
                    <a:pt x="2359" y="1179"/>
                  </a:moveTo>
                  <a:lnTo>
                    <a:pt x="2359" y="1179"/>
                  </a:lnTo>
                  <a:lnTo>
                    <a:pt x="2359" y="1425"/>
                  </a:lnTo>
                  <a:lnTo>
                    <a:pt x="2261" y="1621"/>
                  </a:lnTo>
                  <a:lnTo>
                    <a:pt x="2162" y="1818"/>
                  </a:lnTo>
                  <a:lnTo>
                    <a:pt x="2015" y="2014"/>
                  </a:lnTo>
                  <a:lnTo>
                    <a:pt x="1868" y="2162"/>
                  </a:lnTo>
                  <a:lnTo>
                    <a:pt x="1622" y="2260"/>
                  </a:lnTo>
                  <a:lnTo>
                    <a:pt x="1426" y="2358"/>
                  </a:lnTo>
                  <a:lnTo>
                    <a:pt x="1180" y="2358"/>
                  </a:lnTo>
                  <a:lnTo>
                    <a:pt x="1180" y="2358"/>
                  </a:lnTo>
                  <a:lnTo>
                    <a:pt x="934" y="2358"/>
                  </a:lnTo>
                  <a:lnTo>
                    <a:pt x="738" y="2260"/>
                  </a:lnTo>
                  <a:lnTo>
                    <a:pt x="541" y="2162"/>
                  </a:lnTo>
                  <a:lnTo>
                    <a:pt x="345" y="2014"/>
                  </a:lnTo>
                  <a:lnTo>
                    <a:pt x="197" y="1818"/>
                  </a:lnTo>
                  <a:lnTo>
                    <a:pt x="99" y="1621"/>
                  </a:lnTo>
                  <a:lnTo>
                    <a:pt x="50" y="1425"/>
                  </a:lnTo>
                  <a:lnTo>
                    <a:pt x="1" y="1179"/>
                  </a:lnTo>
                  <a:lnTo>
                    <a:pt x="1" y="1179"/>
                  </a:lnTo>
                  <a:lnTo>
                    <a:pt x="50" y="934"/>
                  </a:lnTo>
                  <a:lnTo>
                    <a:pt x="99" y="737"/>
                  </a:lnTo>
                  <a:lnTo>
                    <a:pt x="197" y="541"/>
                  </a:lnTo>
                  <a:lnTo>
                    <a:pt x="345" y="344"/>
                  </a:lnTo>
                  <a:lnTo>
                    <a:pt x="541" y="197"/>
                  </a:lnTo>
                  <a:lnTo>
                    <a:pt x="738" y="99"/>
                  </a:lnTo>
                  <a:lnTo>
                    <a:pt x="934" y="49"/>
                  </a:lnTo>
                  <a:lnTo>
                    <a:pt x="1180" y="0"/>
                  </a:lnTo>
                  <a:lnTo>
                    <a:pt x="1180" y="0"/>
                  </a:lnTo>
                  <a:lnTo>
                    <a:pt x="1426" y="49"/>
                  </a:lnTo>
                  <a:lnTo>
                    <a:pt x="1622" y="99"/>
                  </a:lnTo>
                  <a:lnTo>
                    <a:pt x="1868" y="197"/>
                  </a:lnTo>
                  <a:lnTo>
                    <a:pt x="2015" y="344"/>
                  </a:lnTo>
                  <a:lnTo>
                    <a:pt x="2162" y="541"/>
                  </a:lnTo>
                  <a:lnTo>
                    <a:pt x="2261" y="737"/>
                  </a:lnTo>
                  <a:lnTo>
                    <a:pt x="2359" y="934"/>
                  </a:lnTo>
                  <a:lnTo>
                    <a:pt x="2359" y="1179"/>
                  </a:lnTo>
                  <a:lnTo>
                    <a:pt x="2359" y="117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80"/>
            <p:cNvSpPr/>
            <p:nvPr/>
          </p:nvSpPr>
          <p:spPr>
            <a:xfrm>
              <a:off x="1850575" y="3053975"/>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80"/>
            <p:cNvSpPr/>
            <p:nvPr/>
          </p:nvSpPr>
          <p:spPr>
            <a:xfrm>
              <a:off x="2026200" y="3024500"/>
              <a:ext cx="58975" cy="58975"/>
            </a:xfrm>
            <a:custGeom>
              <a:avLst/>
              <a:gdLst/>
              <a:ahLst/>
              <a:cxnLst/>
              <a:rect l="l" t="t" r="r" b="b"/>
              <a:pathLst>
                <a:path w="2359" h="2359" extrusionOk="0">
                  <a:moveTo>
                    <a:pt x="1179" y="0"/>
                  </a:moveTo>
                  <a:lnTo>
                    <a:pt x="983" y="49"/>
                  </a:lnTo>
                  <a:lnTo>
                    <a:pt x="737" y="99"/>
                  </a:lnTo>
                  <a:lnTo>
                    <a:pt x="541" y="197"/>
                  </a:lnTo>
                  <a:lnTo>
                    <a:pt x="344" y="344"/>
                  </a:lnTo>
                  <a:lnTo>
                    <a:pt x="246" y="541"/>
                  </a:lnTo>
                  <a:lnTo>
                    <a:pt x="99" y="737"/>
                  </a:lnTo>
                  <a:lnTo>
                    <a:pt x="50" y="934"/>
                  </a:lnTo>
                  <a:lnTo>
                    <a:pt x="0" y="1179"/>
                  </a:lnTo>
                  <a:lnTo>
                    <a:pt x="50" y="1425"/>
                  </a:lnTo>
                  <a:lnTo>
                    <a:pt x="99" y="1621"/>
                  </a:lnTo>
                  <a:lnTo>
                    <a:pt x="246" y="1818"/>
                  </a:lnTo>
                  <a:lnTo>
                    <a:pt x="344" y="2014"/>
                  </a:lnTo>
                  <a:lnTo>
                    <a:pt x="541" y="2162"/>
                  </a:lnTo>
                  <a:lnTo>
                    <a:pt x="737" y="2260"/>
                  </a:lnTo>
                  <a:lnTo>
                    <a:pt x="983" y="2358"/>
                  </a:lnTo>
                  <a:lnTo>
                    <a:pt x="1425" y="2358"/>
                  </a:lnTo>
                  <a:lnTo>
                    <a:pt x="1671" y="2260"/>
                  </a:lnTo>
                  <a:lnTo>
                    <a:pt x="1867" y="2162"/>
                  </a:lnTo>
                  <a:lnTo>
                    <a:pt x="2015" y="2014"/>
                  </a:lnTo>
                  <a:lnTo>
                    <a:pt x="2162" y="1818"/>
                  </a:lnTo>
                  <a:lnTo>
                    <a:pt x="2260" y="1621"/>
                  </a:lnTo>
                  <a:lnTo>
                    <a:pt x="2358" y="1425"/>
                  </a:lnTo>
                  <a:lnTo>
                    <a:pt x="2358" y="1179"/>
                  </a:lnTo>
                  <a:lnTo>
                    <a:pt x="2358" y="934"/>
                  </a:lnTo>
                  <a:lnTo>
                    <a:pt x="2260" y="737"/>
                  </a:lnTo>
                  <a:lnTo>
                    <a:pt x="2162" y="541"/>
                  </a:lnTo>
                  <a:lnTo>
                    <a:pt x="2015" y="344"/>
                  </a:lnTo>
                  <a:lnTo>
                    <a:pt x="1867" y="197"/>
                  </a:lnTo>
                  <a:lnTo>
                    <a:pt x="1671" y="99"/>
                  </a:lnTo>
                  <a:lnTo>
                    <a:pt x="1425" y="49"/>
                  </a:lnTo>
                  <a:lnTo>
                    <a:pt x="11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80"/>
            <p:cNvSpPr/>
            <p:nvPr/>
          </p:nvSpPr>
          <p:spPr>
            <a:xfrm>
              <a:off x="2026200" y="3024500"/>
              <a:ext cx="58975" cy="58975"/>
            </a:xfrm>
            <a:custGeom>
              <a:avLst/>
              <a:gdLst/>
              <a:ahLst/>
              <a:cxnLst/>
              <a:rect l="l" t="t" r="r" b="b"/>
              <a:pathLst>
                <a:path w="2359" h="2359" fill="none" extrusionOk="0">
                  <a:moveTo>
                    <a:pt x="2358" y="1179"/>
                  </a:moveTo>
                  <a:lnTo>
                    <a:pt x="2358" y="1179"/>
                  </a:lnTo>
                  <a:lnTo>
                    <a:pt x="2358" y="1425"/>
                  </a:lnTo>
                  <a:lnTo>
                    <a:pt x="2260" y="1621"/>
                  </a:lnTo>
                  <a:lnTo>
                    <a:pt x="2162" y="1818"/>
                  </a:lnTo>
                  <a:lnTo>
                    <a:pt x="2015" y="2014"/>
                  </a:lnTo>
                  <a:lnTo>
                    <a:pt x="1867" y="2162"/>
                  </a:lnTo>
                  <a:lnTo>
                    <a:pt x="1671" y="2260"/>
                  </a:lnTo>
                  <a:lnTo>
                    <a:pt x="1425" y="2358"/>
                  </a:lnTo>
                  <a:lnTo>
                    <a:pt x="1179" y="2358"/>
                  </a:lnTo>
                  <a:lnTo>
                    <a:pt x="1179" y="2358"/>
                  </a:lnTo>
                  <a:lnTo>
                    <a:pt x="983" y="2358"/>
                  </a:lnTo>
                  <a:lnTo>
                    <a:pt x="737" y="2260"/>
                  </a:lnTo>
                  <a:lnTo>
                    <a:pt x="541" y="2162"/>
                  </a:lnTo>
                  <a:lnTo>
                    <a:pt x="344" y="2014"/>
                  </a:lnTo>
                  <a:lnTo>
                    <a:pt x="246" y="1818"/>
                  </a:lnTo>
                  <a:lnTo>
                    <a:pt x="99" y="1621"/>
                  </a:lnTo>
                  <a:lnTo>
                    <a:pt x="50" y="1425"/>
                  </a:lnTo>
                  <a:lnTo>
                    <a:pt x="0" y="1179"/>
                  </a:lnTo>
                  <a:lnTo>
                    <a:pt x="0" y="1179"/>
                  </a:lnTo>
                  <a:lnTo>
                    <a:pt x="50" y="934"/>
                  </a:lnTo>
                  <a:lnTo>
                    <a:pt x="99" y="737"/>
                  </a:lnTo>
                  <a:lnTo>
                    <a:pt x="246" y="541"/>
                  </a:lnTo>
                  <a:lnTo>
                    <a:pt x="344" y="344"/>
                  </a:lnTo>
                  <a:lnTo>
                    <a:pt x="541" y="197"/>
                  </a:lnTo>
                  <a:lnTo>
                    <a:pt x="737" y="99"/>
                  </a:lnTo>
                  <a:lnTo>
                    <a:pt x="983" y="49"/>
                  </a:lnTo>
                  <a:lnTo>
                    <a:pt x="1179" y="0"/>
                  </a:lnTo>
                  <a:lnTo>
                    <a:pt x="1179" y="0"/>
                  </a:lnTo>
                  <a:lnTo>
                    <a:pt x="1425" y="49"/>
                  </a:lnTo>
                  <a:lnTo>
                    <a:pt x="1671" y="99"/>
                  </a:lnTo>
                  <a:lnTo>
                    <a:pt x="1867" y="197"/>
                  </a:lnTo>
                  <a:lnTo>
                    <a:pt x="2015" y="344"/>
                  </a:lnTo>
                  <a:lnTo>
                    <a:pt x="2162" y="541"/>
                  </a:lnTo>
                  <a:lnTo>
                    <a:pt x="2260" y="737"/>
                  </a:lnTo>
                  <a:lnTo>
                    <a:pt x="2358" y="934"/>
                  </a:lnTo>
                  <a:lnTo>
                    <a:pt x="2358" y="1179"/>
                  </a:lnTo>
                  <a:lnTo>
                    <a:pt x="2358" y="117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80"/>
            <p:cNvSpPr/>
            <p:nvPr/>
          </p:nvSpPr>
          <p:spPr>
            <a:xfrm>
              <a:off x="2085150" y="3053975"/>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80"/>
            <p:cNvSpPr/>
            <p:nvPr/>
          </p:nvSpPr>
          <p:spPr>
            <a:xfrm>
              <a:off x="1717950" y="2965550"/>
              <a:ext cx="206350" cy="88450"/>
            </a:xfrm>
            <a:custGeom>
              <a:avLst/>
              <a:gdLst/>
              <a:ahLst/>
              <a:cxnLst/>
              <a:rect l="l" t="t" r="r" b="b"/>
              <a:pathLst>
                <a:path w="8254" h="3538" extrusionOk="0">
                  <a:moveTo>
                    <a:pt x="1" y="0"/>
                  </a:moveTo>
                  <a:lnTo>
                    <a:pt x="1" y="2948"/>
                  </a:lnTo>
                  <a:lnTo>
                    <a:pt x="50" y="3193"/>
                  </a:lnTo>
                  <a:lnTo>
                    <a:pt x="197" y="3390"/>
                  </a:lnTo>
                  <a:lnTo>
                    <a:pt x="394" y="3488"/>
                  </a:lnTo>
                  <a:lnTo>
                    <a:pt x="590" y="3537"/>
                  </a:lnTo>
                  <a:lnTo>
                    <a:pt x="1769" y="3537"/>
                  </a:lnTo>
                  <a:lnTo>
                    <a:pt x="1818" y="3046"/>
                  </a:lnTo>
                  <a:lnTo>
                    <a:pt x="1965" y="2653"/>
                  </a:lnTo>
                  <a:lnTo>
                    <a:pt x="2211" y="2211"/>
                  </a:lnTo>
                  <a:lnTo>
                    <a:pt x="2457" y="1867"/>
                  </a:lnTo>
                  <a:lnTo>
                    <a:pt x="2801" y="1572"/>
                  </a:lnTo>
                  <a:lnTo>
                    <a:pt x="3243" y="1376"/>
                  </a:lnTo>
                  <a:lnTo>
                    <a:pt x="3685" y="1228"/>
                  </a:lnTo>
                  <a:lnTo>
                    <a:pt x="4127" y="1179"/>
                  </a:lnTo>
                  <a:lnTo>
                    <a:pt x="4618" y="1228"/>
                  </a:lnTo>
                  <a:lnTo>
                    <a:pt x="5060" y="1376"/>
                  </a:lnTo>
                  <a:lnTo>
                    <a:pt x="5453" y="1572"/>
                  </a:lnTo>
                  <a:lnTo>
                    <a:pt x="5797" y="1867"/>
                  </a:lnTo>
                  <a:lnTo>
                    <a:pt x="6092" y="2211"/>
                  </a:lnTo>
                  <a:lnTo>
                    <a:pt x="6288" y="2653"/>
                  </a:lnTo>
                  <a:lnTo>
                    <a:pt x="6436" y="3046"/>
                  </a:lnTo>
                  <a:lnTo>
                    <a:pt x="6485" y="3537"/>
                  </a:lnTo>
                  <a:lnTo>
                    <a:pt x="8253" y="3537"/>
                  </a:lnTo>
                  <a:lnTo>
                    <a:pt x="8253" y="1769"/>
                  </a:lnTo>
                  <a:lnTo>
                    <a:pt x="8204" y="1425"/>
                  </a:lnTo>
                  <a:lnTo>
                    <a:pt x="8106" y="1081"/>
                  </a:lnTo>
                  <a:lnTo>
                    <a:pt x="7958" y="786"/>
                  </a:lnTo>
                  <a:lnTo>
                    <a:pt x="7713" y="541"/>
                  </a:lnTo>
                  <a:lnTo>
                    <a:pt x="7467" y="344"/>
                  </a:lnTo>
                  <a:lnTo>
                    <a:pt x="7173" y="148"/>
                  </a:lnTo>
                  <a:lnTo>
                    <a:pt x="6829" y="49"/>
                  </a:lnTo>
                  <a:lnTo>
                    <a:pt x="64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80"/>
            <p:cNvSpPr/>
            <p:nvPr/>
          </p:nvSpPr>
          <p:spPr>
            <a:xfrm>
              <a:off x="1717950" y="2965550"/>
              <a:ext cx="206350" cy="88450"/>
            </a:xfrm>
            <a:custGeom>
              <a:avLst/>
              <a:gdLst/>
              <a:ahLst/>
              <a:cxnLst/>
              <a:rect l="l" t="t" r="r" b="b"/>
              <a:pathLst>
                <a:path w="8254" h="3538" fill="none" extrusionOk="0">
                  <a:moveTo>
                    <a:pt x="1" y="2948"/>
                  </a:moveTo>
                  <a:lnTo>
                    <a:pt x="1" y="2948"/>
                  </a:lnTo>
                  <a:lnTo>
                    <a:pt x="50" y="3193"/>
                  </a:lnTo>
                  <a:lnTo>
                    <a:pt x="197" y="3390"/>
                  </a:lnTo>
                  <a:lnTo>
                    <a:pt x="394" y="3488"/>
                  </a:lnTo>
                  <a:lnTo>
                    <a:pt x="590" y="3537"/>
                  </a:lnTo>
                  <a:lnTo>
                    <a:pt x="1769" y="3537"/>
                  </a:lnTo>
                  <a:lnTo>
                    <a:pt x="1769" y="3537"/>
                  </a:lnTo>
                  <a:lnTo>
                    <a:pt x="1818" y="3046"/>
                  </a:lnTo>
                  <a:lnTo>
                    <a:pt x="1965" y="2653"/>
                  </a:lnTo>
                  <a:lnTo>
                    <a:pt x="2211" y="2211"/>
                  </a:lnTo>
                  <a:lnTo>
                    <a:pt x="2457" y="1867"/>
                  </a:lnTo>
                  <a:lnTo>
                    <a:pt x="2801" y="1572"/>
                  </a:lnTo>
                  <a:lnTo>
                    <a:pt x="3243" y="1376"/>
                  </a:lnTo>
                  <a:lnTo>
                    <a:pt x="3685" y="1228"/>
                  </a:lnTo>
                  <a:lnTo>
                    <a:pt x="4127" y="1179"/>
                  </a:lnTo>
                  <a:lnTo>
                    <a:pt x="4127" y="1179"/>
                  </a:lnTo>
                  <a:lnTo>
                    <a:pt x="4618" y="1228"/>
                  </a:lnTo>
                  <a:lnTo>
                    <a:pt x="5060" y="1376"/>
                  </a:lnTo>
                  <a:lnTo>
                    <a:pt x="5453" y="1572"/>
                  </a:lnTo>
                  <a:lnTo>
                    <a:pt x="5797" y="1867"/>
                  </a:lnTo>
                  <a:lnTo>
                    <a:pt x="6092" y="2211"/>
                  </a:lnTo>
                  <a:lnTo>
                    <a:pt x="6288" y="2653"/>
                  </a:lnTo>
                  <a:lnTo>
                    <a:pt x="6436" y="3046"/>
                  </a:lnTo>
                  <a:lnTo>
                    <a:pt x="6485" y="3537"/>
                  </a:lnTo>
                  <a:lnTo>
                    <a:pt x="8253" y="3537"/>
                  </a:lnTo>
                  <a:lnTo>
                    <a:pt x="8253" y="1769"/>
                  </a:lnTo>
                  <a:lnTo>
                    <a:pt x="8253" y="1769"/>
                  </a:lnTo>
                  <a:lnTo>
                    <a:pt x="8204" y="1425"/>
                  </a:lnTo>
                  <a:lnTo>
                    <a:pt x="8106" y="1081"/>
                  </a:lnTo>
                  <a:lnTo>
                    <a:pt x="7958" y="786"/>
                  </a:lnTo>
                  <a:lnTo>
                    <a:pt x="7713" y="541"/>
                  </a:lnTo>
                  <a:lnTo>
                    <a:pt x="7467" y="344"/>
                  </a:lnTo>
                  <a:lnTo>
                    <a:pt x="7173" y="148"/>
                  </a:lnTo>
                  <a:lnTo>
                    <a:pt x="6829" y="49"/>
                  </a:lnTo>
                  <a:lnTo>
                    <a:pt x="6485" y="0"/>
                  </a:lnTo>
                  <a:lnTo>
                    <a:pt x="1" y="0"/>
                  </a:lnTo>
                  <a:lnTo>
                    <a:pt x="1" y="2948"/>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80"/>
            <p:cNvSpPr/>
            <p:nvPr/>
          </p:nvSpPr>
          <p:spPr>
            <a:xfrm>
              <a:off x="1717950" y="3039225"/>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80"/>
            <p:cNvSpPr/>
            <p:nvPr/>
          </p:nvSpPr>
          <p:spPr>
            <a:xfrm>
              <a:off x="1726550" y="2907825"/>
              <a:ext cx="432300" cy="146175"/>
            </a:xfrm>
            <a:custGeom>
              <a:avLst/>
              <a:gdLst/>
              <a:ahLst/>
              <a:cxnLst/>
              <a:rect l="l" t="t" r="r" b="b"/>
              <a:pathLst>
                <a:path w="17292" h="5847" extrusionOk="0">
                  <a:moveTo>
                    <a:pt x="1720" y="1"/>
                  </a:moveTo>
                  <a:lnTo>
                    <a:pt x="1425" y="50"/>
                  </a:lnTo>
                  <a:lnTo>
                    <a:pt x="1130" y="148"/>
                  </a:lnTo>
                  <a:lnTo>
                    <a:pt x="835" y="295"/>
                  </a:lnTo>
                  <a:lnTo>
                    <a:pt x="590" y="492"/>
                  </a:lnTo>
                  <a:lnTo>
                    <a:pt x="393" y="688"/>
                  </a:lnTo>
                  <a:lnTo>
                    <a:pt x="197" y="885"/>
                  </a:lnTo>
                  <a:lnTo>
                    <a:pt x="0" y="1130"/>
                  </a:lnTo>
                  <a:lnTo>
                    <a:pt x="6141" y="1130"/>
                  </a:lnTo>
                  <a:lnTo>
                    <a:pt x="6436" y="1180"/>
                  </a:lnTo>
                  <a:lnTo>
                    <a:pt x="6730" y="1229"/>
                  </a:lnTo>
                  <a:lnTo>
                    <a:pt x="7271" y="1376"/>
                  </a:lnTo>
                  <a:lnTo>
                    <a:pt x="7762" y="1671"/>
                  </a:lnTo>
                  <a:lnTo>
                    <a:pt x="8204" y="2015"/>
                  </a:lnTo>
                  <a:lnTo>
                    <a:pt x="8597" y="2457"/>
                  </a:lnTo>
                  <a:lnTo>
                    <a:pt x="8843" y="2948"/>
                  </a:lnTo>
                  <a:lnTo>
                    <a:pt x="9039" y="3488"/>
                  </a:lnTo>
                  <a:lnTo>
                    <a:pt x="9039" y="3783"/>
                  </a:lnTo>
                  <a:lnTo>
                    <a:pt x="9088" y="4078"/>
                  </a:lnTo>
                  <a:lnTo>
                    <a:pt x="9088" y="5846"/>
                  </a:lnTo>
                  <a:lnTo>
                    <a:pt x="10857" y="5846"/>
                  </a:lnTo>
                  <a:lnTo>
                    <a:pt x="10906" y="5355"/>
                  </a:lnTo>
                  <a:lnTo>
                    <a:pt x="11004" y="4962"/>
                  </a:lnTo>
                  <a:lnTo>
                    <a:pt x="11250" y="4520"/>
                  </a:lnTo>
                  <a:lnTo>
                    <a:pt x="11544" y="4176"/>
                  </a:lnTo>
                  <a:lnTo>
                    <a:pt x="11888" y="3881"/>
                  </a:lnTo>
                  <a:lnTo>
                    <a:pt x="12281" y="3685"/>
                  </a:lnTo>
                  <a:lnTo>
                    <a:pt x="12723" y="3537"/>
                  </a:lnTo>
                  <a:lnTo>
                    <a:pt x="13165" y="3488"/>
                  </a:lnTo>
                  <a:lnTo>
                    <a:pt x="13657" y="3537"/>
                  </a:lnTo>
                  <a:lnTo>
                    <a:pt x="14099" y="3685"/>
                  </a:lnTo>
                  <a:lnTo>
                    <a:pt x="14492" y="3881"/>
                  </a:lnTo>
                  <a:lnTo>
                    <a:pt x="14836" y="4176"/>
                  </a:lnTo>
                  <a:lnTo>
                    <a:pt x="15130" y="4520"/>
                  </a:lnTo>
                  <a:lnTo>
                    <a:pt x="15327" y="4962"/>
                  </a:lnTo>
                  <a:lnTo>
                    <a:pt x="15474" y="5355"/>
                  </a:lnTo>
                  <a:lnTo>
                    <a:pt x="15523" y="5846"/>
                  </a:lnTo>
                  <a:lnTo>
                    <a:pt x="16702" y="5846"/>
                  </a:lnTo>
                  <a:lnTo>
                    <a:pt x="16948" y="5797"/>
                  </a:lnTo>
                  <a:lnTo>
                    <a:pt x="17144" y="5699"/>
                  </a:lnTo>
                  <a:lnTo>
                    <a:pt x="17243" y="5502"/>
                  </a:lnTo>
                  <a:lnTo>
                    <a:pt x="17292" y="5257"/>
                  </a:lnTo>
                  <a:lnTo>
                    <a:pt x="17292" y="2309"/>
                  </a:lnTo>
                  <a:lnTo>
                    <a:pt x="17243" y="1867"/>
                  </a:lnTo>
                  <a:lnTo>
                    <a:pt x="17095" y="1425"/>
                  </a:lnTo>
                  <a:lnTo>
                    <a:pt x="16899" y="1032"/>
                  </a:lnTo>
                  <a:lnTo>
                    <a:pt x="16604" y="688"/>
                  </a:lnTo>
                  <a:lnTo>
                    <a:pt x="16260" y="394"/>
                  </a:lnTo>
                  <a:lnTo>
                    <a:pt x="15867" y="148"/>
                  </a:lnTo>
                  <a:lnTo>
                    <a:pt x="15425" y="50"/>
                  </a:lnTo>
                  <a:lnTo>
                    <a:pt x="149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80"/>
            <p:cNvSpPr/>
            <p:nvPr/>
          </p:nvSpPr>
          <p:spPr>
            <a:xfrm>
              <a:off x="1726550" y="2907825"/>
              <a:ext cx="432300" cy="146175"/>
            </a:xfrm>
            <a:custGeom>
              <a:avLst/>
              <a:gdLst/>
              <a:ahLst/>
              <a:cxnLst/>
              <a:rect l="l" t="t" r="r" b="b"/>
              <a:pathLst>
                <a:path w="17292" h="5847" fill="none" extrusionOk="0">
                  <a:moveTo>
                    <a:pt x="0" y="1130"/>
                  </a:moveTo>
                  <a:lnTo>
                    <a:pt x="6141" y="1130"/>
                  </a:lnTo>
                  <a:lnTo>
                    <a:pt x="6141" y="1130"/>
                  </a:lnTo>
                  <a:lnTo>
                    <a:pt x="6436" y="1180"/>
                  </a:lnTo>
                  <a:lnTo>
                    <a:pt x="6730" y="1229"/>
                  </a:lnTo>
                  <a:lnTo>
                    <a:pt x="7271" y="1376"/>
                  </a:lnTo>
                  <a:lnTo>
                    <a:pt x="7762" y="1671"/>
                  </a:lnTo>
                  <a:lnTo>
                    <a:pt x="8204" y="2015"/>
                  </a:lnTo>
                  <a:lnTo>
                    <a:pt x="8597" y="2457"/>
                  </a:lnTo>
                  <a:lnTo>
                    <a:pt x="8843" y="2948"/>
                  </a:lnTo>
                  <a:lnTo>
                    <a:pt x="9039" y="3488"/>
                  </a:lnTo>
                  <a:lnTo>
                    <a:pt x="9039" y="3783"/>
                  </a:lnTo>
                  <a:lnTo>
                    <a:pt x="9088" y="4078"/>
                  </a:lnTo>
                  <a:lnTo>
                    <a:pt x="9088" y="5846"/>
                  </a:lnTo>
                  <a:lnTo>
                    <a:pt x="10857" y="5846"/>
                  </a:lnTo>
                  <a:lnTo>
                    <a:pt x="10857" y="5846"/>
                  </a:lnTo>
                  <a:lnTo>
                    <a:pt x="10906" y="5355"/>
                  </a:lnTo>
                  <a:lnTo>
                    <a:pt x="11004" y="4962"/>
                  </a:lnTo>
                  <a:lnTo>
                    <a:pt x="11250" y="4520"/>
                  </a:lnTo>
                  <a:lnTo>
                    <a:pt x="11544" y="4176"/>
                  </a:lnTo>
                  <a:lnTo>
                    <a:pt x="11888" y="3881"/>
                  </a:lnTo>
                  <a:lnTo>
                    <a:pt x="12281" y="3685"/>
                  </a:lnTo>
                  <a:lnTo>
                    <a:pt x="12723" y="3537"/>
                  </a:lnTo>
                  <a:lnTo>
                    <a:pt x="13165" y="3488"/>
                  </a:lnTo>
                  <a:lnTo>
                    <a:pt x="13165" y="3488"/>
                  </a:lnTo>
                  <a:lnTo>
                    <a:pt x="13657" y="3537"/>
                  </a:lnTo>
                  <a:lnTo>
                    <a:pt x="14099" y="3685"/>
                  </a:lnTo>
                  <a:lnTo>
                    <a:pt x="14492" y="3881"/>
                  </a:lnTo>
                  <a:lnTo>
                    <a:pt x="14836" y="4176"/>
                  </a:lnTo>
                  <a:lnTo>
                    <a:pt x="15130" y="4520"/>
                  </a:lnTo>
                  <a:lnTo>
                    <a:pt x="15327" y="4962"/>
                  </a:lnTo>
                  <a:lnTo>
                    <a:pt x="15474" y="5355"/>
                  </a:lnTo>
                  <a:lnTo>
                    <a:pt x="15523" y="5846"/>
                  </a:lnTo>
                  <a:lnTo>
                    <a:pt x="16702" y="5846"/>
                  </a:lnTo>
                  <a:lnTo>
                    <a:pt x="16702" y="5846"/>
                  </a:lnTo>
                  <a:lnTo>
                    <a:pt x="16948" y="5797"/>
                  </a:lnTo>
                  <a:lnTo>
                    <a:pt x="17144" y="5699"/>
                  </a:lnTo>
                  <a:lnTo>
                    <a:pt x="17243" y="5502"/>
                  </a:lnTo>
                  <a:lnTo>
                    <a:pt x="17292" y="5257"/>
                  </a:lnTo>
                  <a:lnTo>
                    <a:pt x="17292" y="2309"/>
                  </a:lnTo>
                  <a:lnTo>
                    <a:pt x="17292" y="2309"/>
                  </a:lnTo>
                  <a:lnTo>
                    <a:pt x="17243" y="1867"/>
                  </a:lnTo>
                  <a:lnTo>
                    <a:pt x="17095" y="1425"/>
                  </a:lnTo>
                  <a:lnTo>
                    <a:pt x="16899" y="1032"/>
                  </a:lnTo>
                  <a:lnTo>
                    <a:pt x="16604" y="688"/>
                  </a:lnTo>
                  <a:lnTo>
                    <a:pt x="16260" y="394"/>
                  </a:lnTo>
                  <a:lnTo>
                    <a:pt x="15867" y="148"/>
                  </a:lnTo>
                  <a:lnTo>
                    <a:pt x="15425" y="50"/>
                  </a:lnTo>
                  <a:lnTo>
                    <a:pt x="14934" y="1"/>
                  </a:lnTo>
                  <a:lnTo>
                    <a:pt x="2014" y="1"/>
                  </a:lnTo>
                  <a:lnTo>
                    <a:pt x="2014" y="1"/>
                  </a:lnTo>
                  <a:lnTo>
                    <a:pt x="1720" y="1"/>
                  </a:lnTo>
                  <a:lnTo>
                    <a:pt x="1425" y="50"/>
                  </a:lnTo>
                  <a:lnTo>
                    <a:pt x="1130" y="148"/>
                  </a:lnTo>
                  <a:lnTo>
                    <a:pt x="835" y="295"/>
                  </a:lnTo>
                  <a:lnTo>
                    <a:pt x="590" y="492"/>
                  </a:lnTo>
                  <a:lnTo>
                    <a:pt x="393" y="688"/>
                  </a:lnTo>
                  <a:lnTo>
                    <a:pt x="197" y="885"/>
                  </a:lnTo>
                  <a:lnTo>
                    <a:pt x="0" y="1130"/>
                  </a:lnTo>
                  <a:lnTo>
                    <a:pt x="0" y="113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80"/>
            <p:cNvSpPr/>
            <p:nvPr/>
          </p:nvSpPr>
          <p:spPr>
            <a:xfrm>
              <a:off x="1726550" y="2936075"/>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80"/>
            <p:cNvSpPr/>
            <p:nvPr/>
          </p:nvSpPr>
          <p:spPr>
            <a:xfrm>
              <a:off x="2070400" y="2582375"/>
              <a:ext cx="117925" cy="296000"/>
            </a:xfrm>
            <a:custGeom>
              <a:avLst/>
              <a:gdLst/>
              <a:ahLst/>
              <a:cxnLst/>
              <a:rect l="l" t="t" r="r" b="b"/>
              <a:pathLst>
                <a:path w="4717" h="11840" extrusionOk="0">
                  <a:moveTo>
                    <a:pt x="492" y="1"/>
                  </a:moveTo>
                  <a:lnTo>
                    <a:pt x="394" y="50"/>
                  </a:lnTo>
                  <a:lnTo>
                    <a:pt x="247" y="99"/>
                  </a:lnTo>
                  <a:lnTo>
                    <a:pt x="148" y="197"/>
                  </a:lnTo>
                  <a:lnTo>
                    <a:pt x="99" y="345"/>
                  </a:lnTo>
                  <a:lnTo>
                    <a:pt x="50" y="443"/>
                  </a:lnTo>
                  <a:lnTo>
                    <a:pt x="1" y="590"/>
                  </a:lnTo>
                  <a:lnTo>
                    <a:pt x="1" y="11840"/>
                  </a:lnTo>
                  <a:lnTo>
                    <a:pt x="1180" y="11840"/>
                  </a:lnTo>
                  <a:lnTo>
                    <a:pt x="1180" y="3390"/>
                  </a:lnTo>
                  <a:lnTo>
                    <a:pt x="4324" y="2359"/>
                  </a:lnTo>
                  <a:lnTo>
                    <a:pt x="4471" y="2261"/>
                  </a:lnTo>
                  <a:lnTo>
                    <a:pt x="4618" y="2162"/>
                  </a:lnTo>
                  <a:lnTo>
                    <a:pt x="4668" y="1966"/>
                  </a:lnTo>
                  <a:lnTo>
                    <a:pt x="4717" y="1818"/>
                  </a:lnTo>
                  <a:lnTo>
                    <a:pt x="4668" y="1622"/>
                  </a:lnTo>
                  <a:lnTo>
                    <a:pt x="4618" y="1475"/>
                  </a:lnTo>
                  <a:lnTo>
                    <a:pt x="4471" y="1327"/>
                  </a:lnTo>
                  <a:lnTo>
                    <a:pt x="4324" y="1229"/>
                  </a:lnTo>
                  <a:lnTo>
                    <a:pt x="787" y="50"/>
                  </a:lnTo>
                  <a:lnTo>
                    <a:pt x="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80"/>
            <p:cNvSpPr/>
            <p:nvPr/>
          </p:nvSpPr>
          <p:spPr>
            <a:xfrm>
              <a:off x="2070400" y="2582375"/>
              <a:ext cx="117925" cy="296000"/>
            </a:xfrm>
            <a:custGeom>
              <a:avLst/>
              <a:gdLst/>
              <a:ahLst/>
              <a:cxnLst/>
              <a:rect l="l" t="t" r="r" b="b"/>
              <a:pathLst>
                <a:path w="4717" h="11840" fill="none" extrusionOk="0">
                  <a:moveTo>
                    <a:pt x="4324" y="1229"/>
                  </a:moveTo>
                  <a:lnTo>
                    <a:pt x="787" y="50"/>
                  </a:lnTo>
                  <a:lnTo>
                    <a:pt x="787" y="50"/>
                  </a:lnTo>
                  <a:lnTo>
                    <a:pt x="640" y="1"/>
                  </a:lnTo>
                  <a:lnTo>
                    <a:pt x="492" y="1"/>
                  </a:lnTo>
                  <a:lnTo>
                    <a:pt x="394" y="50"/>
                  </a:lnTo>
                  <a:lnTo>
                    <a:pt x="247" y="99"/>
                  </a:lnTo>
                  <a:lnTo>
                    <a:pt x="247" y="99"/>
                  </a:lnTo>
                  <a:lnTo>
                    <a:pt x="148" y="197"/>
                  </a:lnTo>
                  <a:lnTo>
                    <a:pt x="99" y="345"/>
                  </a:lnTo>
                  <a:lnTo>
                    <a:pt x="50" y="443"/>
                  </a:lnTo>
                  <a:lnTo>
                    <a:pt x="1" y="590"/>
                  </a:lnTo>
                  <a:lnTo>
                    <a:pt x="1" y="11840"/>
                  </a:lnTo>
                  <a:lnTo>
                    <a:pt x="1180" y="11840"/>
                  </a:lnTo>
                  <a:lnTo>
                    <a:pt x="1180" y="3390"/>
                  </a:lnTo>
                  <a:lnTo>
                    <a:pt x="4324" y="2359"/>
                  </a:lnTo>
                  <a:lnTo>
                    <a:pt x="4324" y="2359"/>
                  </a:lnTo>
                  <a:lnTo>
                    <a:pt x="4471" y="2261"/>
                  </a:lnTo>
                  <a:lnTo>
                    <a:pt x="4618" y="2162"/>
                  </a:lnTo>
                  <a:lnTo>
                    <a:pt x="4668" y="1966"/>
                  </a:lnTo>
                  <a:lnTo>
                    <a:pt x="4717" y="1818"/>
                  </a:lnTo>
                  <a:lnTo>
                    <a:pt x="4717" y="1818"/>
                  </a:lnTo>
                  <a:lnTo>
                    <a:pt x="4668" y="1622"/>
                  </a:lnTo>
                  <a:lnTo>
                    <a:pt x="4618" y="1475"/>
                  </a:lnTo>
                  <a:lnTo>
                    <a:pt x="4471" y="1327"/>
                  </a:lnTo>
                  <a:lnTo>
                    <a:pt x="4324" y="1229"/>
                  </a:lnTo>
                  <a:lnTo>
                    <a:pt x="4324" y="122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80"/>
            <p:cNvSpPr/>
            <p:nvPr/>
          </p:nvSpPr>
          <p:spPr>
            <a:xfrm>
              <a:off x="2178475" y="2613075"/>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80"/>
          <p:cNvGrpSpPr/>
          <p:nvPr/>
        </p:nvGrpSpPr>
        <p:grpSpPr>
          <a:xfrm>
            <a:off x="3313835" y="2561256"/>
            <a:ext cx="465198" cy="465221"/>
            <a:chOff x="2454800" y="2582375"/>
            <a:chExt cx="501075" cy="501100"/>
          </a:xfrm>
        </p:grpSpPr>
        <p:sp>
          <p:nvSpPr>
            <p:cNvPr id="1772" name="Google Shape;1772;p80"/>
            <p:cNvSpPr/>
            <p:nvPr/>
          </p:nvSpPr>
          <p:spPr>
            <a:xfrm>
              <a:off x="2602175" y="2582375"/>
              <a:ext cx="205100" cy="206350"/>
            </a:xfrm>
            <a:custGeom>
              <a:avLst/>
              <a:gdLst/>
              <a:ahLst/>
              <a:cxnLst/>
              <a:rect l="l" t="t" r="r" b="b"/>
              <a:pathLst>
                <a:path w="8204" h="8254" extrusionOk="0">
                  <a:moveTo>
                    <a:pt x="4127" y="2408"/>
                  </a:moveTo>
                  <a:lnTo>
                    <a:pt x="4323" y="2457"/>
                  </a:lnTo>
                  <a:lnTo>
                    <a:pt x="4520" y="2555"/>
                  </a:lnTo>
                  <a:lnTo>
                    <a:pt x="4667" y="2752"/>
                  </a:lnTo>
                  <a:lnTo>
                    <a:pt x="4716" y="2997"/>
                  </a:lnTo>
                  <a:lnTo>
                    <a:pt x="4716" y="4127"/>
                  </a:lnTo>
                  <a:lnTo>
                    <a:pt x="4667" y="4373"/>
                  </a:lnTo>
                  <a:lnTo>
                    <a:pt x="4520" y="4569"/>
                  </a:lnTo>
                  <a:lnTo>
                    <a:pt x="4323" y="4668"/>
                  </a:lnTo>
                  <a:lnTo>
                    <a:pt x="4127" y="4717"/>
                  </a:lnTo>
                  <a:lnTo>
                    <a:pt x="3881" y="4668"/>
                  </a:lnTo>
                  <a:lnTo>
                    <a:pt x="3685" y="4569"/>
                  </a:lnTo>
                  <a:lnTo>
                    <a:pt x="3586" y="4373"/>
                  </a:lnTo>
                  <a:lnTo>
                    <a:pt x="3537" y="4127"/>
                  </a:lnTo>
                  <a:lnTo>
                    <a:pt x="3537" y="2997"/>
                  </a:lnTo>
                  <a:lnTo>
                    <a:pt x="3586" y="2752"/>
                  </a:lnTo>
                  <a:lnTo>
                    <a:pt x="3685" y="2555"/>
                  </a:lnTo>
                  <a:lnTo>
                    <a:pt x="3881" y="2457"/>
                  </a:lnTo>
                  <a:lnTo>
                    <a:pt x="4127" y="2408"/>
                  </a:lnTo>
                  <a:close/>
                  <a:moveTo>
                    <a:pt x="3685" y="1"/>
                  </a:moveTo>
                  <a:lnTo>
                    <a:pt x="3292" y="99"/>
                  </a:lnTo>
                  <a:lnTo>
                    <a:pt x="2899" y="197"/>
                  </a:lnTo>
                  <a:lnTo>
                    <a:pt x="2506" y="345"/>
                  </a:lnTo>
                  <a:lnTo>
                    <a:pt x="2162" y="492"/>
                  </a:lnTo>
                  <a:lnTo>
                    <a:pt x="1818" y="738"/>
                  </a:lnTo>
                  <a:lnTo>
                    <a:pt x="1474" y="934"/>
                  </a:lnTo>
                  <a:lnTo>
                    <a:pt x="1179" y="1229"/>
                  </a:lnTo>
                  <a:lnTo>
                    <a:pt x="934" y="1524"/>
                  </a:lnTo>
                  <a:lnTo>
                    <a:pt x="688" y="1818"/>
                  </a:lnTo>
                  <a:lnTo>
                    <a:pt x="492" y="2162"/>
                  </a:lnTo>
                  <a:lnTo>
                    <a:pt x="344" y="2555"/>
                  </a:lnTo>
                  <a:lnTo>
                    <a:pt x="197" y="2948"/>
                  </a:lnTo>
                  <a:lnTo>
                    <a:pt x="99" y="3341"/>
                  </a:lnTo>
                  <a:lnTo>
                    <a:pt x="0" y="3734"/>
                  </a:lnTo>
                  <a:lnTo>
                    <a:pt x="0" y="4127"/>
                  </a:lnTo>
                  <a:lnTo>
                    <a:pt x="0" y="4569"/>
                  </a:lnTo>
                  <a:lnTo>
                    <a:pt x="99" y="4962"/>
                  </a:lnTo>
                  <a:lnTo>
                    <a:pt x="197" y="5355"/>
                  </a:lnTo>
                  <a:lnTo>
                    <a:pt x="344" y="5748"/>
                  </a:lnTo>
                  <a:lnTo>
                    <a:pt x="492" y="6092"/>
                  </a:lnTo>
                  <a:lnTo>
                    <a:pt x="688" y="6436"/>
                  </a:lnTo>
                  <a:lnTo>
                    <a:pt x="934" y="6780"/>
                  </a:lnTo>
                  <a:lnTo>
                    <a:pt x="1179" y="7075"/>
                  </a:lnTo>
                  <a:lnTo>
                    <a:pt x="1474" y="7320"/>
                  </a:lnTo>
                  <a:lnTo>
                    <a:pt x="1818" y="7566"/>
                  </a:lnTo>
                  <a:lnTo>
                    <a:pt x="2162" y="7762"/>
                  </a:lnTo>
                  <a:lnTo>
                    <a:pt x="2506" y="7959"/>
                  </a:lnTo>
                  <a:lnTo>
                    <a:pt x="2899" y="8057"/>
                  </a:lnTo>
                  <a:lnTo>
                    <a:pt x="3292" y="8155"/>
                  </a:lnTo>
                  <a:lnTo>
                    <a:pt x="3685" y="8254"/>
                  </a:lnTo>
                  <a:lnTo>
                    <a:pt x="4520" y="8254"/>
                  </a:lnTo>
                  <a:lnTo>
                    <a:pt x="4913" y="8155"/>
                  </a:lnTo>
                  <a:lnTo>
                    <a:pt x="5306" y="8057"/>
                  </a:lnTo>
                  <a:lnTo>
                    <a:pt x="5699" y="7959"/>
                  </a:lnTo>
                  <a:lnTo>
                    <a:pt x="6042" y="7762"/>
                  </a:lnTo>
                  <a:lnTo>
                    <a:pt x="6386" y="7566"/>
                  </a:lnTo>
                  <a:lnTo>
                    <a:pt x="6730" y="7320"/>
                  </a:lnTo>
                  <a:lnTo>
                    <a:pt x="7025" y="7075"/>
                  </a:lnTo>
                  <a:lnTo>
                    <a:pt x="7271" y="6780"/>
                  </a:lnTo>
                  <a:lnTo>
                    <a:pt x="7516" y="6436"/>
                  </a:lnTo>
                  <a:lnTo>
                    <a:pt x="7713" y="6092"/>
                  </a:lnTo>
                  <a:lnTo>
                    <a:pt x="7909" y="5748"/>
                  </a:lnTo>
                  <a:lnTo>
                    <a:pt x="8056" y="5355"/>
                  </a:lnTo>
                  <a:lnTo>
                    <a:pt x="8155" y="4962"/>
                  </a:lnTo>
                  <a:lnTo>
                    <a:pt x="8204" y="4569"/>
                  </a:lnTo>
                  <a:lnTo>
                    <a:pt x="8204" y="4127"/>
                  </a:lnTo>
                  <a:lnTo>
                    <a:pt x="8204" y="3734"/>
                  </a:lnTo>
                  <a:lnTo>
                    <a:pt x="8155" y="3341"/>
                  </a:lnTo>
                  <a:lnTo>
                    <a:pt x="8056" y="2948"/>
                  </a:lnTo>
                  <a:lnTo>
                    <a:pt x="7909" y="2555"/>
                  </a:lnTo>
                  <a:lnTo>
                    <a:pt x="7713" y="2162"/>
                  </a:lnTo>
                  <a:lnTo>
                    <a:pt x="7516" y="1818"/>
                  </a:lnTo>
                  <a:lnTo>
                    <a:pt x="7271" y="1524"/>
                  </a:lnTo>
                  <a:lnTo>
                    <a:pt x="7025" y="1229"/>
                  </a:lnTo>
                  <a:lnTo>
                    <a:pt x="6730" y="934"/>
                  </a:lnTo>
                  <a:lnTo>
                    <a:pt x="6386" y="738"/>
                  </a:lnTo>
                  <a:lnTo>
                    <a:pt x="6042" y="492"/>
                  </a:lnTo>
                  <a:lnTo>
                    <a:pt x="5699" y="345"/>
                  </a:lnTo>
                  <a:lnTo>
                    <a:pt x="5306" y="197"/>
                  </a:lnTo>
                  <a:lnTo>
                    <a:pt x="4913" y="99"/>
                  </a:lnTo>
                  <a:lnTo>
                    <a:pt x="45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80"/>
            <p:cNvSpPr/>
            <p:nvPr/>
          </p:nvSpPr>
          <p:spPr>
            <a:xfrm>
              <a:off x="2602175" y="2582375"/>
              <a:ext cx="205100" cy="206350"/>
            </a:xfrm>
            <a:custGeom>
              <a:avLst/>
              <a:gdLst/>
              <a:ahLst/>
              <a:cxnLst/>
              <a:rect l="l" t="t" r="r" b="b"/>
              <a:pathLst>
                <a:path w="8204" h="8254" fill="none" extrusionOk="0">
                  <a:moveTo>
                    <a:pt x="8204" y="4127"/>
                  </a:moveTo>
                  <a:lnTo>
                    <a:pt x="8204" y="4127"/>
                  </a:lnTo>
                  <a:lnTo>
                    <a:pt x="8204" y="3734"/>
                  </a:lnTo>
                  <a:lnTo>
                    <a:pt x="8155" y="3341"/>
                  </a:lnTo>
                  <a:lnTo>
                    <a:pt x="8056" y="2948"/>
                  </a:lnTo>
                  <a:lnTo>
                    <a:pt x="7909" y="2555"/>
                  </a:lnTo>
                  <a:lnTo>
                    <a:pt x="7713" y="2162"/>
                  </a:lnTo>
                  <a:lnTo>
                    <a:pt x="7516" y="1818"/>
                  </a:lnTo>
                  <a:lnTo>
                    <a:pt x="7271" y="1524"/>
                  </a:lnTo>
                  <a:lnTo>
                    <a:pt x="7025" y="1229"/>
                  </a:lnTo>
                  <a:lnTo>
                    <a:pt x="6730" y="934"/>
                  </a:lnTo>
                  <a:lnTo>
                    <a:pt x="6386" y="738"/>
                  </a:lnTo>
                  <a:lnTo>
                    <a:pt x="6042" y="492"/>
                  </a:lnTo>
                  <a:lnTo>
                    <a:pt x="5699" y="345"/>
                  </a:lnTo>
                  <a:lnTo>
                    <a:pt x="5306" y="197"/>
                  </a:lnTo>
                  <a:lnTo>
                    <a:pt x="4913" y="99"/>
                  </a:lnTo>
                  <a:lnTo>
                    <a:pt x="4520" y="1"/>
                  </a:lnTo>
                  <a:lnTo>
                    <a:pt x="4127" y="1"/>
                  </a:lnTo>
                  <a:lnTo>
                    <a:pt x="4127" y="1"/>
                  </a:lnTo>
                  <a:lnTo>
                    <a:pt x="3685" y="1"/>
                  </a:lnTo>
                  <a:lnTo>
                    <a:pt x="3292" y="99"/>
                  </a:lnTo>
                  <a:lnTo>
                    <a:pt x="2899" y="197"/>
                  </a:lnTo>
                  <a:lnTo>
                    <a:pt x="2506" y="345"/>
                  </a:lnTo>
                  <a:lnTo>
                    <a:pt x="2162" y="492"/>
                  </a:lnTo>
                  <a:lnTo>
                    <a:pt x="1818" y="738"/>
                  </a:lnTo>
                  <a:lnTo>
                    <a:pt x="1474" y="934"/>
                  </a:lnTo>
                  <a:lnTo>
                    <a:pt x="1179" y="1229"/>
                  </a:lnTo>
                  <a:lnTo>
                    <a:pt x="934" y="1524"/>
                  </a:lnTo>
                  <a:lnTo>
                    <a:pt x="688" y="1818"/>
                  </a:lnTo>
                  <a:lnTo>
                    <a:pt x="492" y="2162"/>
                  </a:lnTo>
                  <a:lnTo>
                    <a:pt x="344" y="2555"/>
                  </a:lnTo>
                  <a:lnTo>
                    <a:pt x="197" y="2948"/>
                  </a:lnTo>
                  <a:lnTo>
                    <a:pt x="99" y="3341"/>
                  </a:lnTo>
                  <a:lnTo>
                    <a:pt x="0" y="3734"/>
                  </a:lnTo>
                  <a:lnTo>
                    <a:pt x="0" y="4127"/>
                  </a:lnTo>
                  <a:lnTo>
                    <a:pt x="0" y="4127"/>
                  </a:lnTo>
                  <a:lnTo>
                    <a:pt x="0" y="4569"/>
                  </a:lnTo>
                  <a:lnTo>
                    <a:pt x="99" y="4962"/>
                  </a:lnTo>
                  <a:lnTo>
                    <a:pt x="197" y="5355"/>
                  </a:lnTo>
                  <a:lnTo>
                    <a:pt x="344" y="5748"/>
                  </a:lnTo>
                  <a:lnTo>
                    <a:pt x="492" y="6092"/>
                  </a:lnTo>
                  <a:lnTo>
                    <a:pt x="688" y="6436"/>
                  </a:lnTo>
                  <a:lnTo>
                    <a:pt x="934" y="6780"/>
                  </a:lnTo>
                  <a:lnTo>
                    <a:pt x="1179" y="7075"/>
                  </a:lnTo>
                  <a:lnTo>
                    <a:pt x="1474" y="7320"/>
                  </a:lnTo>
                  <a:lnTo>
                    <a:pt x="1818" y="7566"/>
                  </a:lnTo>
                  <a:lnTo>
                    <a:pt x="2162" y="7762"/>
                  </a:lnTo>
                  <a:lnTo>
                    <a:pt x="2506" y="7959"/>
                  </a:lnTo>
                  <a:lnTo>
                    <a:pt x="2899" y="8057"/>
                  </a:lnTo>
                  <a:lnTo>
                    <a:pt x="3292" y="8155"/>
                  </a:lnTo>
                  <a:lnTo>
                    <a:pt x="3685" y="8254"/>
                  </a:lnTo>
                  <a:lnTo>
                    <a:pt x="4127" y="8254"/>
                  </a:lnTo>
                  <a:lnTo>
                    <a:pt x="4127" y="8254"/>
                  </a:lnTo>
                  <a:lnTo>
                    <a:pt x="4520" y="8254"/>
                  </a:lnTo>
                  <a:lnTo>
                    <a:pt x="4913" y="8155"/>
                  </a:lnTo>
                  <a:lnTo>
                    <a:pt x="5306" y="8057"/>
                  </a:lnTo>
                  <a:lnTo>
                    <a:pt x="5699" y="7959"/>
                  </a:lnTo>
                  <a:lnTo>
                    <a:pt x="6042" y="7762"/>
                  </a:lnTo>
                  <a:lnTo>
                    <a:pt x="6386" y="7566"/>
                  </a:lnTo>
                  <a:lnTo>
                    <a:pt x="6730" y="7320"/>
                  </a:lnTo>
                  <a:lnTo>
                    <a:pt x="7025" y="7075"/>
                  </a:lnTo>
                  <a:lnTo>
                    <a:pt x="7271" y="6780"/>
                  </a:lnTo>
                  <a:lnTo>
                    <a:pt x="7516" y="6436"/>
                  </a:lnTo>
                  <a:lnTo>
                    <a:pt x="7713" y="6092"/>
                  </a:lnTo>
                  <a:lnTo>
                    <a:pt x="7909" y="5748"/>
                  </a:lnTo>
                  <a:lnTo>
                    <a:pt x="8056" y="5355"/>
                  </a:lnTo>
                  <a:lnTo>
                    <a:pt x="8155" y="4962"/>
                  </a:lnTo>
                  <a:lnTo>
                    <a:pt x="8204" y="4569"/>
                  </a:lnTo>
                  <a:lnTo>
                    <a:pt x="8204" y="4127"/>
                  </a:lnTo>
                  <a:lnTo>
                    <a:pt x="8204" y="4127"/>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80"/>
            <p:cNvSpPr/>
            <p:nvPr/>
          </p:nvSpPr>
          <p:spPr>
            <a:xfrm>
              <a:off x="2690600" y="2642550"/>
              <a:ext cx="29500" cy="57750"/>
            </a:xfrm>
            <a:custGeom>
              <a:avLst/>
              <a:gdLst/>
              <a:ahLst/>
              <a:cxnLst/>
              <a:rect l="l" t="t" r="r" b="b"/>
              <a:pathLst>
                <a:path w="1180" h="2310" fill="none" extrusionOk="0">
                  <a:moveTo>
                    <a:pt x="1179" y="1720"/>
                  </a:moveTo>
                  <a:lnTo>
                    <a:pt x="1179" y="1720"/>
                  </a:lnTo>
                  <a:lnTo>
                    <a:pt x="1130" y="1966"/>
                  </a:lnTo>
                  <a:lnTo>
                    <a:pt x="983" y="2162"/>
                  </a:lnTo>
                  <a:lnTo>
                    <a:pt x="786" y="2261"/>
                  </a:lnTo>
                  <a:lnTo>
                    <a:pt x="590" y="2310"/>
                  </a:lnTo>
                  <a:lnTo>
                    <a:pt x="590" y="2310"/>
                  </a:lnTo>
                  <a:lnTo>
                    <a:pt x="344" y="2261"/>
                  </a:lnTo>
                  <a:lnTo>
                    <a:pt x="148" y="2162"/>
                  </a:lnTo>
                  <a:lnTo>
                    <a:pt x="49" y="1966"/>
                  </a:lnTo>
                  <a:lnTo>
                    <a:pt x="0" y="1720"/>
                  </a:lnTo>
                  <a:lnTo>
                    <a:pt x="0" y="590"/>
                  </a:lnTo>
                  <a:lnTo>
                    <a:pt x="0" y="590"/>
                  </a:lnTo>
                  <a:lnTo>
                    <a:pt x="49" y="345"/>
                  </a:lnTo>
                  <a:lnTo>
                    <a:pt x="148" y="148"/>
                  </a:lnTo>
                  <a:lnTo>
                    <a:pt x="344" y="50"/>
                  </a:lnTo>
                  <a:lnTo>
                    <a:pt x="590" y="1"/>
                  </a:lnTo>
                  <a:lnTo>
                    <a:pt x="590" y="1"/>
                  </a:lnTo>
                  <a:lnTo>
                    <a:pt x="786" y="50"/>
                  </a:lnTo>
                  <a:lnTo>
                    <a:pt x="983" y="148"/>
                  </a:lnTo>
                  <a:lnTo>
                    <a:pt x="1130" y="345"/>
                  </a:lnTo>
                  <a:lnTo>
                    <a:pt x="1179" y="590"/>
                  </a:lnTo>
                  <a:lnTo>
                    <a:pt x="1179" y="172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80"/>
            <p:cNvSpPr/>
            <p:nvPr/>
          </p:nvSpPr>
          <p:spPr>
            <a:xfrm>
              <a:off x="2720075" y="2685550"/>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80"/>
            <p:cNvSpPr/>
            <p:nvPr/>
          </p:nvSpPr>
          <p:spPr>
            <a:xfrm>
              <a:off x="2454800" y="3024500"/>
              <a:ext cx="501075" cy="58975"/>
            </a:xfrm>
            <a:custGeom>
              <a:avLst/>
              <a:gdLst/>
              <a:ahLst/>
              <a:cxnLst/>
              <a:rect l="l" t="t" r="r" b="b"/>
              <a:pathLst>
                <a:path w="20043" h="2359" extrusionOk="0">
                  <a:moveTo>
                    <a:pt x="590" y="0"/>
                  </a:moveTo>
                  <a:lnTo>
                    <a:pt x="393" y="49"/>
                  </a:lnTo>
                  <a:lnTo>
                    <a:pt x="197" y="197"/>
                  </a:lnTo>
                  <a:lnTo>
                    <a:pt x="50" y="344"/>
                  </a:lnTo>
                  <a:lnTo>
                    <a:pt x="0" y="590"/>
                  </a:lnTo>
                  <a:lnTo>
                    <a:pt x="0" y="1769"/>
                  </a:lnTo>
                  <a:lnTo>
                    <a:pt x="50" y="2014"/>
                  </a:lnTo>
                  <a:lnTo>
                    <a:pt x="197" y="2211"/>
                  </a:lnTo>
                  <a:lnTo>
                    <a:pt x="393" y="2309"/>
                  </a:lnTo>
                  <a:lnTo>
                    <a:pt x="590" y="2358"/>
                  </a:lnTo>
                  <a:lnTo>
                    <a:pt x="19453" y="2358"/>
                  </a:lnTo>
                  <a:lnTo>
                    <a:pt x="19650" y="2309"/>
                  </a:lnTo>
                  <a:lnTo>
                    <a:pt x="19846" y="2211"/>
                  </a:lnTo>
                  <a:lnTo>
                    <a:pt x="19994" y="2014"/>
                  </a:lnTo>
                  <a:lnTo>
                    <a:pt x="20043" y="1769"/>
                  </a:lnTo>
                  <a:lnTo>
                    <a:pt x="20043" y="590"/>
                  </a:lnTo>
                  <a:lnTo>
                    <a:pt x="19994" y="344"/>
                  </a:lnTo>
                  <a:lnTo>
                    <a:pt x="19846" y="197"/>
                  </a:lnTo>
                  <a:lnTo>
                    <a:pt x="19650" y="49"/>
                  </a:lnTo>
                  <a:lnTo>
                    <a:pt x="19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80"/>
            <p:cNvSpPr/>
            <p:nvPr/>
          </p:nvSpPr>
          <p:spPr>
            <a:xfrm>
              <a:off x="2454800" y="3024500"/>
              <a:ext cx="501075" cy="58975"/>
            </a:xfrm>
            <a:custGeom>
              <a:avLst/>
              <a:gdLst/>
              <a:ahLst/>
              <a:cxnLst/>
              <a:rect l="l" t="t" r="r" b="b"/>
              <a:pathLst>
                <a:path w="20043" h="2359" fill="none" extrusionOk="0">
                  <a:moveTo>
                    <a:pt x="19453" y="0"/>
                  </a:moveTo>
                  <a:lnTo>
                    <a:pt x="590" y="0"/>
                  </a:lnTo>
                  <a:lnTo>
                    <a:pt x="590" y="0"/>
                  </a:lnTo>
                  <a:lnTo>
                    <a:pt x="393" y="49"/>
                  </a:lnTo>
                  <a:lnTo>
                    <a:pt x="197" y="197"/>
                  </a:lnTo>
                  <a:lnTo>
                    <a:pt x="50" y="344"/>
                  </a:lnTo>
                  <a:lnTo>
                    <a:pt x="0" y="590"/>
                  </a:lnTo>
                  <a:lnTo>
                    <a:pt x="0" y="1769"/>
                  </a:lnTo>
                  <a:lnTo>
                    <a:pt x="0" y="1769"/>
                  </a:lnTo>
                  <a:lnTo>
                    <a:pt x="50" y="2014"/>
                  </a:lnTo>
                  <a:lnTo>
                    <a:pt x="197" y="2211"/>
                  </a:lnTo>
                  <a:lnTo>
                    <a:pt x="393" y="2309"/>
                  </a:lnTo>
                  <a:lnTo>
                    <a:pt x="590" y="2358"/>
                  </a:lnTo>
                  <a:lnTo>
                    <a:pt x="19453" y="2358"/>
                  </a:lnTo>
                  <a:lnTo>
                    <a:pt x="19453" y="2358"/>
                  </a:lnTo>
                  <a:lnTo>
                    <a:pt x="19650" y="2309"/>
                  </a:lnTo>
                  <a:lnTo>
                    <a:pt x="19846" y="2211"/>
                  </a:lnTo>
                  <a:lnTo>
                    <a:pt x="19994" y="2014"/>
                  </a:lnTo>
                  <a:lnTo>
                    <a:pt x="20043" y="1769"/>
                  </a:lnTo>
                  <a:lnTo>
                    <a:pt x="20043" y="590"/>
                  </a:lnTo>
                  <a:lnTo>
                    <a:pt x="20043" y="590"/>
                  </a:lnTo>
                  <a:lnTo>
                    <a:pt x="19994" y="344"/>
                  </a:lnTo>
                  <a:lnTo>
                    <a:pt x="19846" y="197"/>
                  </a:lnTo>
                  <a:lnTo>
                    <a:pt x="19650" y="49"/>
                  </a:lnTo>
                  <a:lnTo>
                    <a:pt x="19453" y="0"/>
                  </a:lnTo>
                  <a:lnTo>
                    <a:pt x="19453"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80"/>
            <p:cNvSpPr/>
            <p:nvPr/>
          </p:nvSpPr>
          <p:spPr>
            <a:xfrm>
              <a:off x="2941125" y="3024500"/>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80"/>
            <p:cNvSpPr/>
            <p:nvPr/>
          </p:nvSpPr>
          <p:spPr>
            <a:xfrm>
              <a:off x="2469525" y="2818175"/>
              <a:ext cx="176875" cy="176875"/>
            </a:xfrm>
            <a:custGeom>
              <a:avLst/>
              <a:gdLst/>
              <a:ahLst/>
              <a:cxnLst/>
              <a:rect l="l" t="t" r="r" b="b"/>
              <a:pathLst>
                <a:path w="7075" h="7075" extrusionOk="0">
                  <a:moveTo>
                    <a:pt x="590" y="1"/>
                  </a:moveTo>
                  <a:lnTo>
                    <a:pt x="394" y="50"/>
                  </a:lnTo>
                  <a:lnTo>
                    <a:pt x="197" y="197"/>
                  </a:lnTo>
                  <a:lnTo>
                    <a:pt x="50" y="344"/>
                  </a:lnTo>
                  <a:lnTo>
                    <a:pt x="1" y="590"/>
                  </a:lnTo>
                  <a:lnTo>
                    <a:pt x="1" y="7074"/>
                  </a:lnTo>
                  <a:lnTo>
                    <a:pt x="7075" y="7074"/>
                  </a:lnTo>
                  <a:lnTo>
                    <a:pt x="7075" y="590"/>
                  </a:lnTo>
                  <a:lnTo>
                    <a:pt x="7026" y="344"/>
                  </a:lnTo>
                  <a:lnTo>
                    <a:pt x="6878" y="197"/>
                  </a:lnTo>
                  <a:lnTo>
                    <a:pt x="6682" y="50"/>
                  </a:lnTo>
                  <a:lnTo>
                    <a:pt x="6485" y="1"/>
                  </a:lnTo>
                  <a:lnTo>
                    <a:pt x="5306" y="1"/>
                  </a:lnTo>
                  <a:lnTo>
                    <a:pt x="5306" y="2358"/>
                  </a:lnTo>
                  <a:lnTo>
                    <a:pt x="5257" y="2604"/>
                  </a:lnTo>
                  <a:lnTo>
                    <a:pt x="5110" y="2751"/>
                  </a:lnTo>
                  <a:lnTo>
                    <a:pt x="4962" y="2899"/>
                  </a:lnTo>
                  <a:lnTo>
                    <a:pt x="4717" y="2948"/>
                  </a:lnTo>
                  <a:lnTo>
                    <a:pt x="2359" y="2948"/>
                  </a:lnTo>
                  <a:lnTo>
                    <a:pt x="2162" y="2899"/>
                  </a:lnTo>
                  <a:lnTo>
                    <a:pt x="1966" y="2751"/>
                  </a:lnTo>
                  <a:lnTo>
                    <a:pt x="1819" y="2604"/>
                  </a:lnTo>
                  <a:lnTo>
                    <a:pt x="1769" y="2358"/>
                  </a:lnTo>
                  <a:lnTo>
                    <a:pt x="17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80"/>
            <p:cNvSpPr/>
            <p:nvPr/>
          </p:nvSpPr>
          <p:spPr>
            <a:xfrm>
              <a:off x="2469525" y="2818175"/>
              <a:ext cx="176875" cy="176875"/>
            </a:xfrm>
            <a:custGeom>
              <a:avLst/>
              <a:gdLst/>
              <a:ahLst/>
              <a:cxnLst/>
              <a:rect l="l" t="t" r="r" b="b"/>
              <a:pathLst>
                <a:path w="7075" h="7075" fill="none" extrusionOk="0">
                  <a:moveTo>
                    <a:pt x="7075" y="590"/>
                  </a:moveTo>
                  <a:lnTo>
                    <a:pt x="7075" y="590"/>
                  </a:lnTo>
                  <a:lnTo>
                    <a:pt x="7026" y="344"/>
                  </a:lnTo>
                  <a:lnTo>
                    <a:pt x="6878" y="197"/>
                  </a:lnTo>
                  <a:lnTo>
                    <a:pt x="6682" y="50"/>
                  </a:lnTo>
                  <a:lnTo>
                    <a:pt x="6485" y="1"/>
                  </a:lnTo>
                  <a:lnTo>
                    <a:pt x="5306" y="1"/>
                  </a:lnTo>
                  <a:lnTo>
                    <a:pt x="5306" y="2358"/>
                  </a:lnTo>
                  <a:lnTo>
                    <a:pt x="5306" y="2358"/>
                  </a:lnTo>
                  <a:lnTo>
                    <a:pt x="5257" y="2604"/>
                  </a:lnTo>
                  <a:lnTo>
                    <a:pt x="5110" y="2751"/>
                  </a:lnTo>
                  <a:lnTo>
                    <a:pt x="4962" y="2899"/>
                  </a:lnTo>
                  <a:lnTo>
                    <a:pt x="4717" y="2948"/>
                  </a:lnTo>
                  <a:lnTo>
                    <a:pt x="2359" y="2948"/>
                  </a:lnTo>
                  <a:lnTo>
                    <a:pt x="2359" y="2948"/>
                  </a:lnTo>
                  <a:lnTo>
                    <a:pt x="2162" y="2899"/>
                  </a:lnTo>
                  <a:lnTo>
                    <a:pt x="1966" y="2751"/>
                  </a:lnTo>
                  <a:lnTo>
                    <a:pt x="1819" y="2604"/>
                  </a:lnTo>
                  <a:lnTo>
                    <a:pt x="1769" y="2358"/>
                  </a:lnTo>
                  <a:lnTo>
                    <a:pt x="1769" y="1"/>
                  </a:lnTo>
                  <a:lnTo>
                    <a:pt x="590" y="1"/>
                  </a:lnTo>
                  <a:lnTo>
                    <a:pt x="590" y="1"/>
                  </a:lnTo>
                  <a:lnTo>
                    <a:pt x="394" y="50"/>
                  </a:lnTo>
                  <a:lnTo>
                    <a:pt x="197" y="197"/>
                  </a:lnTo>
                  <a:lnTo>
                    <a:pt x="50" y="344"/>
                  </a:lnTo>
                  <a:lnTo>
                    <a:pt x="1" y="590"/>
                  </a:lnTo>
                  <a:lnTo>
                    <a:pt x="1" y="7074"/>
                  </a:lnTo>
                  <a:lnTo>
                    <a:pt x="7075" y="7074"/>
                  </a:lnTo>
                  <a:lnTo>
                    <a:pt x="7075" y="5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80"/>
            <p:cNvSpPr/>
            <p:nvPr/>
          </p:nvSpPr>
          <p:spPr>
            <a:xfrm>
              <a:off x="2646375" y="2832925"/>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80"/>
            <p:cNvSpPr/>
            <p:nvPr/>
          </p:nvSpPr>
          <p:spPr>
            <a:xfrm>
              <a:off x="2543225" y="2818175"/>
              <a:ext cx="29500" cy="44225"/>
            </a:xfrm>
            <a:custGeom>
              <a:avLst/>
              <a:gdLst/>
              <a:ahLst/>
              <a:cxnLst/>
              <a:rect l="l" t="t" r="r" b="b"/>
              <a:pathLst>
                <a:path w="1180" h="1769" extrusionOk="0">
                  <a:moveTo>
                    <a:pt x="0" y="1"/>
                  </a:moveTo>
                  <a:lnTo>
                    <a:pt x="0" y="1769"/>
                  </a:lnTo>
                  <a:lnTo>
                    <a:pt x="1179" y="1769"/>
                  </a:lnTo>
                  <a:lnTo>
                    <a:pt x="11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80"/>
            <p:cNvSpPr/>
            <p:nvPr/>
          </p:nvSpPr>
          <p:spPr>
            <a:xfrm>
              <a:off x="2763050" y="2818175"/>
              <a:ext cx="178100" cy="176875"/>
            </a:xfrm>
            <a:custGeom>
              <a:avLst/>
              <a:gdLst/>
              <a:ahLst/>
              <a:cxnLst/>
              <a:rect l="l" t="t" r="r" b="b"/>
              <a:pathLst>
                <a:path w="7124" h="7075" extrusionOk="0">
                  <a:moveTo>
                    <a:pt x="590" y="1"/>
                  </a:moveTo>
                  <a:lnTo>
                    <a:pt x="393" y="50"/>
                  </a:lnTo>
                  <a:lnTo>
                    <a:pt x="197" y="197"/>
                  </a:lnTo>
                  <a:lnTo>
                    <a:pt x="50" y="344"/>
                  </a:lnTo>
                  <a:lnTo>
                    <a:pt x="0" y="590"/>
                  </a:lnTo>
                  <a:lnTo>
                    <a:pt x="0" y="7074"/>
                  </a:lnTo>
                  <a:lnTo>
                    <a:pt x="7123" y="7074"/>
                  </a:lnTo>
                  <a:lnTo>
                    <a:pt x="7123" y="590"/>
                  </a:lnTo>
                  <a:lnTo>
                    <a:pt x="7074" y="344"/>
                  </a:lnTo>
                  <a:lnTo>
                    <a:pt x="6927" y="197"/>
                  </a:lnTo>
                  <a:lnTo>
                    <a:pt x="6730" y="50"/>
                  </a:lnTo>
                  <a:lnTo>
                    <a:pt x="6534" y="1"/>
                  </a:lnTo>
                  <a:lnTo>
                    <a:pt x="5306" y="1"/>
                  </a:lnTo>
                  <a:lnTo>
                    <a:pt x="5306" y="2358"/>
                  </a:lnTo>
                  <a:lnTo>
                    <a:pt x="5257" y="2604"/>
                  </a:lnTo>
                  <a:lnTo>
                    <a:pt x="5109" y="2751"/>
                  </a:lnTo>
                  <a:lnTo>
                    <a:pt x="4962" y="2899"/>
                  </a:lnTo>
                  <a:lnTo>
                    <a:pt x="4716" y="2948"/>
                  </a:lnTo>
                  <a:lnTo>
                    <a:pt x="2358" y="2948"/>
                  </a:lnTo>
                  <a:lnTo>
                    <a:pt x="2162" y="2899"/>
                  </a:lnTo>
                  <a:lnTo>
                    <a:pt x="1965" y="2751"/>
                  </a:lnTo>
                  <a:lnTo>
                    <a:pt x="1818" y="2604"/>
                  </a:lnTo>
                  <a:lnTo>
                    <a:pt x="1769" y="2358"/>
                  </a:lnTo>
                  <a:lnTo>
                    <a:pt x="17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80"/>
            <p:cNvSpPr/>
            <p:nvPr/>
          </p:nvSpPr>
          <p:spPr>
            <a:xfrm>
              <a:off x="2763050" y="2818175"/>
              <a:ext cx="178100" cy="176875"/>
            </a:xfrm>
            <a:custGeom>
              <a:avLst/>
              <a:gdLst/>
              <a:ahLst/>
              <a:cxnLst/>
              <a:rect l="l" t="t" r="r" b="b"/>
              <a:pathLst>
                <a:path w="7124" h="7075" fill="none" extrusionOk="0">
                  <a:moveTo>
                    <a:pt x="5306" y="1"/>
                  </a:moveTo>
                  <a:lnTo>
                    <a:pt x="5306" y="2358"/>
                  </a:lnTo>
                  <a:lnTo>
                    <a:pt x="5306" y="2358"/>
                  </a:lnTo>
                  <a:lnTo>
                    <a:pt x="5257" y="2604"/>
                  </a:lnTo>
                  <a:lnTo>
                    <a:pt x="5109" y="2751"/>
                  </a:lnTo>
                  <a:lnTo>
                    <a:pt x="4962" y="2899"/>
                  </a:lnTo>
                  <a:lnTo>
                    <a:pt x="4716" y="2948"/>
                  </a:lnTo>
                  <a:lnTo>
                    <a:pt x="2358" y="2948"/>
                  </a:lnTo>
                  <a:lnTo>
                    <a:pt x="2358" y="2948"/>
                  </a:lnTo>
                  <a:lnTo>
                    <a:pt x="2162" y="2899"/>
                  </a:lnTo>
                  <a:lnTo>
                    <a:pt x="1965" y="2751"/>
                  </a:lnTo>
                  <a:lnTo>
                    <a:pt x="1818" y="2604"/>
                  </a:lnTo>
                  <a:lnTo>
                    <a:pt x="1769" y="2358"/>
                  </a:lnTo>
                  <a:lnTo>
                    <a:pt x="1769" y="1"/>
                  </a:lnTo>
                  <a:lnTo>
                    <a:pt x="590" y="1"/>
                  </a:lnTo>
                  <a:lnTo>
                    <a:pt x="590" y="1"/>
                  </a:lnTo>
                  <a:lnTo>
                    <a:pt x="393" y="50"/>
                  </a:lnTo>
                  <a:lnTo>
                    <a:pt x="197" y="197"/>
                  </a:lnTo>
                  <a:lnTo>
                    <a:pt x="50" y="344"/>
                  </a:lnTo>
                  <a:lnTo>
                    <a:pt x="0" y="590"/>
                  </a:lnTo>
                  <a:lnTo>
                    <a:pt x="0" y="7074"/>
                  </a:lnTo>
                  <a:lnTo>
                    <a:pt x="7123" y="7074"/>
                  </a:lnTo>
                  <a:lnTo>
                    <a:pt x="7123" y="590"/>
                  </a:lnTo>
                  <a:lnTo>
                    <a:pt x="7123" y="590"/>
                  </a:lnTo>
                  <a:lnTo>
                    <a:pt x="7074" y="344"/>
                  </a:lnTo>
                  <a:lnTo>
                    <a:pt x="6927" y="197"/>
                  </a:lnTo>
                  <a:lnTo>
                    <a:pt x="6730" y="50"/>
                  </a:lnTo>
                  <a:lnTo>
                    <a:pt x="6534" y="1"/>
                  </a:lnTo>
                  <a:lnTo>
                    <a:pt x="530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80"/>
            <p:cNvSpPr/>
            <p:nvPr/>
          </p:nvSpPr>
          <p:spPr>
            <a:xfrm>
              <a:off x="2895675" y="2818175"/>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80"/>
            <p:cNvSpPr/>
            <p:nvPr/>
          </p:nvSpPr>
          <p:spPr>
            <a:xfrm>
              <a:off x="2836725" y="2818175"/>
              <a:ext cx="29500" cy="44225"/>
            </a:xfrm>
            <a:custGeom>
              <a:avLst/>
              <a:gdLst/>
              <a:ahLst/>
              <a:cxnLst/>
              <a:rect l="l" t="t" r="r" b="b"/>
              <a:pathLst>
                <a:path w="1180" h="1769" extrusionOk="0">
                  <a:moveTo>
                    <a:pt x="1" y="1"/>
                  </a:moveTo>
                  <a:lnTo>
                    <a:pt x="1" y="1769"/>
                  </a:lnTo>
                  <a:lnTo>
                    <a:pt x="1180" y="1769"/>
                  </a:lnTo>
                  <a:lnTo>
                    <a:pt x="11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80"/>
            <p:cNvSpPr/>
            <p:nvPr/>
          </p:nvSpPr>
          <p:spPr>
            <a:xfrm>
              <a:off x="2675850" y="2814500"/>
              <a:ext cx="58975" cy="180550"/>
            </a:xfrm>
            <a:custGeom>
              <a:avLst/>
              <a:gdLst/>
              <a:ahLst/>
              <a:cxnLst/>
              <a:rect l="l" t="t" r="r" b="b"/>
              <a:pathLst>
                <a:path w="2359" h="7222" extrusionOk="0">
                  <a:moveTo>
                    <a:pt x="1" y="0"/>
                  </a:moveTo>
                  <a:lnTo>
                    <a:pt x="1" y="7221"/>
                  </a:lnTo>
                  <a:lnTo>
                    <a:pt x="2359" y="7221"/>
                  </a:lnTo>
                  <a:lnTo>
                    <a:pt x="2359" y="0"/>
                  </a:lnTo>
                  <a:lnTo>
                    <a:pt x="1769" y="98"/>
                  </a:lnTo>
                  <a:lnTo>
                    <a:pt x="1180" y="148"/>
                  </a:lnTo>
                  <a:lnTo>
                    <a:pt x="541" y="9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80"/>
            <p:cNvSpPr/>
            <p:nvPr/>
          </p:nvSpPr>
          <p:spPr>
            <a:xfrm>
              <a:off x="2675850" y="2814500"/>
              <a:ext cx="58975" cy="180550"/>
            </a:xfrm>
            <a:custGeom>
              <a:avLst/>
              <a:gdLst/>
              <a:ahLst/>
              <a:cxnLst/>
              <a:rect l="l" t="t" r="r" b="b"/>
              <a:pathLst>
                <a:path w="2359" h="7222" fill="none" extrusionOk="0">
                  <a:moveTo>
                    <a:pt x="1" y="0"/>
                  </a:moveTo>
                  <a:lnTo>
                    <a:pt x="1" y="7221"/>
                  </a:lnTo>
                  <a:lnTo>
                    <a:pt x="2359" y="7221"/>
                  </a:lnTo>
                  <a:lnTo>
                    <a:pt x="2359" y="0"/>
                  </a:lnTo>
                  <a:lnTo>
                    <a:pt x="2359" y="0"/>
                  </a:lnTo>
                  <a:lnTo>
                    <a:pt x="1769" y="98"/>
                  </a:lnTo>
                  <a:lnTo>
                    <a:pt x="1180" y="148"/>
                  </a:lnTo>
                  <a:lnTo>
                    <a:pt x="1180" y="148"/>
                  </a:lnTo>
                  <a:lnTo>
                    <a:pt x="541" y="98"/>
                  </a:lnTo>
                  <a:lnTo>
                    <a:pt x="1" y="0"/>
                  </a:ln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80"/>
            <p:cNvSpPr/>
            <p:nvPr/>
          </p:nvSpPr>
          <p:spPr>
            <a:xfrm>
              <a:off x="2675850" y="281450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0" name="Google Shape;1790;p80"/>
          <p:cNvGrpSpPr/>
          <p:nvPr/>
        </p:nvGrpSpPr>
        <p:grpSpPr>
          <a:xfrm>
            <a:off x="4085706" y="2561256"/>
            <a:ext cx="298759" cy="465221"/>
            <a:chOff x="3286200" y="2582375"/>
            <a:chExt cx="321800" cy="501100"/>
          </a:xfrm>
        </p:grpSpPr>
        <p:sp>
          <p:nvSpPr>
            <p:cNvPr id="1791" name="Google Shape;1791;p80"/>
            <p:cNvSpPr/>
            <p:nvPr/>
          </p:nvSpPr>
          <p:spPr>
            <a:xfrm>
              <a:off x="3432350" y="2847650"/>
              <a:ext cx="29500" cy="29500"/>
            </a:xfrm>
            <a:custGeom>
              <a:avLst/>
              <a:gdLst/>
              <a:ahLst/>
              <a:cxnLst/>
              <a:rect l="l" t="t" r="r" b="b"/>
              <a:pathLst>
                <a:path w="1180" h="1180" extrusionOk="0">
                  <a:moveTo>
                    <a:pt x="1" y="1"/>
                  </a:moveTo>
                  <a:lnTo>
                    <a:pt x="1" y="1179"/>
                  </a:lnTo>
                  <a:lnTo>
                    <a:pt x="1180" y="1179"/>
                  </a:lnTo>
                  <a:lnTo>
                    <a:pt x="11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80"/>
            <p:cNvSpPr/>
            <p:nvPr/>
          </p:nvSpPr>
          <p:spPr>
            <a:xfrm>
              <a:off x="3432350" y="2788700"/>
              <a:ext cx="29500" cy="29500"/>
            </a:xfrm>
            <a:custGeom>
              <a:avLst/>
              <a:gdLst/>
              <a:ahLst/>
              <a:cxnLst/>
              <a:rect l="l" t="t" r="r" b="b"/>
              <a:pathLst>
                <a:path w="1180" h="1180" extrusionOk="0">
                  <a:moveTo>
                    <a:pt x="1" y="1"/>
                  </a:moveTo>
                  <a:lnTo>
                    <a:pt x="1" y="1180"/>
                  </a:lnTo>
                  <a:lnTo>
                    <a:pt x="1180" y="1180"/>
                  </a:lnTo>
                  <a:lnTo>
                    <a:pt x="11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80"/>
            <p:cNvSpPr/>
            <p:nvPr/>
          </p:nvSpPr>
          <p:spPr>
            <a:xfrm>
              <a:off x="3491300" y="2788700"/>
              <a:ext cx="29500" cy="29500"/>
            </a:xfrm>
            <a:custGeom>
              <a:avLst/>
              <a:gdLst/>
              <a:ahLst/>
              <a:cxnLst/>
              <a:rect l="l" t="t" r="r" b="b"/>
              <a:pathLst>
                <a:path w="1180" h="1180" extrusionOk="0">
                  <a:moveTo>
                    <a:pt x="1" y="1"/>
                  </a:moveTo>
                  <a:lnTo>
                    <a:pt x="1" y="1180"/>
                  </a:lnTo>
                  <a:lnTo>
                    <a:pt x="1179" y="1180"/>
                  </a:lnTo>
                  <a:lnTo>
                    <a:pt x="11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80"/>
            <p:cNvSpPr/>
            <p:nvPr/>
          </p:nvSpPr>
          <p:spPr>
            <a:xfrm>
              <a:off x="3373400" y="2847650"/>
              <a:ext cx="29500" cy="29500"/>
            </a:xfrm>
            <a:custGeom>
              <a:avLst/>
              <a:gdLst/>
              <a:ahLst/>
              <a:cxnLst/>
              <a:rect l="l" t="t" r="r" b="b"/>
              <a:pathLst>
                <a:path w="1180" h="1180" extrusionOk="0">
                  <a:moveTo>
                    <a:pt x="1" y="1"/>
                  </a:moveTo>
                  <a:lnTo>
                    <a:pt x="1" y="1179"/>
                  </a:lnTo>
                  <a:lnTo>
                    <a:pt x="1180" y="1179"/>
                  </a:lnTo>
                  <a:lnTo>
                    <a:pt x="11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80"/>
            <p:cNvSpPr/>
            <p:nvPr/>
          </p:nvSpPr>
          <p:spPr>
            <a:xfrm>
              <a:off x="3432350" y="2965550"/>
              <a:ext cx="29500" cy="28275"/>
            </a:xfrm>
            <a:custGeom>
              <a:avLst/>
              <a:gdLst/>
              <a:ahLst/>
              <a:cxnLst/>
              <a:rect l="l" t="t" r="r" b="b"/>
              <a:pathLst>
                <a:path w="1180" h="1131" extrusionOk="0">
                  <a:moveTo>
                    <a:pt x="1" y="0"/>
                  </a:moveTo>
                  <a:lnTo>
                    <a:pt x="1" y="1130"/>
                  </a:lnTo>
                  <a:lnTo>
                    <a:pt x="1180" y="1130"/>
                  </a:lnTo>
                  <a:lnTo>
                    <a:pt x="11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80"/>
            <p:cNvSpPr/>
            <p:nvPr/>
          </p:nvSpPr>
          <p:spPr>
            <a:xfrm>
              <a:off x="3373400" y="2906600"/>
              <a:ext cx="29500" cy="29500"/>
            </a:xfrm>
            <a:custGeom>
              <a:avLst/>
              <a:gdLst/>
              <a:ahLst/>
              <a:cxnLst/>
              <a:rect l="l" t="t" r="r" b="b"/>
              <a:pathLst>
                <a:path w="1180" h="1180" extrusionOk="0">
                  <a:moveTo>
                    <a:pt x="1" y="0"/>
                  </a:moveTo>
                  <a:lnTo>
                    <a:pt x="1" y="1179"/>
                  </a:lnTo>
                  <a:lnTo>
                    <a:pt x="1180" y="1179"/>
                  </a:lnTo>
                  <a:lnTo>
                    <a:pt x="11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80"/>
            <p:cNvSpPr/>
            <p:nvPr/>
          </p:nvSpPr>
          <p:spPr>
            <a:xfrm>
              <a:off x="3432350" y="2906600"/>
              <a:ext cx="29500" cy="29500"/>
            </a:xfrm>
            <a:custGeom>
              <a:avLst/>
              <a:gdLst/>
              <a:ahLst/>
              <a:cxnLst/>
              <a:rect l="l" t="t" r="r" b="b"/>
              <a:pathLst>
                <a:path w="1180" h="1180" extrusionOk="0">
                  <a:moveTo>
                    <a:pt x="1" y="0"/>
                  </a:moveTo>
                  <a:lnTo>
                    <a:pt x="1" y="1179"/>
                  </a:lnTo>
                  <a:lnTo>
                    <a:pt x="1180" y="1179"/>
                  </a:lnTo>
                  <a:lnTo>
                    <a:pt x="11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80"/>
            <p:cNvSpPr/>
            <p:nvPr/>
          </p:nvSpPr>
          <p:spPr>
            <a:xfrm>
              <a:off x="3491300" y="2847650"/>
              <a:ext cx="29500" cy="29500"/>
            </a:xfrm>
            <a:custGeom>
              <a:avLst/>
              <a:gdLst/>
              <a:ahLst/>
              <a:cxnLst/>
              <a:rect l="l" t="t" r="r" b="b"/>
              <a:pathLst>
                <a:path w="1180" h="1180" extrusionOk="0">
                  <a:moveTo>
                    <a:pt x="1" y="1"/>
                  </a:moveTo>
                  <a:lnTo>
                    <a:pt x="1" y="1179"/>
                  </a:lnTo>
                  <a:lnTo>
                    <a:pt x="1179" y="1179"/>
                  </a:lnTo>
                  <a:lnTo>
                    <a:pt x="11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80"/>
            <p:cNvSpPr/>
            <p:nvPr/>
          </p:nvSpPr>
          <p:spPr>
            <a:xfrm>
              <a:off x="3373400" y="2788700"/>
              <a:ext cx="29500" cy="29500"/>
            </a:xfrm>
            <a:custGeom>
              <a:avLst/>
              <a:gdLst/>
              <a:ahLst/>
              <a:cxnLst/>
              <a:rect l="l" t="t" r="r" b="b"/>
              <a:pathLst>
                <a:path w="1180" h="1180" extrusionOk="0">
                  <a:moveTo>
                    <a:pt x="1" y="1"/>
                  </a:moveTo>
                  <a:lnTo>
                    <a:pt x="1" y="1180"/>
                  </a:lnTo>
                  <a:lnTo>
                    <a:pt x="1180" y="1180"/>
                  </a:lnTo>
                  <a:lnTo>
                    <a:pt x="11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80"/>
            <p:cNvSpPr/>
            <p:nvPr/>
          </p:nvSpPr>
          <p:spPr>
            <a:xfrm>
              <a:off x="3373400" y="2672025"/>
              <a:ext cx="147400" cy="28275"/>
            </a:xfrm>
            <a:custGeom>
              <a:avLst/>
              <a:gdLst/>
              <a:ahLst/>
              <a:cxnLst/>
              <a:rect l="l" t="t" r="r" b="b"/>
              <a:pathLst>
                <a:path w="5896" h="1131" extrusionOk="0">
                  <a:moveTo>
                    <a:pt x="1" y="1"/>
                  </a:moveTo>
                  <a:lnTo>
                    <a:pt x="1" y="1131"/>
                  </a:lnTo>
                  <a:lnTo>
                    <a:pt x="5895" y="1131"/>
                  </a:lnTo>
                  <a:lnTo>
                    <a:pt x="58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80"/>
            <p:cNvSpPr/>
            <p:nvPr/>
          </p:nvSpPr>
          <p:spPr>
            <a:xfrm>
              <a:off x="3286200" y="2582375"/>
              <a:ext cx="321800" cy="501100"/>
            </a:xfrm>
            <a:custGeom>
              <a:avLst/>
              <a:gdLst/>
              <a:ahLst/>
              <a:cxnLst/>
              <a:rect l="l" t="t" r="r" b="b"/>
              <a:pathLst>
                <a:path w="12872" h="20044" extrusionOk="0">
                  <a:moveTo>
                    <a:pt x="9973" y="2408"/>
                  </a:moveTo>
                  <a:lnTo>
                    <a:pt x="10169" y="2457"/>
                  </a:lnTo>
                  <a:lnTo>
                    <a:pt x="10366" y="2555"/>
                  </a:lnTo>
                  <a:lnTo>
                    <a:pt x="10513" y="2752"/>
                  </a:lnTo>
                  <a:lnTo>
                    <a:pt x="10562" y="2997"/>
                  </a:lnTo>
                  <a:lnTo>
                    <a:pt x="10562" y="5306"/>
                  </a:lnTo>
                  <a:lnTo>
                    <a:pt x="10513" y="5552"/>
                  </a:lnTo>
                  <a:lnTo>
                    <a:pt x="10366" y="5748"/>
                  </a:lnTo>
                  <a:lnTo>
                    <a:pt x="10169" y="5847"/>
                  </a:lnTo>
                  <a:lnTo>
                    <a:pt x="9973" y="5896"/>
                  </a:lnTo>
                  <a:lnTo>
                    <a:pt x="2899" y="5896"/>
                  </a:lnTo>
                  <a:lnTo>
                    <a:pt x="2703" y="5847"/>
                  </a:lnTo>
                  <a:lnTo>
                    <a:pt x="2506" y="5748"/>
                  </a:lnTo>
                  <a:lnTo>
                    <a:pt x="2359" y="5552"/>
                  </a:lnTo>
                  <a:lnTo>
                    <a:pt x="2310" y="5306"/>
                  </a:lnTo>
                  <a:lnTo>
                    <a:pt x="2310" y="2997"/>
                  </a:lnTo>
                  <a:lnTo>
                    <a:pt x="2359" y="2752"/>
                  </a:lnTo>
                  <a:lnTo>
                    <a:pt x="2506" y="2555"/>
                  </a:lnTo>
                  <a:lnTo>
                    <a:pt x="2703" y="2457"/>
                  </a:lnTo>
                  <a:lnTo>
                    <a:pt x="2899" y="2408"/>
                  </a:lnTo>
                  <a:close/>
                  <a:moveTo>
                    <a:pt x="9973" y="7075"/>
                  </a:moveTo>
                  <a:lnTo>
                    <a:pt x="10169" y="7124"/>
                  </a:lnTo>
                  <a:lnTo>
                    <a:pt x="10366" y="7271"/>
                  </a:lnTo>
                  <a:lnTo>
                    <a:pt x="10513" y="7468"/>
                  </a:lnTo>
                  <a:lnTo>
                    <a:pt x="10562" y="7664"/>
                  </a:lnTo>
                  <a:lnTo>
                    <a:pt x="10562" y="17047"/>
                  </a:lnTo>
                  <a:lnTo>
                    <a:pt x="10513" y="17292"/>
                  </a:lnTo>
                  <a:lnTo>
                    <a:pt x="10366" y="17489"/>
                  </a:lnTo>
                  <a:lnTo>
                    <a:pt x="10169" y="17587"/>
                  </a:lnTo>
                  <a:lnTo>
                    <a:pt x="9973" y="17636"/>
                  </a:lnTo>
                  <a:lnTo>
                    <a:pt x="2899" y="17636"/>
                  </a:lnTo>
                  <a:lnTo>
                    <a:pt x="2703" y="17587"/>
                  </a:lnTo>
                  <a:lnTo>
                    <a:pt x="2506" y="17489"/>
                  </a:lnTo>
                  <a:lnTo>
                    <a:pt x="2359" y="17292"/>
                  </a:lnTo>
                  <a:lnTo>
                    <a:pt x="2310" y="17047"/>
                  </a:lnTo>
                  <a:lnTo>
                    <a:pt x="2310" y="7664"/>
                  </a:lnTo>
                  <a:lnTo>
                    <a:pt x="2359" y="7468"/>
                  </a:lnTo>
                  <a:lnTo>
                    <a:pt x="2506" y="7271"/>
                  </a:lnTo>
                  <a:lnTo>
                    <a:pt x="2703" y="7124"/>
                  </a:lnTo>
                  <a:lnTo>
                    <a:pt x="2899" y="7075"/>
                  </a:lnTo>
                  <a:close/>
                  <a:moveTo>
                    <a:pt x="541" y="1"/>
                  </a:moveTo>
                  <a:lnTo>
                    <a:pt x="345" y="50"/>
                  </a:lnTo>
                  <a:lnTo>
                    <a:pt x="148" y="148"/>
                  </a:lnTo>
                  <a:lnTo>
                    <a:pt x="1" y="345"/>
                  </a:lnTo>
                  <a:lnTo>
                    <a:pt x="1" y="590"/>
                  </a:lnTo>
                  <a:lnTo>
                    <a:pt x="1" y="19454"/>
                  </a:lnTo>
                  <a:lnTo>
                    <a:pt x="1" y="19699"/>
                  </a:lnTo>
                  <a:lnTo>
                    <a:pt x="148" y="19896"/>
                  </a:lnTo>
                  <a:lnTo>
                    <a:pt x="345" y="19994"/>
                  </a:lnTo>
                  <a:lnTo>
                    <a:pt x="541" y="20043"/>
                  </a:lnTo>
                  <a:lnTo>
                    <a:pt x="12331" y="20043"/>
                  </a:lnTo>
                  <a:lnTo>
                    <a:pt x="12527" y="19994"/>
                  </a:lnTo>
                  <a:lnTo>
                    <a:pt x="12724" y="19896"/>
                  </a:lnTo>
                  <a:lnTo>
                    <a:pt x="12871" y="19699"/>
                  </a:lnTo>
                  <a:lnTo>
                    <a:pt x="12871" y="19454"/>
                  </a:lnTo>
                  <a:lnTo>
                    <a:pt x="12871" y="590"/>
                  </a:lnTo>
                  <a:lnTo>
                    <a:pt x="12871" y="345"/>
                  </a:lnTo>
                  <a:lnTo>
                    <a:pt x="12724" y="148"/>
                  </a:lnTo>
                  <a:lnTo>
                    <a:pt x="12527" y="50"/>
                  </a:lnTo>
                  <a:lnTo>
                    <a:pt x="123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80"/>
            <p:cNvSpPr/>
            <p:nvPr/>
          </p:nvSpPr>
          <p:spPr>
            <a:xfrm>
              <a:off x="3286200" y="2582375"/>
              <a:ext cx="321800" cy="501100"/>
            </a:xfrm>
            <a:custGeom>
              <a:avLst/>
              <a:gdLst/>
              <a:ahLst/>
              <a:cxnLst/>
              <a:rect l="l" t="t" r="r" b="b"/>
              <a:pathLst>
                <a:path w="12872" h="20044" fill="none" extrusionOk="0">
                  <a:moveTo>
                    <a:pt x="12871" y="19454"/>
                  </a:moveTo>
                  <a:lnTo>
                    <a:pt x="12871" y="590"/>
                  </a:lnTo>
                  <a:lnTo>
                    <a:pt x="12871" y="590"/>
                  </a:lnTo>
                  <a:lnTo>
                    <a:pt x="12871" y="345"/>
                  </a:lnTo>
                  <a:lnTo>
                    <a:pt x="12724" y="148"/>
                  </a:lnTo>
                  <a:lnTo>
                    <a:pt x="12527" y="50"/>
                  </a:lnTo>
                  <a:lnTo>
                    <a:pt x="12331" y="1"/>
                  </a:lnTo>
                  <a:lnTo>
                    <a:pt x="541" y="1"/>
                  </a:lnTo>
                  <a:lnTo>
                    <a:pt x="541" y="1"/>
                  </a:lnTo>
                  <a:lnTo>
                    <a:pt x="345" y="50"/>
                  </a:lnTo>
                  <a:lnTo>
                    <a:pt x="148" y="148"/>
                  </a:lnTo>
                  <a:lnTo>
                    <a:pt x="1" y="345"/>
                  </a:lnTo>
                  <a:lnTo>
                    <a:pt x="1" y="590"/>
                  </a:lnTo>
                  <a:lnTo>
                    <a:pt x="1" y="19454"/>
                  </a:lnTo>
                  <a:lnTo>
                    <a:pt x="1" y="19454"/>
                  </a:lnTo>
                  <a:lnTo>
                    <a:pt x="1" y="19699"/>
                  </a:lnTo>
                  <a:lnTo>
                    <a:pt x="148" y="19896"/>
                  </a:lnTo>
                  <a:lnTo>
                    <a:pt x="345" y="19994"/>
                  </a:lnTo>
                  <a:lnTo>
                    <a:pt x="541" y="20043"/>
                  </a:lnTo>
                  <a:lnTo>
                    <a:pt x="12331" y="20043"/>
                  </a:lnTo>
                  <a:lnTo>
                    <a:pt x="12331" y="20043"/>
                  </a:lnTo>
                  <a:lnTo>
                    <a:pt x="12527" y="19994"/>
                  </a:lnTo>
                  <a:lnTo>
                    <a:pt x="12724" y="19896"/>
                  </a:lnTo>
                  <a:lnTo>
                    <a:pt x="12871" y="19699"/>
                  </a:lnTo>
                  <a:lnTo>
                    <a:pt x="12871" y="19454"/>
                  </a:lnTo>
                  <a:lnTo>
                    <a:pt x="12871" y="19454"/>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80"/>
            <p:cNvSpPr/>
            <p:nvPr/>
          </p:nvSpPr>
          <p:spPr>
            <a:xfrm>
              <a:off x="3343925" y="2759225"/>
              <a:ext cx="206350" cy="264075"/>
            </a:xfrm>
            <a:custGeom>
              <a:avLst/>
              <a:gdLst/>
              <a:ahLst/>
              <a:cxnLst/>
              <a:rect l="l" t="t" r="r" b="b"/>
              <a:pathLst>
                <a:path w="8254" h="10563" fill="none" extrusionOk="0">
                  <a:moveTo>
                    <a:pt x="8253" y="9973"/>
                  </a:moveTo>
                  <a:lnTo>
                    <a:pt x="8253" y="9973"/>
                  </a:lnTo>
                  <a:lnTo>
                    <a:pt x="8204" y="10218"/>
                  </a:lnTo>
                  <a:lnTo>
                    <a:pt x="8057" y="10415"/>
                  </a:lnTo>
                  <a:lnTo>
                    <a:pt x="7860" y="10513"/>
                  </a:lnTo>
                  <a:lnTo>
                    <a:pt x="7664" y="10562"/>
                  </a:lnTo>
                  <a:lnTo>
                    <a:pt x="590" y="10562"/>
                  </a:lnTo>
                  <a:lnTo>
                    <a:pt x="590" y="10562"/>
                  </a:lnTo>
                  <a:lnTo>
                    <a:pt x="394" y="10513"/>
                  </a:lnTo>
                  <a:lnTo>
                    <a:pt x="197" y="10415"/>
                  </a:lnTo>
                  <a:lnTo>
                    <a:pt x="50" y="10218"/>
                  </a:lnTo>
                  <a:lnTo>
                    <a:pt x="1" y="9973"/>
                  </a:lnTo>
                  <a:lnTo>
                    <a:pt x="1" y="590"/>
                  </a:lnTo>
                  <a:lnTo>
                    <a:pt x="1" y="590"/>
                  </a:lnTo>
                  <a:lnTo>
                    <a:pt x="50" y="394"/>
                  </a:lnTo>
                  <a:lnTo>
                    <a:pt x="197" y="197"/>
                  </a:lnTo>
                  <a:lnTo>
                    <a:pt x="394" y="50"/>
                  </a:lnTo>
                  <a:lnTo>
                    <a:pt x="590" y="1"/>
                  </a:lnTo>
                  <a:lnTo>
                    <a:pt x="7664" y="1"/>
                  </a:lnTo>
                  <a:lnTo>
                    <a:pt x="7664" y="1"/>
                  </a:lnTo>
                  <a:lnTo>
                    <a:pt x="7860" y="50"/>
                  </a:lnTo>
                  <a:lnTo>
                    <a:pt x="8057" y="197"/>
                  </a:lnTo>
                  <a:lnTo>
                    <a:pt x="8204" y="394"/>
                  </a:lnTo>
                  <a:lnTo>
                    <a:pt x="8253" y="590"/>
                  </a:lnTo>
                  <a:lnTo>
                    <a:pt x="8253" y="9973"/>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80"/>
            <p:cNvSpPr/>
            <p:nvPr/>
          </p:nvSpPr>
          <p:spPr>
            <a:xfrm>
              <a:off x="3343925" y="2642550"/>
              <a:ext cx="206350" cy="87225"/>
            </a:xfrm>
            <a:custGeom>
              <a:avLst/>
              <a:gdLst/>
              <a:ahLst/>
              <a:cxnLst/>
              <a:rect l="l" t="t" r="r" b="b"/>
              <a:pathLst>
                <a:path w="8254" h="3489" fill="none" extrusionOk="0">
                  <a:moveTo>
                    <a:pt x="8253" y="2899"/>
                  </a:moveTo>
                  <a:lnTo>
                    <a:pt x="8253" y="2899"/>
                  </a:lnTo>
                  <a:lnTo>
                    <a:pt x="8204" y="3145"/>
                  </a:lnTo>
                  <a:lnTo>
                    <a:pt x="8057" y="3341"/>
                  </a:lnTo>
                  <a:lnTo>
                    <a:pt x="7860" y="3440"/>
                  </a:lnTo>
                  <a:lnTo>
                    <a:pt x="7664" y="3489"/>
                  </a:lnTo>
                  <a:lnTo>
                    <a:pt x="590" y="3489"/>
                  </a:lnTo>
                  <a:lnTo>
                    <a:pt x="590" y="3489"/>
                  </a:lnTo>
                  <a:lnTo>
                    <a:pt x="394" y="3440"/>
                  </a:lnTo>
                  <a:lnTo>
                    <a:pt x="197" y="3341"/>
                  </a:lnTo>
                  <a:lnTo>
                    <a:pt x="50" y="3145"/>
                  </a:lnTo>
                  <a:lnTo>
                    <a:pt x="1" y="2899"/>
                  </a:lnTo>
                  <a:lnTo>
                    <a:pt x="1" y="590"/>
                  </a:lnTo>
                  <a:lnTo>
                    <a:pt x="1" y="590"/>
                  </a:lnTo>
                  <a:lnTo>
                    <a:pt x="50" y="345"/>
                  </a:lnTo>
                  <a:lnTo>
                    <a:pt x="197" y="148"/>
                  </a:lnTo>
                  <a:lnTo>
                    <a:pt x="394" y="50"/>
                  </a:lnTo>
                  <a:lnTo>
                    <a:pt x="590" y="1"/>
                  </a:lnTo>
                  <a:lnTo>
                    <a:pt x="7664" y="1"/>
                  </a:lnTo>
                  <a:lnTo>
                    <a:pt x="7664" y="1"/>
                  </a:lnTo>
                  <a:lnTo>
                    <a:pt x="7860" y="50"/>
                  </a:lnTo>
                  <a:lnTo>
                    <a:pt x="8057" y="148"/>
                  </a:lnTo>
                  <a:lnTo>
                    <a:pt x="8204" y="345"/>
                  </a:lnTo>
                  <a:lnTo>
                    <a:pt x="8253" y="590"/>
                  </a:lnTo>
                  <a:lnTo>
                    <a:pt x="8253" y="289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80"/>
            <p:cNvSpPr/>
            <p:nvPr/>
          </p:nvSpPr>
          <p:spPr>
            <a:xfrm>
              <a:off x="3550250" y="2715025"/>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80"/>
            <p:cNvSpPr/>
            <p:nvPr/>
          </p:nvSpPr>
          <p:spPr>
            <a:xfrm>
              <a:off x="3373400" y="2965550"/>
              <a:ext cx="29500" cy="28275"/>
            </a:xfrm>
            <a:custGeom>
              <a:avLst/>
              <a:gdLst/>
              <a:ahLst/>
              <a:cxnLst/>
              <a:rect l="l" t="t" r="r" b="b"/>
              <a:pathLst>
                <a:path w="1180" h="1131" extrusionOk="0">
                  <a:moveTo>
                    <a:pt x="1" y="0"/>
                  </a:moveTo>
                  <a:lnTo>
                    <a:pt x="1" y="1130"/>
                  </a:lnTo>
                  <a:lnTo>
                    <a:pt x="1180" y="1130"/>
                  </a:lnTo>
                  <a:lnTo>
                    <a:pt x="11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80"/>
            <p:cNvSpPr/>
            <p:nvPr/>
          </p:nvSpPr>
          <p:spPr>
            <a:xfrm>
              <a:off x="3491300" y="2906600"/>
              <a:ext cx="29500" cy="87225"/>
            </a:xfrm>
            <a:custGeom>
              <a:avLst/>
              <a:gdLst/>
              <a:ahLst/>
              <a:cxnLst/>
              <a:rect l="l" t="t" r="r" b="b"/>
              <a:pathLst>
                <a:path w="1180" h="3489" extrusionOk="0">
                  <a:moveTo>
                    <a:pt x="1" y="0"/>
                  </a:moveTo>
                  <a:lnTo>
                    <a:pt x="1" y="3488"/>
                  </a:lnTo>
                  <a:lnTo>
                    <a:pt x="1179" y="3488"/>
                  </a:lnTo>
                  <a:lnTo>
                    <a:pt x="11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8" name="Google Shape;1808;p80"/>
          <p:cNvGrpSpPr/>
          <p:nvPr/>
        </p:nvGrpSpPr>
        <p:grpSpPr>
          <a:xfrm>
            <a:off x="4677445" y="2561256"/>
            <a:ext cx="465221" cy="465221"/>
            <a:chOff x="3923575" y="2582375"/>
            <a:chExt cx="501100" cy="501100"/>
          </a:xfrm>
        </p:grpSpPr>
        <p:sp>
          <p:nvSpPr>
            <p:cNvPr id="1809" name="Google Shape;1809;p80"/>
            <p:cNvSpPr/>
            <p:nvPr/>
          </p:nvSpPr>
          <p:spPr>
            <a:xfrm>
              <a:off x="3997275" y="2672025"/>
              <a:ext cx="87225" cy="101975"/>
            </a:xfrm>
            <a:custGeom>
              <a:avLst/>
              <a:gdLst/>
              <a:ahLst/>
              <a:cxnLst/>
              <a:rect l="l" t="t" r="r" b="b"/>
              <a:pathLst>
                <a:path w="3489" h="4079" extrusionOk="0">
                  <a:moveTo>
                    <a:pt x="1769" y="1131"/>
                  </a:moveTo>
                  <a:lnTo>
                    <a:pt x="1965" y="1180"/>
                  </a:lnTo>
                  <a:lnTo>
                    <a:pt x="2162" y="1327"/>
                  </a:lnTo>
                  <a:lnTo>
                    <a:pt x="2309" y="1524"/>
                  </a:lnTo>
                  <a:lnTo>
                    <a:pt x="2358" y="1720"/>
                  </a:lnTo>
                  <a:lnTo>
                    <a:pt x="2309" y="1966"/>
                  </a:lnTo>
                  <a:lnTo>
                    <a:pt x="2162" y="2162"/>
                  </a:lnTo>
                  <a:lnTo>
                    <a:pt x="1965" y="2261"/>
                  </a:lnTo>
                  <a:lnTo>
                    <a:pt x="1769" y="2310"/>
                  </a:lnTo>
                  <a:lnTo>
                    <a:pt x="1523" y="2261"/>
                  </a:lnTo>
                  <a:lnTo>
                    <a:pt x="1327" y="2162"/>
                  </a:lnTo>
                  <a:lnTo>
                    <a:pt x="1228" y="1966"/>
                  </a:lnTo>
                  <a:lnTo>
                    <a:pt x="1179" y="1720"/>
                  </a:lnTo>
                  <a:lnTo>
                    <a:pt x="1228" y="1524"/>
                  </a:lnTo>
                  <a:lnTo>
                    <a:pt x="1327" y="1327"/>
                  </a:lnTo>
                  <a:lnTo>
                    <a:pt x="1523" y="1180"/>
                  </a:lnTo>
                  <a:lnTo>
                    <a:pt x="1769" y="1131"/>
                  </a:lnTo>
                  <a:close/>
                  <a:moveTo>
                    <a:pt x="1081" y="1"/>
                  </a:moveTo>
                  <a:lnTo>
                    <a:pt x="885" y="345"/>
                  </a:lnTo>
                  <a:lnTo>
                    <a:pt x="639" y="640"/>
                  </a:lnTo>
                  <a:lnTo>
                    <a:pt x="344" y="885"/>
                  </a:lnTo>
                  <a:lnTo>
                    <a:pt x="0" y="1032"/>
                  </a:lnTo>
                  <a:lnTo>
                    <a:pt x="0" y="4078"/>
                  </a:lnTo>
                  <a:lnTo>
                    <a:pt x="393" y="3833"/>
                  </a:lnTo>
                  <a:lnTo>
                    <a:pt x="786" y="3685"/>
                  </a:lnTo>
                  <a:lnTo>
                    <a:pt x="1278" y="3538"/>
                  </a:lnTo>
                  <a:lnTo>
                    <a:pt x="1769" y="3489"/>
                  </a:lnTo>
                  <a:lnTo>
                    <a:pt x="2260" y="3538"/>
                  </a:lnTo>
                  <a:lnTo>
                    <a:pt x="2702" y="3685"/>
                  </a:lnTo>
                  <a:lnTo>
                    <a:pt x="3144" y="3833"/>
                  </a:lnTo>
                  <a:lnTo>
                    <a:pt x="3488" y="4078"/>
                  </a:lnTo>
                  <a:lnTo>
                    <a:pt x="3488" y="1032"/>
                  </a:lnTo>
                  <a:lnTo>
                    <a:pt x="3144" y="885"/>
                  </a:lnTo>
                  <a:lnTo>
                    <a:pt x="2849" y="640"/>
                  </a:lnTo>
                  <a:lnTo>
                    <a:pt x="2604" y="345"/>
                  </a:lnTo>
                  <a:lnTo>
                    <a:pt x="24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80"/>
            <p:cNvSpPr/>
            <p:nvPr/>
          </p:nvSpPr>
          <p:spPr>
            <a:xfrm>
              <a:off x="3997275" y="2672025"/>
              <a:ext cx="87225" cy="101975"/>
            </a:xfrm>
            <a:custGeom>
              <a:avLst/>
              <a:gdLst/>
              <a:ahLst/>
              <a:cxnLst/>
              <a:rect l="l" t="t" r="r" b="b"/>
              <a:pathLst>
                <a:path w="3489" h="4079" fill="none" extrusionOk="0">
                  <a:moveTo>
                    <a:pt x="2456" y="1"/>
                  </a:moveTo>
                  <a:lnTo>
                    <a:pt x="1081" y="1"/>
                  </a:lnTo>
                  <a:lnTo>
                    <a:pt x="1081" y="1"/>
                  </a:lnTo>
                  <a:lnTo>
                    <a:pt x="885" y="345"/>
                  </a:lnTo>
                  <a:lnTo>
                    <a:pt x="639" y="640"/>
                  </a:lnTo>
                  <a:lnTo>
                    <a:pt x="344" y="885"/>
                  </a:lnTo>
                  <a:lnTo>
                    <a:pt x="0" y="1032"/>
                  </a:lnTo>
                  <a:lnTo>
                    <a:pt x="0" y="4078"/>
                  </a:lnTo>
                  <a:lnTo>
                    <a:pt x="0" y="4078"/>
                  </a:lnTo>
                  <a:lnTo>
                    <a:pt x="393" y="3833"/>
                  </a:lnTo>
                  <a:lnTo>
                    <a:pt x="786" y="3685"/>
                  </a:lnTo>
                  <a:lnTo>
                    <a:pt x="1278" y="3538"/>
                  </a:lnTo>
                  <a:lnTo>
                    <a:pt x="1769" y="3489"/>
                  </a:lnTo>
                  <a:lnTo>
                    <a:pt x="1769" y="3489"/>
                  </a:lnTo>
                  <a:lnTo>
                    <a:pt x="2260" y="3538"/>
                  </a:lnTo>
                  <a:lnTo>
                    <a:pt x="2702" y="3685"/>
                  </a:lnTo>
                  <a:lnTo>
                    <a:pt x="3144" y="3833"/>
                  </a:lnTo>
                  <a:lnTo>
                    <a:pt x="3488" y="4078"/>
                  </a:lnTo>
                  <a:lnTo>
                    <a:pt x="3488" y="1032"/>
                  </a:lnTo>
                  <a:lnTo>
                    <a:pt x="3488" y="1032"/>
                  </a:lnTo>
                  <a:lnTo>
                    <a:pt x="3144" y="885"/>
                  </a:lnTo>
                  <a:lnTo>
                    <a:pt x="2849" y="640"/>
                  </a:lnTo>
                  <a:lnTo>
                    <a:pt x="2604" y="345"/>
                  </a:lnTo>
                  <a:lnTo>
                    <a:pt x="2456" y="1"/>
                  </a:lnTo>
                  <a:lnTo>
                    <a:pt x="245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80"/>
            <p:cNvSpPr/>
            <p:nvPr/>
          </p:nvSpPr>
          <p:spPr>
            <a:xfrm>
              <a:off x="4026750" y="2700275"/>
              <a:ext cx="29500" cy="29500"/>
            </a:xfrm>
            <a:custGeom>
              <a:avLst/>
              <a:gdLst/>
              <a:ahLst/>
              <a:cxnLst/>
              <a:rect l="l" t="t" r="r" b="b"/>
              <a:pathLst>
                <a:path w="1180" h="1180" fill="none" extrusionOk="0">
                  <a:moveTo>
                    <a:pt x="590" y="1180"/>
                  </a:moveTo>
                  <a:lnTo>
                    <a:pt x="590" y="1180"/>
                  </a:lnTo>
                  <a:lnTo>
                    <a:pt x="344" y="1131"/>
                  </a:lnTo>
                  <a:lnTo>
                    <a:pt x="148" y="1032"/>
                  </a:lnTo>
                  <a:lnTo>
                    <a:pt x="49" y="836"/>
                  </a:lnTo>
                  <a:lnTo>
                    <a:pt x="0" y="590"/>
                  </a:lnTo>
                  <a:lnTo>
                    <a:pt x="0" y="590"/>
                  </a:lnTo>
                  <a:lnTo>
                    <a:pt x="49" y="394"/>
                  </a:lnTo>
                  <a:lnTo>
                    <a:pt x="148" y="197"/>
                  </a:lnTo>
                  <a:lnTo>
                    <a:pt x="344" y="50"/>
                  </a:lnTo>
                  <a:lnTo>
                    <a:pt x="590" y="1"/>
                  </a:lnTo>
                  <a:lnTo>
                    <a:pt x="590" y="1"/>
                  </a:lnTo>
                  <a:lnTo>
                    <a:pt x="786" y="50"/>
                  </a:lnTo>
                  <a:lnTo>
                    <a:pt x="983" y="197"/>
                  </a:lnTo>
                  <a:lnTo>
                    <a:pt x="1130" y="394"/>
                  </a:lnTo>
                  <a:lnTo>
                    <a:pt x="1179" y="590"/>
                  </a:lnTo>
                  <a:lnTo>
                    <a:pt x="1179" y="590"/>
                  </a:lnTo>
                  <a:lnTo>
                    <a:pt x="1130" y="836"/>
                  </a:lnTo>
                  <a:lnTo>
                    <a:pt x="983" y="1032"/>
                  </a:lnTo>
                  <a:lnTo>
                    <a:pt x="786" y="1131"/>
                  </a:lnTo>
                  <a:lnTo>
                    <a:pt x="590" y="1180"/>
                  </a:lnTo>
                  <a:lnTo>
                    <a:pt x="590" y="118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80"/>
            <p:cNvSpPr/>
            <p:nvPr/>
          </p:nvSpPr>
          <p:spPr>
            <a:xfrm>
              <a:off x="4041475" y="272975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80"/>
            <p:cNvSpPr/>
            <p:nvPr/>
          </p:nvSpPr>
          <p:spPr>
            <a:xfrm>
              <a:off x="3997275" y="2891850"/>
              <a:ext cx="87225" cy="101975"/>
            </a:xfrm>
            <a:custGeom>
              <a:avLst/>
              <a:gdLst/>
              <a:ahLst/>
              <a:cxnLst/>
              <a:rect l="l" t="t" r="r" b="b"/>
              <a:pathLst>
                <a:path w="3489" h="4079" extrusionOk="0">
                  <a:moveTo>
                    <a:pt x="1769" y="1769"/>
                  </a:moveTo>
                  <a:lnTo>
                    <a:pt x="1965" y="1819"/>
                  </a:lnTo>
                  <a:lnTo>
                    <a:pt x="2162" y="1917"/>
                  </a:lnTo>
                  <a:lnTo>
                    <a:pt x="2309" y="2113"/>
                  </a:lnTo>
                  <a:lnTo>
                    <a:pt x="2358" y="2359"/>
                  </a:lnTo>
                  <a:lnTo>
                    <a:pt x="2309" y="2555"/>
                  </a:lnTo>
                  <a:lnTo>
                    <a:pt x="2162" y="2752"/>
                  </a:lnTo>
                  <a:lnTo>
                    <a:pt x="1965" y="2899"/>
                  </a:lnTo>
                  <a:lnTo>
                    <a:pt x="1769" y="2948"/>
                  </a:lnTo>
                  <a:lnTo>
                    <a:pt x="1523" y="2899"/>
                  </a:lnTo>
                  <a:lnTo>
                    <a:pt x="1327" y="2752"/>
                  </a:lnTo>
                  <a:lnTo>
                    <a:pt x="1228" y="2555"/>
                  </a:lnTo>
                  <a:lnTo>
                    <a:pt x="1179" y="2359"/>
                  </a:lnTo>
                  <a:lnTo>
                    <a:pt x="1228" y="2113"/>
                  </a:lnTo>
                  <a:lnTo>
                    <a:pt x="1327" y="1917"/>
                  </a:lnTo>
                  <a:lnTo>
                    <a:pt x="1523" y="1819"/>
                  </a:lnTo>
                  <a:lnTo>
                    <a:pt x="1769" y="1769"/>
                  </a:lnTo>
                  <a:close/>
                  <a:moveTo>
                    <a:pt x="0" y="1"/>
                  </a:moveTo>
                  <a:lnTo>
                    <a:pt x="0" y="3047"/>
                  </a:lnTo>
                  <a:lnTo>
                    <a:pt x="344" y="3194"/>
                  </a:lnTo>
                  <a:lnTo>
                    <a:pt x="639" y="3440"/>
                  </a:lnTo>
                  <a:lnTo>
                    <a:pt x="885" y="3734"/>
                  </a:lnTo>
                  <a:lnTo>
                    <a:pt x="1081" y="4078"/>
                  </a:lnTo>
                  <a:lnTo>
                    <a:pt x="2456" y="4078"/>
                  </a:lnTo>
                  <a:lnTo>
                    <a:pt x="2604" y="3734"/>
                  </a:lnTo>
                  <a:lnTo>
                    <a:pt x="2849" y="3440"/>
                  </a:lnTo>
                  <a:lnTo>
                    <a:pt x="3144" y="3194"/>
                  </a:lnTo>
                  <a:lnTo>
                    <a:pt x="3488" y="3047"/>
                  </a:lnTo>
                  <a:lnTo>
                    <a:pt x="3488" y="1"/>
                  </a:lnTo>
                  <a:lnTo>
                    <a:pt x="3144" y="247"/>
                  </a:lnTo>
                  <a:lnTo>
                    <a:pt x="2702" y="394"/>
                  </a:lnTo>
                  <a:lnTo>
                    <a:pt x="2260" y="541"/>
                  </a:lnTo>
                  <a:lnTo>
                    <a:pt x="1769" y="590"/>
                  </a:lnTo>
                  <a:lnTo>
                    <a:pt x="1278" y="541"/>
                  </a:lnTo>
                  <a:lnTo>
                    <a:pt x="786" y="394"/>
                  </a:lnTo>
                  <a:lnTo>
                    <a:pt x="393" y="247"/>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80"/>
            <p:cNvSpPr/>
            <p:nvPr/>
          </p:nvSpPr>
          <p:spPr>
            <a:xfrm>
              <a:off x="3997275" y="2891850"/>
              <a:ext cx="87225" cy="101975"/>
            </a:xfrm>
            <a:custGeom>
              <a:avLst/>
              <a:gdLst/>
              <a:ahLst/>
              <a:cxnLst/>
              <a:rect l="l" t="t" r="r" b="b"/>
              <a:pathLst>
                <a:path w="3489" h="4079" fill="none" extrusionOk="0">
                  <a:moveTo>
                    <a:pt x="0" y="1"/>
                  </a:moveTo>
                  <a:lnTo>
                    <a:pt x="0" y="3047"/>
                  </a:lnTo>
                  <a:lnTo>
                    <a:pt x="0" y="3047"/>
                  </a:lnTo>
                  <a:lnTo>
                    <a:pt x="344" y="3194"/>
                  </a:lnTo>
                  <a:lnTo>
                    <a:pt x="639" y="3440"/>
                  </a:lnTo>
                  <a:lnTo>
                    <a:pt x="885" y="3734"/>
                  </a:lnTo>
                  <a:lnTo>
                    <a:pt x="1081" y="4078"/>
                  </a:lnTo>
                  <a:lnTo>
                    <a:pt x="2456" y="4078"/>
                  </a:lnTo>
                  <a:lnTo>
                    <a:pt x="2456" y="4078"/>
                  </a:lnTo>
                  <a:lnTo>
                    <a:pt x="2604" y="3734"/>
                  </a:lnTo>
                  <a:lnTo>
                    <a:pt x="2849" y="3440"/>
                  </a:lnTo>
                  <a:lnTo>
                    <a:pt x="3144" y="3194"/>
                  </a:lnTo>
                  <a:lnTo>
                    <a:pt x="3488" y="3047"/>
                  </a:lnTo>
                  <a:lnTo>
                    <a:pt x="3488" y="1"/>
                  </a:lnTo>
                  <a:lnTo>
                    <a:pt x="3488" y="1"/>
                  </a:lnTo>
                  <a:lnTo>
                    <a:pt x="3144" y="247"/>
                  </a:lnTo>
                  <a:lnTo>
                    <a:pt x="2702" y="394"/>
                  </a:lnTo>
                  <a:lnTo>
                    <a:pt x="2260" y="541"/>
                  </a:lnTo>
                  <a:lnTo>
                    <a:pt x="1769" y="590"/>
                  </a:lnTo>
                  <a:lnTo>
                    <a:pt x="1769" y="590"/>
                  </a:lnTo>
                  <a:lnTo>
                    <a:pt x="1278" y="541"/>
                  </a:lnTo>
                  <a:lnTo>
                    <a:pt x="786" y="394"/>
                  </a:lnTo>
                  <a:lnTo>
                    <a:pt x="393" y="247"/>
                  </a:lnTo>
                  <a:lnTo>
                    <a:pt x="0" y="1"/>
                  </a:ln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80"/>
            <p:cNvSpPr/>
            <p:nvPr/>
          </p:nvSpPr>
          <p:spPr>
            <a:xfrm>
              <a:off x="4026750" y="2936075"/>
              <a:ext cx="29500" cy="29500"/>
            </a:xfrm>
            <a:custGeom>
              <a:avLst/>
              <a:gdLst/>
              <a:ahLst/>
              <a:cxnLst/>
              <a:rect l="l" t="t" r="r" b="b"/>
              <a:pathLst>
                <a:path w="1180" h="1180" fill="none" extrusionOk="0">
                  <a:moveTo>
                    <a:pt x="1179" y="590"/>
                  </a:moveTo>
                  <a:lnTo>
                    <a:pt x="1179" y="590"/>
                  </a:lnTo>
                  <a:lnTo>
                    <a:pt x="1130" y="786"/>
                  </a:lnTo>
                  <a:lnTo>
                    <a:pt x="983" y="983"/>
                  </a:lnTo>
                  <a:lnTo>
                    <a:pt x="786" y="1130"/>
                  </a:lnTo>
                  <a:lnTo>
                    <a:pt x="590" y="1179"/>
                  </a:lnTo>
                  <a:lnTo>
                    <a:pt x="590" y="1179"/>
                  </a:lnTo>
                  <a:lnTo>
                    <a:pt x="344" y="1130"/>
                  </a:lnTo>
                  <a:lnTo>
                    <a:pt x="148" y="983"/>
                  </a:lnTo>
                  <a:lnTo>
                    <a:pt x="49" y="786"/>
                  </a:lnTo>
                  <a:lnTo>
                    <a:pt x="0" y="590"/>
                  </a:lnTo>
                  <a:lnTo>
                    <a:pt x="0" y="590"/>
                  </a:lnTo>
                  <a:lnTo>
                    <a:pt x="49" y="344"/>
                  </a:lnTo>
                  <a:lnTo>
                    <a:pt x="148" y="148"/>
                  </a:lnTo>
                  <a:lnTo>
                    <a:pt x="344" y="50"/>
                  </a:lnTo>
                  <a:lnTo>
                    <a:pt x="590" y="0"/>
                  </a:lnTo>
                  <a:lnTo>
                    <a:pt x="590" y="0"/>
                  </a:lnTo>
                  <a:lnTo>
                    <a:pt x="786" y="50"/>
                  </a:lnTo>
                  <a:lnTo>
                    <a:pt x="983" y="148"/>
                  </a:lnTo>
                  <a:lnTo>
                    <a:pt x="1130" y="344"/>
                  </a:lnTo>
                  <a:lnTo>
                    <a:pt x="1179" y="590"/>
                  </a:lnTo>
                  <a:lnTo>
                    <a:pt x="1179" y="5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80"/>
            <p:cNvSpPr/>
            <p:nvPr/>
          </p:nvSpPr>
          <p:spPr>
            <a:xfrm>
              <a:off x="4056225" y="2950800"/>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80"/>
            <p:cNvSpPr/>
            <p:nvPr/>
          </p:nvSpPr>
          <p:spPr>
            <a:xfrm>
              <a:off x="3923575" y="2582375"/>
              <a:ext cx="234600" cy="501100"/>
            </a:xfrm>
            <a:custGeom>
              <a:avLst/>
              <a:gdLst/>
              <a:ahLst/>
              <a:cxnLst/>
              <a:rect l="l" t="t" r="r" b="b"/>
              <a:pathLst>
                <a:path w="9384" h="20044" extrusionOk="0">
                  <a:moveTo>
                    <a:pt x="5896" y="2408"/>
                  </a:moveTo>
                  <a:lnTo>
                    <a:pt x="6092" y="2457"/>
                  </a:lnTo>
                  <a:lnTo>
                    <a:pt x="6289" y="2555"/>
                  </a:lnTo>
                  <a:lnTo>
                    <a:pt x="6436" y="2752"/>
                  </a:lnTo>
                  <a:lnTo>
                    <a:pt x="6436" y="2997"/>
                  </a:lnTo>
                  <a:lnTo>
                    <a:pt x="6485" y="3194"/>
                  </a:lnTo>
                  <a:lnTo>
                    <a:pt x="6633" y="3390"/>
                  </a:lnTo>
                  <a:lnTo>
                    <a:pt x="6829" y="3538"/>
                  </a:lnTo>
                  <a:lnTo>
                    <a:pt x="7026" y="3587"/>
                  </a:lnTo>
                  <a:lnTo>
                    <a:pt x="7271" y="3587"/>
                  </a:lnTo>
                  <a:lnTo>
                    <a:pt x="7468" y="3734"/>
                  </a:lnTo>
                  <a:lnTo>
                    <a:pt x="7566" y="3931"/>
                  </a:lnTo>
                  <a:lnTo>
                    <a:pt x="7615" y="4127"/>
                  </a:lnTo>
                  <a:lnTo>
                    <a:pt x="7615" y="15917"/>
                  </a:lnTo>
                  <a:lnTo>
                    <a:pt x="7566" y="16113"/>
                  </a:lnTo>
                  <a:lnTo>
                    <a:pt x="7468" y="16310"/>
                  </a:lnTo>
                  <a:lnTo>
                    <a:pt x="7271" y="16457"/>
                  </a:lnTo>
                  <a:lnTo>
                    <a:pt x="7026" y="16457"/>
                  </a:lnTo>
                  <a:lnTo>
                    <a:pt x="6829" y="16506"/>
                  </a:lnTo>
                  <a:lnTo>
                    <a:pt x="6633" y="16654"/>
                  </a:lnTo>
                  <a:lnTo>
                    <a:pt x="6485" y="16850"/>
                  </a:lnTo>
                  <a:lnTo>
                    <a:pt x="6436" y="17047"/>
                  </a:lnTo>
                  <a:lnTo>
                    <a:pt x="6436" y="17292"/>
                  </a:lnTo>
                  <a:lnTo>
                    <a:pt x="6289" y="17489"/>
                  </a:lnTo>
                  <a:lnTo>
                    <a:pt x="6092" y="17587"/>
                  </a:lnTo>
                  <a:lnTo>
                    <a:pt x="5896" y="17636"/>
                  </a:lnTo>
                  <a:lnTo>
                    <a:pt x="3538" y="17636"/>
                  </a:lnTo>
                  <a:lnTo>
                    <a:pt x="3292" y="17587"/>
                  </a:lnTo>
                  <a:lnTo>
                    <a:pt x="3096" y="17489"/>
                  </a:lnTo>
                  <a:lnTo>
                    <a:pt x="2997" y="17292"/>
                  </a:lnTo>
                  <a:lnTo>
                    <a:pt x="2948" y="17047"/>
                  </a:lnTo>
                  <a:lnTo>
                    <a:pt x="2899" y="16850"/>
                  </a:lnTo>
                  <a:lnTo>
                    <a:pt x="2752" y="16654"/>
                  </a:lnTo>
                  <a:lnTo>
                    <a:pt x="2555" y="16506"/>
                  </a:lnTo>
                  <a:lnTo>
                    <a:pt x="2359" y="16457"/>
                  </a:lnTo>
                  <a:lnTo>
                    <a:pt x="2113" y="16457"/>
                  </a:lnTo>
                  <a:lnTo>
                    <a:pt x="1917" y="16310"/>
                  </a:lnTo>
                  <a:lnTo>
                    <a:pt x="1818" y="16113"/>
                  </a:lnTo>
                  <a:lnTo>
                    <a:pt x="1769" y="15917"/>
                  </a:lnTo>
                  <a:lnTo>
                    <a:pt x="1769" y="4127"/>
                  </a:lnTo>
                  <a:lnTo>
                    <a:pt x="1818" y="3931"/>
                  </a:lnTo>
                  <a:lnTo>
                    <a:pt x="1917" y="3734"/>
                  </a:lnTo>
                  <a:lnTo>
                    <a:pt x="2113" y="3587"/>
                  </a:lnTo>
                  <a:lnTo>
                    <a:pt x="2359" y="3587"/>
                  </a:lnTo>
                  <a:lnTo>
                    <a:pt x="2555" y="3538"/>
                  </a:lnTo>
                  <a:lnTo>
                    <a:pt x="2752" y="3390"/>
                  </a:lnTo>
                  <a:lnTo>
                    <a:pt x="2899" y="3194"/>
                  </a:lnTo>
                  <a:lnTo>
                    <a:pt x="2948" y="2997"/>
                  </a:lnTo>
                  <a:lnTo>
                    <a:pt x="2997" y="2752"/>
                  </a:lnTo>
                  <a:lnTo>
                    <a:pt x="3096" y="2555"/>
                  </a:lnTo>
                  <a:lnTo>
                    <a:pt x="3292" y="2457"/>
                  </a:lnTo>
                  <a:lnTo>
                    <a:pt x="3538" y="2408"/>
                  </a:lnTo>
                  <a:close/>
                  <a:moveTo>
                    <a:pt x="590" y="1"/>
                  </a:moveTo>
                  <a:lnTo>
                    <a:pt x="345" y="50"/>
                  </a:lnTo>
                  <a:lnTo>
                    <a:pt x="197" y="197"/>
                  </a:lnTo>
                  <a:lnTo>
                    <a:pt x="50" y="345"/>
                  </a:lnTo>
                  <a:lnTo>
                    <a:pt x="1" y="590"/>
                  </a:lnTo>
                  <a:lnTo>
                    <a:pt x="1" y="19454"/>
                  </a:lnTo>
                  <a:lnTo>
                    <a:pt x="50" y="19699"/>
                  </a:lnTo>
                  <a:lnTo>
                    <a:pt x="197" y="19847"/>
                  </a:lnTo>
                  <a:lnTo>
                    <a:pt x="345" y="19994"/>
                  </a:lnTo>
                  <a:lnTo>
                    <a:pt x="590" y="20043"/>
                  </a:lnTo>
                  <a:lnTo>
                    <a:pt x="9383" y="20043"/>
                  </a:lnTo>
                  <a:lnTo>
                    <a:pt x="9383" y="590"/>
                  </a:lnTo>
                  <a:lnTo>
                    <a:pt x="9334" y="345"/>
                  </a:lnTo>
                  <a:lnTo>
                    <a:pt x="9236" y="197"/>
                  </a:lnTo>
                  <a:lnTo>
                    <a:pt x="9040" y="50"/>
                  </a:lnTo>
                  <a:lnTo>
                    <a:pt x="87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80"/>
            <p:cNvSpPr/>
            <p:nvPr/>
          </p:nvSpPr>
          <p:spPr>
            <a:xfrm>
              <a:off x="3923575" y="2582375"/>
              <a:ext cx="234600" cy="501100"/>
            </a:xfrm>
            <a:custGeom>
              <a:avLst/>
              <a:gdLst/>
              <a:ahLst/>
              <a:cxnLst/>
              <a:rect l="l" t="t" r="r" b="b"/>
              <a:pathLst>
                <a:path w="9384" h="20044" fill="none" extrusionOk="0">
                  <a:moveTo>
                    <a:pt x="8794" y="1"/>
                  </a:moveTo>
                  <a:lnTo>
                    <a:pt x="590" y="1"/>
                  </a:lnTo>
                  <a:lnTo>
                    <a:pt x="590" y="1"/>
                  </a:lnTo>
                  <a:lnTo>
                    <a:pt x="345" y="50"/>
                  </a:lnTo>
                  <a:lnTo>
                    <a:pt x="197" y="197"/>
                  </a:lnTo>
                  <a:lnTo>
                    <a:pt x="50" y="345"/>
                  </a:lnTo>
                  <a:lnTo>
                    <a:pt x="1" y="590"/>
                  </a:lnTo>
                  <a:lnTo>
                    <a:pt x="1" y="19454"/>
                  </a:lnTo>
                  <a:lnTo>
                    <a:pt x="1" y="19454"/>
                  </a:lnTo>
                  <a:lnTo>
                    <a:pt x="50" y="19699"/>
                  </a:lnTo>
                  <a:lnTo>
                    <a:pt x="197" y="19847"/>
                  </a:lnTo>
                  <a:lnTo>
                    <a:pt x="345" y="19994"/>
                  </a:lnTo>
                  <a:lnTo>
                    <a:pt x="590" y="20043"/>
                  </a:lnTo>
                  <a:lnTo>
                    <a:pt x="9383" y="20043"/>
                  </a:lnTo>
                  <a:lnTo>
                    <a:pt x="9383" y="590"/>
                  </a:lnTo>
                  <a:lnTo>
                    <a:pt x="9383" y="590"/>
                  </a:lnTo>
                  <a:lnTo>
                    <a:pt x="9334" y="345"/>
                  </a:lnTo>
                  <a:lnTo>
                    <a:pt x="9236" y="197"/>
                  </a:lnTo>
                  <a:lnTo>
                    <a:pt x="9040" y="50"/>
                  </a:lnTo>
                  <a:lnTo>
                    <a:pt x="8794" y="1"/>
                  </a:lnTo>
                  <a:lnTo>
                    <a:pt x="879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80"/>
            <p:cNvSpPr/>
            <p:nvPr/>
          </p:nvSpPr>
          <p:spPr>
            <a:xfrm>
              <a:off x="3967800" y="2642550"/>
              <a:ext cx="146150" cy="380750"/>
            </a:xfrm>
            <a:custGeom>
              <a:avLst/>
              <a:gdLst/>
              <a:ahLst/>
              <a:cxnLst/>
              <a:rect l="l" t="t" r="r" b="b"/>
              <a:pathLst>
                <a:path w="5846" h="15230" fill="none" extrusionOk="0">
                  <a:moveTo>
                    <a:pt x="5846" y="13510"/>
                  </a:moveTo>
                  <a:lnTo>
                    <a:pt x="5846" y="13510"/>
                  </a:lnTo>
                  <a:lnTo>
                    <a:pt x="5797" y="13706"/>
                  </a:lnTo>
                  <a:lnTo>
                    <a:pt x="5699" y="13903"/>
                  </a:lnTo>
                  <a:lnTo>
                    <a:pt x="5502" y="14050"/>
                  </a:lnTo>
                  <a:lnTo>
                    <a:pt x="5257" y="14050"/>
                  </a:lnTo>
                  <a:lnTo>
                    <a:pt x="5257" y="14050"/>
                  </a:lnTo>
                  <a:lnTo>
                    <a:pt x="5060" y="14099"/>
                  </a:lnTo>
                  <a:lnTo>
                    <a:pt x="4864" y="14247"/>
                  </a:lnTo>
                  <a:lnTo>
                    <a:pt x="4716" y="14443"/>
                  </a:lnTo>
                  <a:lnTo>
                    <a:pt x="4667" y="14640"/>
                  </a:lnTo>
                  <a:lnTo>
                    <a:pt x="4667" y="14640"/>
                  </a:lnTo>
                  <a:lnTo>
                    <a:pt x="4667" y="14885"/>
                  </a:lnTo>
                  <a:lnTo>
                    <a:pt x="4520" y="15082"/>
                  </a:lnTo>
                  <a:lnTo>
                    <a:pt x="4323" y="15180"/>
                  </a:lnTo>
                  <a:lnTo>
                    <a:pt x="4127" y="15229"/>
                  </a:lnTo>
                  <a:lnTo>
                    <a:pt x="1769" y="15229"/>
                  </a:lnTo>
                  <a:lnTo>
                    <a:pt x="1769" y="15229"/>
                  </a:lnTo>
                  <a:lnTo>
                    <a:pt x="1523" y="15180"/>
                  </a:lnTo>
                  <a:lnTo>
                    <a:pt x="1327" y="15082"/>
                  </a:lnTo>
                  <a:lnTo>
                    <a:pt x="1228" y="14885"/>
                  </a:lnTo>
                  <a:lnTo>
                    <a:pt x="1179" y="14640"/>
                  </a:lnTo>
                  <a:lnTo>
                    <a:pt x="1179" y="14640"/>
                  </a:lnTo>
                  <a:lnTo>
                    <a:pt x="1130" y="14443"/>
                  </a:lnTo>
                  <a:lnTo>
                    <a:pt x="983" y="14247"/>
                  </a:lnTo>
                  <a:lnTo>
                    <a:pt x="786" y="14099"/>
                  </a:lnTo>
                  <a:lnTo>
                    <a:pt x="590" y="14050"/>
                  </a:lnTo>
                  <a:lnTo>
                    <a:pt x="590" y="14050"/>
                  </a:lnTo>
                  <a:lnTo>
                    <a:pt x="344" y="14050"/>
                  </a:lnTo>
                  <a:lnTo>
                    <a:pt x="148" y="13903"/>
                  </a:lnTo>
                  <a:lnTo>
                    <a:pt x="49" y="13706"/>
                  </a:lnTo>
                  <a:lnTo>
                    <a:pt x="0" y="13510"/>
                  </a:lnTo>
                  <a:lnTo>
                    <a:pt x="0" y="1720"/>
                  </a:lnTo>
                  <a:lnTo>
                    <a:pt x="0" y="1720"/>
                  </a:lnTo>
                  <a:lnTo>
                    <a:pt x="49" y="1524"/>
                  </a:lnTo>
                  <a:lnTo>
                    <a:pt x="148" y="1327"/>
                  </a:lnTo>
                  <a:lnTo>
                    <a:pt x="344" y="1180"/>
                  </a:lnTo>
                  <a:lnTo>
                    <a:pt x="590" y="1180"/>
                  </a:lnTo>
                  <a:lnTo>
                    <a:pt x="590" y="1180"/>
                  </a:lnTo>
                  <a:lnTo>
                    <a:pt x="786" y="1131"/>
                  </a:lnTo>
                  <a:lnTo>
                    <a:pt x="983" y="983"/>
                  </a:lnTo>
                  <a:lnTo>
                    <a:pt x="1130" y="787"/>
                  </a:lnTo>
                  <a:lnTo>
                    <a:pt x="1179" y="590"/>
                  </a:lnTo>
                  <a:lnTo>
                    <a:pt x="1179" y="590"/>
                  </a:lnTo>
                  <a:lnTo>
                    <a:pt x="1228" y="345"/>
                  </a:lnTo>
                  <a:lnTo>
                    <a:pt x="1327" y="148"/>
                  </a:lnTo>
                  <a:lnTo>
                    <a:pt x="1523" y="50"/>
                  </a:lnTo>
                  <a:lnTo>
                    <a:pt x="1769" y="1"/>
                  </a:lnTo>
                  <a:lnTo>
                    <a:pt x="4127" y="1"/>
                  </a:lnTo>
                  <a:lnTo>
                    <a:pt x="4127" y="1"/>
                  </a:lnTo>
                  <a:lnTo>
                    <a:pt x="4323" y="50"/>
                  </a:lnTo>
                  <a:lnTo>
                    <a:pt x="4520" y="148"/>
                  </a:lnTo>
                  <a:lnTo>
                    <a:pt x="4667" y="345"/>
                  </a:lnTo>
                  <a:lnTo>
                    <a:pt x="4667" y="590"/>
                  </a:lnTo>
                  <a:lnTo>
                    <a:pt x="4667" y="590"/>
                  </a:lnTo>
                  <a:lnTo>
                    <a:pt x="4716" y="787"/>
                  </a:lnTo>
                  <a:lnTo>
                    <a:pt x="4864" y="983"/>
                  </a:lnTo>
                  <a:lnTo>
                    <a:pt x="5060" y="1131"/>
                  </a:lnTo>
                  <a:lnTo>
                    <a:pt x="5257" y="1180"/>
                  </a:lnTo>
                  <a:lnTo>
                    <a:pt x="5257" y="1180"/>
                  </a:lnTo>
                  <a:lnTo>
                    <a:pt x="5502" y="1180"/>
                  </a:lnTo>
                  <a:lnTo>
                    <a:pt x="5699" y="1327"/>
                  </a:lnTo>
                  <a:lnTo>
                    <a:pt x="5797" y="1524"/>
                  </a:lnTo>
                  <a:lnTo>
                    <a:pt x="5846" y="1720"/>
                  </a:lnTo>
                  <a:lnTo>
                    <a:pt x="5846" y="1351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80"/>
            <p:cNvSpPr/>
            <p:nvPr/>
          </p:nvSpPr>
          <p:spPr>
            <a:xfrm>
              <a:off x="4113950" y="2980275"/>
              <a:ext cx="0" cy="25"/>
            </a:xfrm>
            <a:custGeom>
              <a:avLst/>
              <a:gdLst/>
              <a:ahLst/>
              <a:cxnLst/>
              <a:rect l="l" t="t" r="r" b="b"/>
              <a:pathLst>
                <a:path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80"/>
            <p:cNvSpPr/>
            <p:nvPr/>
          </p:nvSpPr>
          <p:spPr>
            <a:xfrm>
              <a:off x="3997275" y="2788700"/>
              <a:ext cx="87225" cy="88450"/>
            </a:xfrm>
            <a:custGeom>
              <a:avLst/>
              <a:gdLst/>
              <a:ahLst/>
              <a:cxnLst/>
              <a:rect l="l" t="t" r="r" b="b"/>
              <a:pathLst>
                <a:path w="3489" h="3538" extrusionOk="0">
                  <a:moveTo>
                    <a:pt x="1769" y="1"/>
                  </a:moveTo>
                  <a:lnTo>
                    <a:pt x="1376" y="50"/>
                  </a:lnTo>
                  <a:lnTo>
                    <a:pt x="1081" y="148"/>
                  </a:lnTo>
                  <a:lnTo>
                    <a:pt x="786" y="295"/>
                  </a:lnTo>
                  <a:lnTo>
                    <a:pt x="492" y="541"/>
                  </a:lnTo>
                  <a:lnTo>
                    <a:pt x="295" y="787"/>
                  </a:lnTo>
                  <a:lnTo>
                    <a:pt x="148" y="1081"/>
                  </a:lnTo>
                  <a:lnTo>
                    <a:pt x="0" y="1425"/>
                  </a:lnTo>
                  <a:lnTo>
                    <a:pt x="0" y="1769"/>
                  </a:lnTo>
                  <a:lnTo>
                    <a:pt x="0" y="2113"/>
                  </a:lnTo>
                  <a:lnTo>
                    <a:pt x="148" y="2457"/>
                  </a:lnTo>
                  <a:lnTo>
                    <a:pt x="295" y="2752"/>
                  </a:lnTo>
                  <a:lnTo>
                    <a:pt x="492" y="2997"/>
                  </a:lnTo>
                  <a:lnTo>
                    <a:pt x="786" y="3243"/>
                  </a:lnTo>
                  <a:lnTo>
                    <a:pt x="1081" y="3390"/>
                  </a:lnTo>
                  <a:lnTo>
                    <a:pt x="1376" y="3488"/>
                  </a:lnTo>
                  <a:lnTo>
                    <a:pt x="1769" y="3537"/>
                  </a:lnTo>
                  <a:lnTo>
                    <a:pt x="2113" y="3488"/>
                  </a:lnTo>
                  <a:lnTo>
                    <a:pt x="2456" y="3390"/>
                  </a:lnTo>
                  <a:lnTo>
                    <a:pt x="2751" y="3243"/>
                  </a:lnTo>
                  <a:lnTo>
                    <a:pt x="2997" y="2997"/>
                  </a:lnTo>
                  <a:lnTo>
                    <a:pt x="3193" y="2752"/>
                  </a:lnTo>
                  <a:lnTo>
                    <a:pt x="3390" y="2457"/>
                  </a:lnTo>
                  <a:lnTo>
                    <a:pt x="3488" y="2113"/>
                  </a:lnTo>
                  <a:lnTo>
                    <a:pt x="3488" y="1769"/>
                  </a:lnTo>
                  <a:lnTo>
                    <a:pt x="3488" y="1425"/>
                  </a:lnTo>
                  <a:lnTo>
                    <a:pt x="3390" y="1081"/>
                  </a:lnTo>
                  <a:lnTo>
                    <a:pt x="3193" y="787"/>
                  </a:lnTo>
                  <a:lnTo>
                    <a:pt x="2997" y="541"/>
                  </a:lnTo>
                  <a:lnTo>
                    <a:pt x="2751" y="295"/>
                  </a:lnTo>
                  <a:lnTo>
                    <a:pt x="2407" y="148"/>
                  </a:lnTo>
                  <a:lnTo>
                    <a:pt x="2113" y="50"/>
                  </a:lnTo>
                  <a:lnTo>
                    <a:pt x="17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80"/>
            <p:cNvSpPr/>
            <p:nvPr/>
          </p:nvSpPr>
          <p:spPr>
            <a:xfrm>
              <a:off x="3997275" y="2788700"/>
              <a:ext cx="87225" cy="88450"/>
            </a:xfrm>
            <a:custGeom>
              <a:avLst/>
              <a:gdLst/>
              <a:ahLst/>
              <a:cxnLst/>
              <a:rect l="l" t="t" r="r" b="b"/>
              <a:pathLst>
                <a:path w="3489" h="3538" fill="none" extrusionOk="0">
                  <a:moveTo>
                    <a:pt x="3488" y="1769"/>
                  </a:moveTo>
                  <a:lnTo>
                    <a:pt x="3488" y="1769"/>
                  </a:lnTo>
                  <a:lnTo>
                    <a:pt x="3488" y="2113"/>
                  </a:lnTo>
                  <a:lnTo>
                    <a:pt x="3390" y="2457"/>
                  </a:lnTo>
                  <a:lnTo>
                    <a:pt x="3193" y="2752"/>
                  </a:lnTo>
                  <a:lnTo>
                    <a:pt x="2997" y="2997"/>
                  </a:lnTo>
                  <a:lnTo>
                    <a:pt x="2751" y="3243"/>
                  </a:lnTo>
                  <a:lnTo>
                    <a:pt x="2456" y="3390"/>
                  </a:lnTo>
                  <a:lnTo>
                    <a:pt x="2113" y="3488"/>
                  </a:lnTo>
                  <a:lnTo>
                    <a:pt x="1769" y="3537"/>
                  </a:lnTo>
                  <a:lnTo>
                    <a:pt x="1769" y="3537"/>
                  </a:lnTo>
                  <a:lnTo>
                    <a:pt x="1376" y="3488"/>
                  </a:lnTo>
                  <a:lnTo>
                    <a:pt x="1081" y="3390"/>
                  </a:lnTo>
                  <a:lnTo>
                    <a:pt x="786" y="3243"/>
                  </a:lnTo>
                  <a:lnTo>
                    <a:pt x="492" y="2997"/>
                  </a:lnTo>
                  <a:lnTo>
                    <a:pt x="295" y="2752"/>
                  </a:lnTo>
                  <a:lnTo>
                    <a:pt x="148" y="2457"/>
                  </a:lnTo>
                  <a:lnTo>
                    <a:pt x="0" y="2113"/>
                  </a:lnTo>
                  <a:lnTo>
                    <a:pt x="0" y="1769"/>
                  </a:lnTo>
                  <a:lnTo>
                    <a:pt x="0" y="1769"/>
                  </a:lnTo>
                  <a:lnTo>
                    <a:pt x="0" y="1425"/>
                  </a:lnTo>
                  <a:lnTo>
                    <a:pt x="148" y="1081"/>
                  </a:lnTo>
                  <a:lnTo>
                    <a:pt x="295" y="787"/>
                  </a:lnTo>
                  <a:lnTo>
                    <a:pt x="492" y="541"/>
                  </a:lnTo>
                  <a:lnTo>
                    <a:pt x="786" y="295"/>
                  </a:lnTo>
                  <a:lnTo>
                    <a:pt x="1081" y="148"/>
                  </a:lnTo>
                  <a:lnTo>
                    <a:pt x="1376" y="50"/>
                  </a:lnTo>
                  <a:lnTo>
                    <a:pt x="1769" y="1"/>
                  </a:lnTo>
                  <a:lnTo>
                    <a:pt x="1769" y="1"/>
                  </a:lnTo>
                  <a:lnTo>
                    <a:pt x="2113" y="50"/>
                  </a:lnTo>
                  <a:lnTo>
                    <a:pt x="2407" y="148"/>
                  </a:lnTo>
                  <a:lnTo>
                    <a:pt x="2751" y="295"/>
                  </a:lnTo>
                  <a:lnTo>
                    <a:pt x="2997" y="541"/>
                  </a:lnTo>
                  <a:lnTo>
                    <a:pt x="2997" y="541"/>
                  </a:lnTo>
                  <a:lnTo>
                    <a:pt x="3193" y="787"/>
                  </a:lnTo>
                  <a:lnTo>
                    <a:pt x="3390" y="1081"/>
                  </a:lnTo>
                  <a:lnTo>
                    <a:pt x="3488" y="1425"/>
                  </a:lnTo>
                  <a:lnTo>
                    <a:pt x="3488" y="1769"/>
                  </a:lnTo>
                  <a:lnTo>
                    <a:pt x="3488" y="176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80"/>
            <p:cNvSpPr/>
            <p:nvPr/>
          </p:nvSpPr>
          <p:spPr>
            <a:xfrm>
              <a:off x="4084475" y="2832925"/>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80"/>
            <p:cNvSpPr/>
            <p:nvPr/>
          </p:nvSpPr>
          <p:spPr>
            <a:xfrm>
              <a:off x="4187625" y="2818175"/>
              <a:ext cx="237050" cy="58975"/>
            </a:xfrm>
            <a:custGeom>
              <a:avLst/>
              <a:gdLst/>
              <a:ahLst/>
              <a:cxnLst/>
              <a:rect l="l" t="t" r="r" b="b"/>
              <a:pathLst>
                <a:path w="9482" h="2359" extrusionOk="0">
                  <a:moveTo>
                    <a:pt x="0" y="1"/>
                  </a:moveTo>
                  <a:lnTo>
                    <a:pt x="0" y="2358"/>
                  </a:lnTo>
                  <a:lnTo>
                    <a:pt x="9481" y="2358"/>
                  </a:lnTo>
                  <a:lnTo>
                    <a:pt x="9481" y="590"/>
                  </a:lnTo>
                  <a:lnTo>
                    <a:pt x="9432" y="344"/>
                  </a:lnTo>
                  <a:lnTo>
                    <a:pt x="9334" y="197"/>
                  </a:lnTo>
                  <a:lnTo>
                    <a:pt x="9137" y="50"/>
                  </a:lnTo>
                  <a:lnTo>
                    <a:pt x="88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80"/>
            <p:cNvSpPr/>
            <p:nvPr/>
          </p:nvSpPr>
          <p:spPr>
            <a:xfrm>
              <a:off x="4187625" y="2818175"/>
              <a:ext cx="237050" cy="58975"/>
            </a:xfrm>
            <a:custGeom>
              <a:avLst/>
              <a:gdLst/>
              <a:ahLst/>
              <a:cxnLst/>
              <a:rect l="l" t="t" r="r" b="b"/>
              <a:pathLst>
                <a:path w="9482" h="2359" fill="none" extrusionOk="0">
                  <a:moveTo>
                    <a:pt x="8892" y="1"/>
                  </a:moveTo>
                  <a:lnTo>
                    <a:pt x="0" y="1"/>
                  </a:lnTo>
                  <a:lnTo>
                    <a:pt x="0" y="2358"/>
                  </a:lnTo>
                  <a:lnTo>
                    <a:pt x="9481" y="2358"/>
                  </a:lnTo>
                  <a:lnTo>
                    <a:pt x="9481" y="590"/>
                  </a:lnTo>
                  <a:lnTo>
                    <a:pt x="9481" y="590"/>
                  </a:lnTo>
                  <a:lnTo>
                    <a:pt x="9432" y="344"/>
                  </a:lnTo>
                  <a:lnTo>
                    <a:pt x="9334" y="197"/>
                  </a:lnTo>
                  <a:lnTo>
                    <a:pt x="9137" y="50"/>
                  </a:lnTo>
                  <a:lnTo>
                    <a:pt x="8892" y="1"/>
                  </a:lnTo>
                  <a:lnTo>
                    <a:pt x="889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80"/>
            <p:cNvSpPr/>
            <p:nvPr/>
          </p:nvSpPr>
          <p:spPr>
            <a:xfrm>
              <a:off x="4409900" y="2818175"/>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80"/>
            <p:cNvSpPr/>
            <p:nvPr/>
          </p:nvSpPr>
          <p:spPr>
            <a:xfrm>
              <a:off x="4306750" y="2965550"/>
              <a:ext cx="28275" cy="28275"/>
            </a:xfrm>
            <a:custGeom>
              <a:avLst/>
              <a:gdLst/>
              <a:ahLst/>
              <a:cxnLst/>
              <a:rect l="l" t="t" r="r" b="b"/>
              <a:pathLst>
                <a:path w="1131" h="1131" extrusionOk="0">
                  <a:moveTo>
                    <a:pt x="0" y="0"/>
                  </a:moveTo>
                  <a:lnTo>
                    <a:pt x="0" y="1130"/>
                  </a:lnTo>
                  <a:lnTo>
                    <a:pt x="1130" y="1130"/>
                  </a:lnTo>
                  <a:lnTo>
                    <a:pt x="11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80"/>
            <p:cNvSpPr/>
            <p:nvPr/>
          </p:nvSpPr>
          <p:spPr>
            <a:xfrm>
              <a:off x="4187625" y="2906600"/>
              <a:ext cx="237050" cy="176875"/>
            </a:xfrm>
            <a:custGeom>
              <a:avLst/>
              <a:gdLst/>
              <a:ahLst/>
              <a:cxnLst/>
              <a:rect l="l" t="t" r="r" b="b"/>
              <a:pathLst>
                <a:path w="9482" h="7075" extrusionOk="0">
                  <a:moveTo>
                    <a:pt x="6485" y="1179"/>
                  </a:moveTo>
                  <a:lnTo>
                    <a:pt x="6730" y="1229"/>
                  </a:lnTo>
                  <a:lnTo>
                    <a:pt x="6927" y="1327"/>
                  </a:lnTo>
                  <a:lnTo>
                    <a:pt x="7025" y="1523"/>
                  </a:lnTo>
                  <a:lnTo>
                    <a:pt x="7074" y="1769"/>
                  </a:lnTo>
                  <a:lnTo>
                    <a:pt x="7074" y="4078"/>
                  </a:lnTo>
                  <a:lnTo>
                    <a:pt x="7025" y="4323"/>
                  </a:lnTo>
                  <a:lnTo>
                    <a:pt x="6927" y="4520"/>
                  </a:lnTo>
                  <a:lnTo>
                    <a:pt x="6730" y="4618"/>
                  </a:lnTo>
                  <a:lnTo>
                    <a:pt x="6485" y="4667"/>
                  </a:lnTo>
                  <a:lnTo>
                    <a:pt x="4176" y="4667"/>
                  </a:lnTo>
                  <a:lnTo>
                    <a:pt x="3930" y="4618"/>
                  </a:lnTo>
                  <a:lnTo>
                    <a:pt x="3734" y="4520"/>
                  </a:lnTo>
                  <a:lnTo>
                    <a:pt x="3636" y="4323"/>
                  </a:lnTo>
                  <a:lnTo>
                    <a:pt x="3586" y="4078"/>
                  </a:lnTo>
                  <a:lnTo>
                    <a:pt x="3586" y="1769"/>
                  </a:lnTo>
                  <a:lnTo>
                    <a:pt x="3636" y="1523"/>
                  </a:lnTo>
                  <a:lnTo>
                    <a:pt x="3734" y="1327"/>
                  </a:lnTo>
                  <a:lnTo>
                    <a:pt x="3930" y="1229"/>
                  </a:lnTo>
                  <a:lnTo>
                    <a:pt x="4176" y="1179"/>
                  </a:lnTo>
                  <a:close/>
                  <a:moveTo>
                    <a:pt x="0" y="0"/>
                  </a:moveTo>
                  <a:lnTo>
                    <a:pt x="0" y="3488"/>
                  </a:lnTo>
                  <a:lnTo>
                    <a:pt x="1818" y="3488"/>
                  </a:lnTo>
                  <a:lnTo>
                    <a:pt x="2014" y="3537"/>
                  </a:lnTo>
                  <a:lnTo>
                    <a:pt x="2211" y="3685"/>
                  </a:lnTo>
                  <a:lnTo>
                    <a:pt x="2358" y="3881"/>
                  </a:lnTo>
                  <a:lnTo>
                    <a:pt x="2407" y="4078"/>
                  </a:lnTo>
                  <a:lnTo>
                    <a:pt x="2358" y="4323"/>
                  </a:lnTo>
                  <a:lnTo>
                    <a:pt x="2211" y="4520"/>
                  </a:lnTo>
                  <a:lnTo>
                    <a:pt x="2014" y="4618"/>
                  </a:lnTo>
                  <a:lnTo>
                    <a:pt x="1818" y="4667"/>
                  </a:lnTo>
                  <a:lnTo>
                    <a:pt x="0" y="4667"/>
                  </a:lnTo>
                  <a:lnTo>
                    <a:pt x="0" y="7074"/>
                  </a:lnTo>
                  <a:lnTo>
                    <a:pt x="8892" y="7074"/>
                  </a:lnTo>
                  <a:lnTo>
                    <a:pt x="9137" y="7025"/>
                  </a:lnTo>
                  <a:lnTo>
                    <a:pt x="9334" y="6927"/>
                  </a:lnTo>
                  <a:lnTo>
                    <a:pt x="9432" y="6730"/>
                  </a:lnTo>
                  <a:lnTo>
                    <a:pt x="9481" y="6485"/>
                  </a:lnTo>
                  <a:lnTo>
                    <a:pt x="94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80"/>
            <p:cNvSpPr/>
            <p:nvPr/>
          </p:nvSpPr>
          <p:spPr>
            <a:xfrm>
              <a:off x="4187625" y="2906600"/>
              <a:ext cx="237050" cy="176875"/>
            </a:xfrm>
            <a:custGeom>
              <a:avLst/>
              <a:gdLst/>
              <a:ahLst/>
              <a:cxnLst/>
              <a:rect l="l" t="t" r="r" b="b"/>
              <a:pathLst>
                <a:path w="9482" h="7075" fill="none" extrusionOk="0">
                  <a:moveTo>
                    <a:pt x="0" y="3488"/>
                  </a:moveTo>
                  <a:lnTo>
                    <a:pt x="1818" y="3488"/>
                  </a:lnTo>
                  <a:lnTo>
                    <a:pt x="1818" y="3488"/>
                  </a:lnTo>
                  <a:lnTo>
                    <a:pt x="2014" y="3537"/>
                  </a:lnTo>
                  <a:lnTo>
                    <a:pt x="2211" y="3685"/>
                  </a:lnTo>
                  <a:lnTo>
                    <a:pt x="2358" y="3881"/>
                  </a:lnTo>
                  <a:lnTo>
                    <a:pt x="2407" y="4078"/>
                  </a:lnTo>
                  <a:lnTo>
                    <a:pt x="2407" y="4078"/>
                  </a:lnTo>
                  <a:lnTo>
                    <a:pt x="2358" y="4323"/>
                  </a:lnTo>
                  <a:lnTo>
                    <a:pt x="2211" y="4520"/>
                  </a:lnTo>
                  <a:lnTo>
                    <a:pt x="2014" y="4618"/>
                  </a:lnTo>
                  <a:lnTo>
                    <a:pt x="1818" y="4667"/>
                  </a:lnTo>
                  <a:lnTo>
                    <a:pt x="0" y="4667"/>
                  </a:lnTo>
                  <a:lnTo>
                    <a:pt x="0" y="7074"/>
                  </a:lnTo>
                  <a:lnTo>
                    <a:pt x="8892" y="7074"/>
                  </a:lnTo>
                  <a:lnTo>
                    <a:pt x="8892" y="7074"/>
                  </a:lnTo>
                  <a:lnTo>
                    <a:pt x="9137" y="7025"/>
                  </a:lnTo>
                  <a:lnTo>
                    <a:pt x="9334" y="6927"/>
                  </a:lnTo>
                  <a:lnTo>
                    <a:pt x="9432" y="6730"/>
                  </a:lnTo>
                  <a:lnTo>
                    <a:pt x="9481" y="6485"/>
                  </a:lnTo>
                  <a:lnTo>
                    <a:pt x="9481" y="0"/>
                  </a:lnTo>
                  <a:lnTo>
                    <a:pt x="0" y="0"/>
                  </a:lnTo>
                  <a:lnTo>
                    <a:pt x="0" y="3488"/>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80"/>
            <p:cNvSpPr/>
            <p:nvPr/>
          </p:nvSpPr>
          <p:spPr>
            <a:xfrm>
              <a:off x="4277275" y="2936075"/>
              <a:ext cx="87225" cy="87225"/>
            </a:xfrm>
            <a:custGeom>
              <a:avLst/>
              <a:gdLst/>
              <a:ahLst/>
              <a:cxnLst/>
              <a:rect l="l" t="t" r="r" b="b"/>
              <a:pathLst>
                <a:path w="3489" h="3489" fill="none" extrusionOk="0">
                  <a:moveTo>
                    <a:pt x="0" y="590"/>
                  </a:moveTo>
                  <a:lnTo>
                    <a:pt x="0" y="590"/>
                  </a:lnTo>
                  <a:lnTo>
                    <a:pt x="50" y="344"/>
                  </a:lnTo>
                  <a:lnTo>
                    <a:pt x="148" y="148"/>
                  </a:lnTo>
                  <a:lnTo>
                    <a:pt x="344" y="50"/>
                  </a:lnTo>
                  <a:lnTo>
                    <a:pt x="590" y="0"/>
                  </a:lnTo>
                  <a:lnTo>
                    <a:pt x="2899" y="0"/>
                  </a:lnTo>
                  <a:lnTo>
                    <a:pt x="2899" y="0"/>
                  </a:lnTo>
                  <a:lnTo>
                    <a:pt x="3144" y="50"/>
                  </a:lnTo>
                  <a:lnTo>
                    <a:pt x="3341" y="148"/>
                  </a:lnTo>
                  <a:lnTo>
                    <a:pt x="3439" y="344"/>
                  </a:lnTo>
                  <a:lnTo>
                    <a:pt x="3488" y="590"/>
                  </a:lnTo>
                  <a:lnTo>
                    <a:pt x="3488" y="2899"/>
                  </a:lnTo>
                  <a:lnTo>
                    <a:pt x="3488" y="2899"/>
                  </a:lnTo>
                  <a:lnTo>
                    <a:pt x="3439" y="3144"/>
                  </a:lnTo>
                  <a:lnTo>
                    <a:pt x="3341" y="3341"/>
                  </a:lnTo>
                  <a:lnTo>
                    <a:pt x="3144" y="3439"/>
                  </a:lnTo>
                  <a:lnTo>
                    <a:pt x="2899" y="3488"/>
                  </a:lnTo>
                  <a:lnTo>
                    <a:pt x="590" y="3488"/>
                  </a:lnTo>
                  <a:lnTo>
                    <a:pt x="590" y="3488"/>
                  </a:lnTo>
                  <a:lnTo>
                    <a:pt x="344" y="3439"/>
                  </a:lnTo>
                  <a:lnTo>
                    <a:pt x="148" y="3341"/>
                  </a:lnTo>
                  <a:lnTo>
                    <a:pt x="50" y="3144"/>
                  </a:lnTo>
                  <a:lnTo>
                    <a:pt x="0" y="2899"/>
                  </a:lnTo>
                  <a:lnTo>
                    <a:pt x="0" y="5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80"/>
            <p:cNvSpPr/>
            <p:nvPr/>
          </p:nvSpPr>
          <p:spPr>
            <a:xfrm>
              <a:off x="4277275" y="2950800"/>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2" name="Google Shape;1832;p80"/>
          <p:cNvGrpSpPr/>
          <p:nvPr/>
        </p:nvGrpSpPr>
        <p:grpSpPr>
          <a:xfrm>
            <a:off x="5384352" y="2561256"/>
            <a:ext cx="465198" cy="465221"/>
            <a:chOff x="4685000" y="2582375"/>
            <a:chExt cx="501075" cy="501100"/>
          </a:xfrm>
        </p:grpSpPr>
        <p:sp>
          <p:nvSpPr>
            <p:cNvPr id="1833" name="Google Shape;1833;p80"/>
            <p:cNvSpPr/>
            <p:nvPr/>
          </p:nvSpPr>
          <p:spPr>
            <a:xfrm>
              <a:off x="4861850" y="2788700"/>
              <a:ext cx="147375" cy="147400"/>
            </a:xfrm>
            <a:custGeom>
              <a:avLst/>
              <a:gdLst/>
              <a:ahLst/>
              <a:cxnLst/>
              <a:rect l="l" t="t" r="r" b="b"/>
              <a:pathLst>
                <a:path w="5895" h="5896" extrusionOk="0">
                  <a:moveTo>
                    <a:pt x="0" y="1"/>
                  </a:moveTo>
                  <a:lnTo>
                    <a:pt x="0" y="5895"/>
                  </a:lnTo>
                  <a:lnTo>
                    <a:pt x="5895" y="5895"/>
                  </a:lnTo>
                  <a:lnTo>
                    <a:pt x="5895" y="1"/>
                  </a:lnTo>
                  <a:lnTo>
                    <a:pt x="4716" y="1"/>
                  </a:lnTo>
                  <a:lnTo>
                    <a:pt x="4716" y="1769"/>
                  </a:lnTo>
                  <a:lnTo>
                    <a:pt x="4667" y="2015"/>
                  </a:lnTo>
                  <a:lnTo>
                    <a:pt x="4519" y="2162"/>
                  </a:lnTo>
                  <a:lnTo>
                    <a:pt x="4372" y="2309"/>
                  </a:lnTo>
                  <a:lnTo>
                    <a:pt x="4126" y="2359"/>
                  </a:lnTo>
                  <a:lnTo>
                    <a:pt x="1769" y="2359"/>
                  </a:lnTo>
                  <a:lnTo>
                    <a:pt x="1523" y="2309"/>
                  </a:lnTo>
                  <a:lnTo>
                    <a:pt x="1376" y="2162"/>
                  </a:lnTo>
                  <a:lnTo>
                    <a:pt x="1228" y="2015"/>
                  </a:lnTo>
                  <a:lnTo>
                    <a:pt x="1179" y="1769"/>
                  </a:lnTo>
                  <a:lnTo>
                    <a:pt x="11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80"/>
            <p:cNvSpPr/>
            <p:nvPr/>
          </p:nvSpPr>
          <p:spPr>
            <a:xfrm>
              <a:off x="4861850" y="2788700"/>
              <a:ext cx="147375" cy="147400"/>
            </a:xfrm>
            <a:custGeom>
              <a:avLst/>
              <a:gdLst/>
              <a:ahLst/>
              <a:cxnLst/>
              <a:rect l="l" t="t" r="r" b="b"/>
              <a:pathLst>
                <a:path w="5895" h="5896" fill="none" extrusionOk="0">
                  <a:moveTo>
                    <a:pt x="4716" y="1769"/>
                  </a:moveTo>
                  <a:lnTo>
                    <a:pt x="4716" y="1769"/>
                  </a:lnTo>
                  <a:lnTo>
                    <a:pt x="4667" y="2015"/>
                  </a:lnTo>
                  <a:lnTo>
                    <a:pt x="4519" y="2162"/>
                  </a:lnTo>
                  <a:lnTo>
                    <a:pt x="4372" y="2309"/>
                  </a:lnTo>
                  <a:lnTo>
                    <a:pt x="4126" y="2359"/>
                  </a:lnTo>
                  <a:lnTo>
                    <a:pt x="1769" y="2359"/>
                  </a:lnTo>
                  <a:lnTo>
                    <a:pt x="1769" y="2359"/>
                  </a:lnTo>
                  <a:lnTo>
                    <a:pt x="1523" y="2309"/>
                  </a:lnTo>
                  <a:lnTo>
                    <a:pt x="1376" y="2162"/>
                  </a:lnTo>
                  <a:lnTo>
                    <a:pt x="1228" y="2015"/>
                  </a:lnTo>
                  <a:lnTo>
                    <a:pt x="1179" y="1769"/>
                  </a:lnTo>
                  <a:lnTo>
                    <a:pt x="1179" y="1"/>
                  </a:lnTo>
                  <a:lnTo>
                    <a:pt x="0" y="1"/>
                  </a:lnTo>
                  <a:lnTo>
                    <a:pt x="0" y="5895"/>
                  </a:lnTo>
                  <a:lnTo>
                    <a:pt x="5895" y="5895"/>
                  </a:lnTo>
                  <a:lnTo>
                    <a:pt x="5895" y="1"/>
                  </a:lnTo>
                  <a:lnTo>
                    <a:pt x="4716" y="1"/>
                  </a:lnTo>
                  <a:lnTo>
                    <a:pt x="4716" y="176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80"/>
            <p:cNvSpPr/>
            <p:nvPr/>
          </p:nvSpPr>
          <p:spPr>
            <a:xfrm>
              <a:off x="4979725" y="2832925"/>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80"/>
            <p:cNvSpPr/>
            <p:nvPr/>
          </p:nvSpPr>
          <p:spPr>
            <a:xfrm>
              <a:off x="4920775" y="2788700"/>
              <a:ext cx="29500" cy="29500"/>
            </a:xfrm>
            <a:custGeom>
              <a:avLst/>
              <a:gdLst/>
              <a:ahLst/>
              <a:cxnLst/>
              <a:rect l="l" t="t" r="r" b="b"/>
              <a:pathLst>
                <a:path w="1180" h="1180" extrusionOk="0">
                  <a:moveTo>
                    <a:pt x="1" y="1"/>
                  </a:moveTo>
                  <a:lnTo>
                    <a:pt x="1" y="1180"/>
                  </a:lnTo>
                  <a:lnTo>
                    <a:pt x="1180" y="1180"/>
                  </a:lnTo>
                  <a:lnTo>
                    <a:pt x="11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80"/>
            <p:cNvSpPr/>
            <p:nvPr/>
          </p:nvSpPr>
          <p:spPr>
            <a:xfrm>
              <a:off x="4685000" y="2611850"/>
              <a:ext cx="501075" cy="88450"/>
            </a:xfrm>
            <a:custGeom>
              <a:avLst/>
              <a:gdLst/>
              <a:ahLst/>
              <a:cxnLst/>
              <a:rect l="l" t="t" r="r" b="b"/>
              <a:pathLst>
                <a:path w="20043" h="3538" extrusionOk="0">
                  <a:moveTo>
                    <a:pt x="590" y="1"/>
                  </a:moveTo>
                  <a:lnTo>
                    <a:pt x="344" y="50"/>
                  </a:lnTo>
                  <a:lnTo>
                    <a:pt x="148" y="148"/>
                  </a:lnTo>
                  <a:lnTo>
                    <a:pt x="49" y="345"/>
                  </a:lnTo>
                  <a:lnTo>
                    <a:pt x="0" y="590"/>
                  </a:lnTo>
                  <a:lnTo>
                    <a:pt x="0" y="3538"/>
                  </a:lnTo>
                  <a:lnTo>
                    <a:pt x="20043" y="3538"/>
                  </a:lnTo>
                  <a:lnTo>
                    <a:pt x="20043" y="590"/>
                  </a:lnTo>
                  <a:lnTo>
                    <a:pt x="19993" y="345"/>
                  </a:lnTo>
                  <a:lnTo>
                    <a:pt x="19895" y="148"/>
                  </a:lnTo>
                  <a:lnTo>
                    <a:pt x="19699" y="50"/>
                  </a:lnTo>
                  <a:lnTo>
                    <a:pt x="19453" y="1"/>
                  </a:lnTo>
                  <a:lnTo>
                    <a:pt x="16457" y="1"/>
                  </a:lnTo>
                  <a:lnTo>
                    <a:pt x="16457" y="1180"/>
                  </a:lnTo>
                  <a:lnTo>
                    <a:pt x="16457" y="1425"/>
                  </a:lnTo>
                  <a:lnTo>
                    <a:pt x="16309" y="1573"/>
                  </a:lnTo>
                  <a:lnTo>
                    <a:pt x="16113" y="1720"/>
                  </a:lnTo>
                  <a:lnTo>
                    <a:pt x="15916" y="1769"/>
                  </a:lnTo>
                  <a:lnTo>
                    <a:pt x="15671" y="1720"/>
                  </a:lnTo>
                  <a:lnTo>
                    <a:pt x="15474" y="1573"/>
                  </a:lnTo>
                  <a:lnTo>
                    <a:pt x="15376" y="1425"/>
                  </a:lnTo>
                  <a:lnTo>
                    <a:pt x="15327" y="1180"/>
                  </a:lnTo>
                  <a:lnTo>
                    <a:pt x="15327" y="1"/>
                  </a:lnTo>
                  <a:lnTo>
                    <a:pt x="10611" y="1"/>
                  </a:lnTo>
                  <a:lnTo>
                    <a:pt x="10611" y="1180"/>
                  </a:lnTo>
                  <a:lnTo>
                    <a:pt x="10562" y="1425"/>
                  </a:lnTo>
                  <a:lnTo>
                    <a:pt x="10414" y="1573"/>
                  </a:lnTo>
                  <a:lnTo>
                    <a:pt x="10267" y="1720"/>
                  </a:lnTo>
                  <a:lnTo>
                    <a:pt x="10021" y="1769"/>
                  </a:lnTo>
                  <a:lnTo>
                    <a:pt x="9776" y="1720"/>
                  </a:lnTo>
                  <a:lnTo>
                    <a:pt x="9628" y="1573"/>
                  </a:lnTo>
                  <a:lnTo>
                    <a:pt x="9481" y="1425"/>
                  </a:lnTo>
                  <a:lnTo>
                    <a:pt x="9432" y="1180"/>
                  </a:lnTo>
                  <a:lnTo>
                    <a:pt x="9432" y="1"/>
                  </a:lnTo>
                  <a:lnTo>
                    <a:pt x="4716" y="1"/>
                  </a:lnTo>
                  <a:lnTo>
                    <a:pt x="4716" y="1180"/>
                  </a:lnTo>
                  <a:lnTo>
                    <a:pt x="4667" y="1425"/>
                  </a:lnTo>
                  <a:lnTo>
                    <a:pt x="4569" y="1573"/>
                  </a:lnTo>
                  <a:lnTo>
                    <a:pt x="4372" y="1720"/>
                  </a:lnTo>
                  <a:lnTo>
                    <a:pt x="4127" y="1769"/>
                  </a:lnTo>
                  <a:lnTo>
                    <a:pt x="3930" y="1720"/>
                  </a:lnTo>
                  <a:lnTo>
                    <a:pt x="3734" y="1573"/>
                  </a:lnTo>
                  <a:lnTo>
                    <a:pt x="3586" y="1425"/>
                  </a:lnTo>
                  <a:lnTo>
                    <a:pt x="3586" y="1180"/>
                  </a:lnTo>
                  <a:lnTo>
                    <a:pt x="3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80"/>
            <p:cNvSpPr/>
            <p:nvPr/>
          </p:nvSpPr>
          <p:spPr>
            <a:xfrm>
              <a:off x="4685000" y="2611850"/>
              <a:ext cx="501075" cy="88450"/>
            </a:xfrm>
            <a:custGeom>
              <a:avLst/>
              <a:gdLst/>
              <a:ahLst/>
              <a:cxnLst/>
              <a:rect l="l" t="t" r="r" b="b"/>
              <a:pathLst>
                <a:path w="20043" h="3538" fill="none" extrusionOk="0">
                  <a:moveTo>
                    <a:pt x="19453" y="1"/>
                  </a:moveTo>
                  <a:lnTo>
                    <a:pt x="16457" y="1"/>
                  </a:lnTo>
                  <a:lnTo>
                    <a:pt x="16457" y="1180"/>
                  </a:lnTo>
                  <a:lnTo>
                    <a:pt x="16457" y="1180"/>
                  </a:lnTo>
                  <a:lnTo>
                    <a:pt x="16457" y="1425"/>
                  </a:lnTo>
                  <a:lnTo>
                    <a:pt x="16309" y="1573"/>
                  </a:lnTo>
                  <a:lnTo>
                    <a:pt x="16113" y="1720"/>
                  </a:lnTo>
                  <a:lnTo>
                    <a:pt x="15916" y="1769"/>
                  </a:lnTo>
                  <a:lnTo>
                    <a:pt x="15916" y="1769"/>
                  </a:lnTo>
                  <a:lnTo>
                    <a:pt x="15671" y="1720"/>
                  </a:lnTo>
                  <a:lnTo>
                    <a:pt x="15474" y="1573"/>
                  </a:lnTo>
                  <a:lnTo>
                    <a:pt x="15376" y="1425"/>
                  </a:lnTo>
                  <a:lnTo>
                    <a:pt x="15327" y="1180"/>
                  </a:lnTo>
                  <a:lnTo>
                    <a:pt x="15327" y="1"/>
                  </a:lnTo>
                  <a:lnTo>
                    <a:pt x="10611" y="1"/>
                  </a:lnTo>
                  <a:lnTo>
                    <a:pt x="10611" y="1180"/>
                  </a:lnTo>
                  <a:lnTo>
                    <a:pt x="10611" y="1180"/>
                  </a:lnTo>
                  <a:lnTo>
                    <a:pt x="10562" y="1425"/>
                  </a:lnTo>
                  <a:lnTo>
                    <a:pt x="10414" y="1573"/>
                  </a:lnTo>
                  <a:lnTo>
                    <a:pt x="10267" y="1720"/>
                  </a:lnTo>
                  <a:lnTo>
                    <a:pt x="10021" y="1769"/>
                  </a:lnTo>
                  <a:lnTo>
                    <a:pt x="10021" y="1769"/>
                  </a:lnTo>
                  <a:lnTo>
                    <a:pt x="9776" y="1720"/>
                  </a:lnTo>
                  <a:lnTo>
                    <a:pt x="9628" y="1573"/>
                  </a:lnTo>
                  <a:lnTo>
                    <a:pt x="9481" y="1425"/>
                  </a:lnTo>
                  <a:lnTo>
                    <a:pt x="9432" y="1180"/>
                  </a:lnTo>
                  <a:lnTo>
                    <a:pt x="9432" y="1"/>
                  </a:lnTo>
                  <a:lnTo>
                    <a:pt x="4716" y="1"/>
                  </a:lnTo>
                  <a:lnTo>
                    <a:pt x="4716" y="1180"/>
                  </a:lnTo>
                  <a:lnTo>
                    <a:pt x="4716" y="1180"/>
                  </a:lnTo>
                  <a:lnTo>
                    <a:pt x="4667" y="1425"/>
                  </a:lnTo>
                  <a:lnTo>
                    <a:pt x="4569" y="1573"/>
                  </a:lnTo>
                  <a:lnTo>
                    <a:pt x="4372" y="1720"/>
                  </a:lnTo>
                  <a:lnTo>
                    <a:pt x="4127" y="1769"/>
                  </a:lnTo>
                  <a:lnTo>
                    <a:pt x="4127" y="1769"/>
                  </a:lnTo>
                  <a:lnTo>
                    <a:pt x="3930" y="1720"/>
                  </a:lnTo>
                  <a:lnTo>
                    <a:pt x="3734" y="1573"/>
                  </a:lnTo>
                  <a:lnTo>
                    <a:pt x="3586" y="1425"/>
                  </a:lnTo>
                  <a:lnTo>
                    <a:pt x="3586" y="1180"/>
                  </a:lnTo>
                  <a:lnTo>
                    <a:pt x="3586" y="1"/>
                  </a:lnTo>
                  <a:lnTo>
                    <a:pt x="590" y="1"/>
                  </a:lnTo>
                  <a:lnTo>
                    <a:pt x="590" y="1"/>
                  </a:lnTo>
                  <a:lnTo>
                    <a:pt x="344" y="50"/>
                  </a:lnTo>
                  <a:lnTo>
                    <a:pt x="148" y="148"/>
                  </a:lnTo>
                  <a:lnTo>
                    <a:pt x="49" y="345"/>
                  </a:lnTo>
                  <a:lnTo>
                    <a:pt x="0" y="590"/>
                  </a:lnTo>
                  <a:lnTo>
                    <a:pt x="0" y="3538"/>
                  </a:lnTo>
                  <a:lnTo>
                    <a:pt x="20043" y="3538"/>
                  </a:lnTo>
                  <a:lnTo>
                    <a:pt x="20043" y="590"/>
                  </a:lnTo>
                  <a:lnTo>
                    <a:pt x="20043" y="590"/>
                  </a:lnTo>
                  <a:lnTo>
                    <a:pt x="19993" y="345"/>
                  </a:lnTo>
                  <a:lnTo>
                    <a:pt x="19895" y="148"/>
                  </a:lnTo>
                  <a:lnTo>
                    <a:pt x="19699" y="50"/>
                  </a:lnTo>
                  <a:lnTo>
                    <a:pt x="19453" y="1"/>
                  </a:lnTo>
                  <a:lnTo>
                    <a:pt x="19453"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80"/>
            <p:cNvSpPr/>
            <p:nvPr/>
          </p:nvSpPr>
          <p:spPr>
            <a:xfrm>
              <a:off x="5171325" y="2611850"/>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80"/>
            <p:cNvSpPr/>
            <p:nvPr/>
          </p:nvSpPr>
          <p:spPr>
            <a:xfrm>
              <a:off x="4685000" y="2729750"/>
              <a:ext cx="501075" cy="353725"/>
            </a:xfrm>
            <a:custGeom>
              <a:avLst/>
              <a:gdLst/>
              <a:ahLst/>
              <a:cxnLst/>
              <a:rect l="l" t="t" r="r" b="b"/>
              <a:pathLst>
                <a:path w="20043" h="14149" extrusionOk="0">
                  <a:moveTo>
                    <a:pt x="0" y="1"/>
                  </a:moveTo>
                  <a:lnTo>
                    <a:pt x="0" y="13559"/>
                  </a:lnTo>
                  <a:lnTo>
                    <a:pt x="49" y="13804"/>
                  </a:lnTo>
                  <a:lnTo>
                    <a:pt x="148" y="14001"/>
                  </a:lnTo>
                  <a:lnTo>
                    <a:pt x="344" y="14099"/>
                  </a:lnTo>
                  <a:lnTo>
                    <a:pt x="590" y="14148"/>
                  </a:lnTo>
                  <a:lnTo>
                    <a:pt x="19453" y="14148"/>
                  </a:lnTo>
                  <a:lnTo>
                    <a:pt x="19699" y="14099"/>
                  </a:lnTo>
                  <a:lnTo>
                    <a:pt x="19895" y="14001"/>
                  </a:lnTo>
                  <a:lnTo>
                    <a:pt x="19993" y="13804"/>
                  </a:lnTo>
                  <a:lnTo>
                    <a:pt x="20043" y="13559"/>
                  </a:lnTo>
                  <a:lnTo>
                    <a:pt x="20043" y="1"/>
                  </a:lnTo>
                  <a:lnTo>
                    <a:pt x="17636" y="1"/>
                  </a:lnTo>
                  <a:lnTo>
                    <a:pt x="17636" y="11152"/>
                  </a:lnTo>
                  <a:lnTo>
                    <a:pt x="17586" y="11397"/>
                  </a:lnTo>
                  <a:lnTo>
                    <a:pt x="17488" y="11594"/>
                  </a:lnTo>
                  <a:lnTo>
                    <a:pt x="17292" y="11692"/>
                  </a:lnTo>
                  <a:lnTo>
                    <a:pt x="17046" y="11741"/>
                  </a:lnTo>
                  <a:lnTo>
                    <a:pt x="2997" y="11741"/>
                  </a:lnTo>
                  <a:lnTo>
                    <a:pt x="2751" y="11692"/>
                  </a:lnTo>
                  <a:lnTo>
                    <a:pt x="2555" y="11594"/>
                  </a:lnTo>
                  <a:lnTo>
                    <a:pt x="2456" y="11397"/>
                  </a:lnTo>
                  <a:lnTo>
                    <a:pt x="2407" y="11152"/>
                  </a:lnTo>
                  <a:lnTo>
                    <a:pt x="24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80"/>
            <p:cNvSpPr/>
            <p:nvPr/>
          </p:nvSpPr>
          <p:spPr>
            <a:xfrm>
              <a:off x="4685000" y="2729750"/>
              <a:ext cx="501075" cy="353725"/>
            </a:xfrm>
            <a:custGeom>
              <a:avLst/>
              <a:gdLst/>
              <a:ahLst/>
              <a:cxnLst/>
              <a:rect l="l" t="t" r="r" b="b"/>
              <a:pathLst>
                <a:path w="20043" h="14149" fill="none" extrusionOk="0">
                  <a:moveTo>
                    <a:pt x="17636" y="11152"/>
                  </a:moveTo>
                  <a:lnTo>
                    <a:pt x="17636" y="11152"/>
                  </a:lnTo>
                  <a:lnTo>
                    <a:pt x="17586" y="11397"/>
                  </a:lnTo>
                  <a:lnTo>
                    <a:pt x="17488" y="11594"/>
                  </a:lnTo>
                  <a:lnTo>
                    <a:pt x="17292" y="11692"/>
                  </a:lnTo>
                  <a:lnTo>
                    <a:pt x="17046" y="11741"/>
                  </a:lnTo>
                  <a:lnTo>
                    <a:pt x="2997" y="11741"/>
                  </a:lnTo>
                  <a:lnTo>
                    <a:pt x="2997" y="11741"/>
                  </a:lnTo>
                  <a:lnTo>
                    <a:pt x="2751" y="11692"/>
                  </a:lnTo>
                  <a:lnTo>
                    <a:pt x="2555" y="11594"/>
                  </a:lnTo>
                  <a:lnTo>
                    <a:pt x="2456" y="11397"/>
                  </a:lnTo>
                  <a:lnTo>
                    <a:pt x="2407" y="11152"/>
                  </a:lnTo>
                  <a:lnTo>
                    <a:pt x="2407" y="1"/>
                  </a:lnTo>
                  <a:lnTo>
                    <a:pt x="0" y="1"/>
                  </a:lnTo>
                  <a:lnTo>
                    <a:pt x="0" y="13559"/>
                  </a:lnTo>
                  <a:lnTo>
                    <a:pt x="0" y="13559"/>
                  </a:lnTo>
                  <a:lnTo>
                    <a:pt x="49" y="13804"/>
                  </a:lnTo>
                  <a:lnTo>
                    <a:pt x="148" y="14001"/>
                  </a:lnTo>
                  <a:lnTo>
                    <a:pt x="344" y="14099"/>
                  </a:lnTo>
                  <a:lnTo>
                    <a:pt x="590" y="14148"/>
                  </a:lnTo>
                  <a:lnTo>
                    <a:pt x="19453" y="14148"/>
                  </a:lnTo>
                  <a:lnTo>
                    <a:pt x="19453" y="14148"/>
                  </a:lnTo>
                  <a:lnTo>
                    <a:pt x="19699" y="14099"/>
                  </a:lnTo>
                  <a:lnTo>
                    <a:pt x="19895" y="14001"/>
                  </a:lnTo>
                  <a:lnTo>
                    <a:pt x="19993" y="13804"/>
                  </a:lnTo>
                  <a:lnTo>
                    <a:pt x="20043" y="13559"/>
                  </a:lnTo>
                  <a:lnTo>
                    <a:pt x="20043" y="1"/>
                  </a:lnTo>
                  <a:lnTo>
                    <a:pt x="17636" y="1"/>
                  </a:lnTo>
                  <a:lnTo>
                    <a:pt x="17636" y="11152"/>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80"/>
            <p:cNvSpPr/>
            <p:nvPr/>
          </p:nvSpPr>
          <p:spPr>
            <a:xfrm>
              <a:off x="5125875" y="3008525"/>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80"/>
            <p:cNvSpPr/>
            <p:nvPr/>
          </p:nvSpPr>
          <p:spPr>
            <a:xfrm>
              <a:off x="4774650" y="2729750"/>
              <a:ext cx="321775" cy="264075"/>
            </a:xfrm>
            <a:custGeom>
              <a:avLst/>
              <a:gdLst/>
              <a:ahLst/>
              <a:cxnLst/>
              <a:rect l="l" t="t" r="r" b="b"/>
              <a:pathLst>
                <a:path w="12871" h="10563" extrusionOk="0">
                  <a:moveTo>
                    <a:pt x="9972" y="1180"/>
                  </a:moveTo>
                  <a:lnTo>
                    <a:pt x="10169" y="1229"/>
                  </a:lnTo>
                  <a:lnTo>
                    <a:pt x="10365" y="1376"/>
                  </a:lnTo>
                  <a:lnTo>
                    <a:pt x="10513" y="1573"/>
                  </a:lnTo>
                  <a:lnTo>
                    <a:pt x="10562" y="1769"/>
                  </a:lnTo>
                  <a:lnTo>
                    <a:pt x="10562" y="8843"/>
                  </a:lnTo>
                  <a:lnTo>
                    <a:pt x="10513" y="9039"/>
                  </a:lnTo>
                  <a:lnTo>
                    <a:pt x="10365" y="9236"/>
                  </a:lnTo>
                  <a:lnTo>
                    <a:pt x="10169" y="9383"/>
                  </a:lnTo>
                  <a:lnTo>
                    <a:pt x="9972" y="9432"/>
                  </a:lnTo>
                  <a:lnTo>
                    <a:pt x="2899" y="9432"/>
                  </a:lnTo>
                  <a:lnTo>
                    <a:pt x="2702" y="9383"/>
                  </a:lnTo>
                  <a:lnTo>
                    <a:pt x="2506" y="9236"/>
                  </a:lnTo>
                  <a:lnTo>
                    <a:pt x="2358" y="9039"/>
                  </a:lnTo>
                  <a:lnTo>
                    <a:pt x="2309" y="8843"/>
                  </a:lnTo>
                  <a:lnTo>
                    <a:pt x="2309" y="1769"/>
                  </a:lnTo>
                  <a:lnTo>
                    <a:pt x="2358" y="1573"/>
                  </a:lnTo>
                  <a:lnTo>
                    <a:pt x="2506" y="1376"/>
                  </a:lnTo>
                  <a:lnTo>
                    <a:pt x="2702" y="1229"/>
                  </a:lnTo>
                  <a:lnTo>
                    <a:pt x="2899" y="1180"/>
                  </a:lnTo>
                  <a:close/>
                  <a:moveTo>
                    <a:pt x="0" y="1"/>
                  </a:moveTo>
                  <a:lnTo>
                    <a:pt x="0" y="10562"/>
                  </a:lnTo>
                  <a:lnTo>
                    <a:pt x="12871" y="10562"/>
                  </a:lnTo>
                  <a:lnTo>
                    <a:pt x="128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80"/>
            <p:cNvSpPr/>
            <p:nvPr/>
          </p:nvSpPr>
          <p:spPr>
            <a:xfrm>
              <a:off x="4774650" y="2729750"/>
              <a:ext cx="321775" cy="264075"/>
            </a:xfrm>
            <a:custGeom>
              <a:avLst/>
              <a:gdLst/>
              <a:ahLst/>
              <a:cxnLst/>
              <a:rect l="l" t="t" r="r" b="b"/>
              <a:pathLst>
                <a:path w="12871" h="10563" fill="none" extrusionOk="0">
                  <a:moveTo>
                    <a:pt x="0" y="1"/>
                  </a:moveTo>
                  <a:lnTo>
                    <a:pt x="0" y="10562"/>
                  </a:lnTo>
                  <a:lnTo>
                    <a:pt x="12871" y="10562"/>
                  </a:lnTo>
                  <a:lnTo>
                    <a:pt x="12871" y="1"/>
                  </a:ln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80"/>
            <p:cNvSpPr/>
            <p:nvPr/>
          </p:nvSpPr>
          <p:spPr>
            <a:xfrm>
              <a:off x="4832375" y="2759225"/>
              <a:ext cx="206325" cy="206350"/>
            </a:xfrm>
            <a:custGeom>
              <a:avLst/>
              <a:gdLst/>
              <a:ahLst/>
              <a:cxnLst/>
              <a:rect l="l" t="t" r="r" b="b"/>
              <a:pathLst>
                <a:path w="8253" h="8254" fill="none" extrusionOk="0">
                  <a:moveTo>
                    <a:pt x="8253" y="7664"/>
                  </a:moveTo>
                  <a:lnTo>
                    <a:pt x="8253" y="7664"/>
                  </a:lnTo>
                  <a:lnTo>
                    <a:pt x="8204" y="7860"/>
                  </a:lnTo>
                  <a:lnTo>
                    <a:pt x="8056" y="8057"/>
                  </a:lnTo>
                  <a:lnTo>
                    <a:pt x="7860" y="8204"/>
                  </a:lnTo>
                  <a:lnTo>
                    <a:pt x="7663" y="8253"/>
                  </a:lnTo>
                  <a:lnTo>
                    <a:pt x="590" y="8253"/>
                  </a:lnTo>
                  <a:lnTo>
                    <a:pt x="590" y="8253"/>
                  </a:lnTo>
                  <a:lnTo>
                    <a:pt x="393" y="8204"/>
                  </a:lnTo>
                  <a:lnTo>
                    <a:pt x="197" y="8057"/>
                  </a:lnTo>
                  <a:lnTo>
                    <a:pt x="49" y="7860"/>
                  </a:lnTo>
                  <a:lnTo>
                    <a:pt x="0" y="7664"/>
                  </a:lnTo>
                  <a:lnTo>
                    <a:pt x="0" y="590"/>
                  </a:lnTo>
                  <a:lnTo>
                    <a:pt x="0" y="590"/>
                  </a:lnTo>
                  <a:lnTo>
                    <a:pt x="49" y="394"/>
                  </a:lnTo>
                  <a:lnTo>
                    <a:pt x="197" y="197"/>
                  </a:lnTo>
                  <a:lnTo>
                    <a:pt x="393" y="50"/>
                  </a:lnTo>
                  <a:lnTo>
                    <a:pt x="590" y="1"/>
                  </a:lnTo>
                  <a:lnTo>
                    <a:pt x="7663" y="1"/>
                  </a:lnTo>
                  <a:lnTo>
                    <a:pt x="7663" y="1"/>
                  </a:lnTo>
                  <a:lnTo>
                    <a:pt x="7860" y="50"/>
                  </a:lnTo>
                  <a:lnTo>
                    <a:pt x="8056" y="197"/>
                  </a:lnTo>
                  <a:lnTo>
                    <a:pt x="8204" y="394"/>
                  </a:lnTo>
                  <a:lnTo>
                    <a:pt x="8253" y="590"/>
                  </a:lnTo>
                  <a:lnTo>
                    <a:pt x="8253" y="7664"/>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80"/>
            <p:cNvSpPr/>
            <p:nvPr/>
          </p:nvSpPr>
          <p:spPr>
            <a:xfrm>
              <a:off x="5038675" y="295080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80"/>
            <p:cNvSpPr/>
            <p:nvPr/>
          </p:nvSpPr>
          <p:spPr>
            <a:xfrm>
              <a:off x="4774650" y="2582375"/>
              <a:ext cx="28275" cy="29500"/>
            </a:xfrm>
            <a:custGeom>
              <a:avLst/>
              <a:gdLst/>
              <a:ahLst/>
              <a:cxnLst/>
              <a:rect l="l" t="t" r="r" b="b"/>
              <a:pathLst>
                <a:path w="1131" h="1180" extrusionOk="0">
                  <a:moveTo>
                    <a:pt x="541" y="1"/>
                  </a:moveTo>
                  <a:lnTo>
                    <a:pt x="344" y="50"/>
                  </a:lnTo>
                  <a:lnTo>
                    <a:pt x="148" y="148"/>
                  </a:lnTo>
                  <a:lnTo>
                    <a:pt x="0" y="345"/>
                  </a:lnTo>
                  <a:lnTo>
                    <a:pt x="0" y="590"/>
                  </a:lnTo>
                  <a:lnTo>
                    <a:pt x="0" y="1180"/>
                  </a:lnTo>
                  <a:lnTo>
                    <a:pt x="1130" y="1180"/>
                  </a:lnTo>
                  <a:lnTo>
                    <a:pt x="1130" y="590"/>
                  </a:lnTo>
                  <a:lnTo>
                    <a:pt x="1081" y="345"/>
                  </a:lnTo>
                  <a:lnTo>
                    <a:pt x="983" y="148"/>
                  </a:lnTo>
                  <a:lnTo>
                    <a:pt x="786" y="50"/>
                  </a:lnTo>
                  <a:lnTo>
                    <a:pt x="5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80"/>
            <p:cNvSpPr/>
            <p:nvPr/>
          </p:nvSpPr>
          <p:spPr>
            <a:xfrm>
              <a:off x="4774650" y="2582375"/>
              <a:ext cx="28275" cy="29500"/>
            </a:xfrm>
            <a:custGeom>
              <a:avLst/>
              <a:gdLst/>
              <a:ahLst/>
              <a:cxnLst/>
              <a:rect l="l" t="t" r="r" b="b"/>
              <a:pathLst>
                <a:path w="1131" h="1180" fill="none" extrusionOk="0">
                  <a:moveTo>
                    <a:pt x="1130" y="590"/>
                  </a:moveTo>
                  <a:lnTo>
                    <a:pt x="1130" y="590"/>
                  </a:lnTo>
                  <a:lnTo>
                    <a:pt x="1081" y="345"/>
                  </a:lnTo>
                  <a:lnTo>
                    <a:pt x="983" y="148"/>
                  </a:lnTo>
                  <a:lnTo>
                    <a:pt x="786" y="50"/>
                  </a:lnTo>
                  <a:lnTo>
                    <a:pt x="541" y="1"/>
                  </a:lnTo>
                  <a:lnTo>
                    <a:pt x="541" y="1"/>
                  </a:lnTo>
                  <a:lnTo>
                    <a:pt x="344" y="50"/>
                  </a:lnTo>
                  <a:lnTo>
                    <a:pt x="148" y="148"/>
                  </a:lnTo>
                  <a:lnTo>
                    <a:pt x="0" y="345"/>
                  </a:lnTo>
                  <a:lnTo>
                    <a:pt x="0" y="590"/>
                  </a:lnTo>
                  <a:lnTo>
                    <a:pt x="0" y="1180"/>
                  </a:lnTo>
                  <a:lnTo>
                    <a:pt x="1130" y="1180"/>
                  </a:lnTo>
                  <a:lnTo>
                    <a:pt x="1130" y="5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80"/>
            <p:cNvSpPr/>
            <p:nvPr/>
          </p:nvSpPr>
          <p:spPr>
            <a:xfrm>
              <a:off x="4802900" y="2597125"/>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80"/>
            <p:cNvSpPr/>
            <p:nvPr/>
          </p:nvSpPr>
          <p:spPr>
            <a:xfrm>
              <a:off x="4920775" y="2582375"/>
              <a:ext cx="29500" cy="29500"/>
            </a:xfrm>
            <a:custGeom>
              <a:avLst/>
              <a:gdLst/>
              <a:ahLst/>
              <a:cxnLst/>
              <a:rect l="l" t="t" r="r" b="b"/>
              <a:pathLst>
                <a:path w="1180" h="1180" extrusionOk="0">
                  <a:moveTo>
                    <a:pt x="590" y="1"/>
                  </a:moveTo>
                  <a:lnTo>
                    <a:pt x="345" y="50"/>
                  </a:lnTo>
                  <a:lnTo>
                    <a:pt x="197" y="148"/>
                  </a:lnTo>
                  <a:lnTo>
                    <a:pt x="50" y="345"/>
                  </a:lnTo>
                  <a:lnTo>
                    <a:pt x="1" y="590"/>
                  </a:lnTo>
                  <a:lnTo>
                    <a:pt x="1" y="1180"/>
                  </a:lnTo>
                  <a:lnTo>
                    <a:pt x="1180" y="1180"/>
                  </a:lnTo>
                  <a:lnTo>
                    <a:pt x="1180" y="590"/>
                  </a:lnTo>
                  <a:lnTo>
                    <a:pt x="1131" y="345"/>
                  </a:lnTo>
                  <a:lnTo>
                    <a:pt x="983" y="148"/>
                  </a:lnTo>
                  <a:lnTo>
                    <a:pt x="836" y="50"/>
                  </a:lnTo>
                  <a:lnTo>
                    <a:pt x="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80"/>
            <p:cNvSpPr/>
            <p:nvPr/>
          </p:nvSpPr>
          <p:spPr>
            <a:xfrm>
              <a:off x="4920775" y="2582375"/>
              <a:ext cx="29500" cy="29500"/>
            </a:xfrm>
            <a:custGeom>
              <a:avLst/>
              <a:gdLst/>
              <a:ahLst/>
              <a:cxnLst/>
              <a:rect l="l" t="t" r="r" b="b"/>
              <a:pathLst>
                <a:path w="1180" h="1180" fill="none" extrusionOk="0">
                  <a:moveTo>
                    <a:pt x="1180" y="590"/>
                  </a:moveTo>
                  <a:lnTo>
                    <a:pt x="1180" y="590"/>
                  </a:lnTo>
                  <a:lnTo>
                    <a:pt x="1131" y="345"/>
                  </a:lnTo>
                  <a:lnTo>
                    <a:pt x="983" y="148"/>
                  </a:lnTo>
                  <a:lnTo>
                    <a:pt x="836" y="50"/>
                  </a:lnTo>
                  <a:lnTo>
                    <a:pt x="590" y="1"/>
                  </a:lnTo>
                  <a:lnTo>
                    <a:pt x="590" y="1"/>
                  </a:lnTo>
                  <a:lnTo>
                    <a:pt x="345" y="50"/>
                  </a:lnTo>
                  <a:lnTo>
                    <a:pt x="197" y="148"/>
                  </a:lnTo>
                  <a:lnTo>
                    <a:pt x="50" y="345"/>
                  </a:lnTo>
                  <a:lnTo>
                    <a:pt x="1" y="590"/>
                  </a:lnTo>
                  <a:lnTo>
                    <a:pt x="1" y="1180"/>
                  </a:lnTo>
                  <a:lnTo>
                    <a:pt x="1180" y="1180"/>
                  </a:lnTo>
                  <a:lnTo>
                    <a:pt x="1180" y="5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80"/>
            <p:cNvSpPr/>
            <p:nvPr/>
          </p:nvSpPr>
          <p:spPr>
            <a:xfrm>
              <a:off x="4950250" y="2597125"/>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80"/>
            <p:cNvSpPr/>
            <p:nvPr/>
          </p:nvSpPr>
          <p:spPr>
            <a:xfrm>
              <a:off x="5068150" y="2582375"/>
              <a:ext cx="28275" cy="29500"/>
            </a:xfrm>
            <a:custGeom>
              <a:avLst/>
              <a:gdLst/>
              <a:ahLst/>
              <a:cxnLst/>
              <a:rect l="l" t="t" r="r" b="b"/>
              <a:pathLst>
                <a:path w="1131" h="1180" extrusionOk="0">
                  <a:moveTo>
                    <a:pt x="590" y="1"/>
                  </a:moveTo>
                  <a:lnTo>
                    <a:pt x="345" y="50"/>
                  </a:lnTo>
                  <a:lnTo>
                    <a:pt x="148" y="148"/>
                  </a:lnTo>
                  <a:lnTo>
                    <a:pt x="50" y="345"/>
                  </a:lnTo>
                  <a:lnTo>
                    <a:pt x="1" y="590"/>
                  </a:lnTo>
                  <a:lnTo>
                    <a:pt x="1" y="1180"/>
                  </a:lnTo>
                  <a:lnTo>
                    <a:pt x="1131" y="1180"/>
                  </a:lnTo>
                  <a:lnTo>
                    <a:pt x="1131" y="590"/>
                  </a:lnTo>
                  <a:lnTo>
                    <a:pt x="1131" y="345"/>
                  </a:lnTo>
                  <a:lnTo>
                    <a:pt x="983" y="148"/>
                  </a:lnTo>
                  <a:lnTo>
                    <a:pt x="787" y="50"/>
                  </a:lnTo>
                  <a:lnTo>
                    <a:pt x="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80"/>
            <p:cNvSpPr/>
            <p:nvPr/>
          </p:nvSpPr>
          <p:spPr>
            <a:xfrm>
              <a:off x="5068150" y="2582375"/>
              <a:ext cx="28275" cy="29500"/>
            </a:xfrm>
            <a:custGeom>
              <a:avLst/>
              <a:gdLst/>
              <a:ahLst/>
              <a:cxnLst/>
              <a:rect l="l" t="t" r="r" b="b"/>
              <a:pathLst>
                <a:path w="1131" h="1180" fill="none" extrusionOk="0">
                  <a:moveTo>
                    <a:pt x="1131" y="590"/>
                  </a:moveTo>
                  <a:lnTo>
                    <a:pt x="1131" y="590"/>
                  </a:lnTo>
                  <a:lnTo>
                    <a:pt x="1131" y="345"/>
                  </a:lnTo>
                  <a:lnTo>
                    <a:pt x="983" y="148"/>
                  </a:lnTo>
                  <a:lnTo>
                    <a:pt x="787" y="50"/>
                  </a:lnTo>
                  <a:lnTo>
                    <a:pt x="590" y="1"/>
                  </a:lnTo>
                  <a:lnTo>
                    <a:pt x="590" y="1"/>
                  </a:lnTo>
                  <a:lnTo>
                    <a:pt x="345" y="50"/>
                  </a:lnTo>
                  <a:lnTo>
                    <a:pt x="148" y="148"/>
                  </a:lnTo>
                  <a:lnTo>
                    <a:pt x="50" y="345"/>
                  </a:lnTo>
                  <a:lnTo>
                    <a:pt x="1" y="590"/>
                  </a:lnTo>
                  <a:lnTo>
                    <a:pt x="1" y="1180"/>
                  </a:lnTo>
                  <a:lnTo>
                    <a:pt x="1131" y="1180"/>
                  </a:lnTo>
                  <a:lnTo>
                    <a:pt x="1131" y="5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80"/>
            <p:cNvSpPr/>
            <p:nvPr/>
          </p:nvSpPr>
          <p:spPr>
            <a:xfrm>
              <a:off x="5096400" y="2597125"/>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6" name="Google Shape;1856;p80"/>
          <p:cNvGrpSpPr/>
          <p:nvPr/>
        </p:nvGrpSpPr>
        <p:grpSpPr>
          <a:xfrm>
            <a:off x="6063872" y="2630817"/>
            <a:ext cx="465221" cy="326100"/>
            <a:chOff x="5416925" y="2657300"/>
            <a:chExt cx="501100" cy="351250"/>
          </a:xfrm>
        </p:grpSpPr>
        <p:sp>
          <p:nvSpPr>
            <p:cNvPr id="1857" name="Google Shape;1857;p80"/>
            <p:cNvSpPr/>
            <p:nvPr/>
          </p:nvSpPr>
          <p:spPr>
            <a:xfrm>
              <a:off x="5599925" y="2676950"/>
              <a:ext cx="82300" cy="164575"/>
            </a:xfrm>
            <a:custGeom>
              <a:avLst/>
              <a:gdLst/>
              <a:ahLst/>
              <a:cxnLst/>
              <a:rect l="l" t="t" r="r" b="b"/>
              <a:pathLst>
                <a:path w="3292" h="6583" extrusionOk="0">
                  <a:moveTo>
                    <a:pt x="3291" y="0"/>
                  </a:moveTo>
                  <a:lnTo>
                    <a:pt x="0" y="3292"/>
                  </a:lnTo>
                  <a:lnTo>
                    <a:pt x="3291" y="6583"/>
                  </a:lnTo>
                  <a:lnTo>
                    <a:pt x="3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80"/>
            <p:cNvSpPr/>
            <p:nvPr/>
          </p:nvSpPr>
          <p:spPr>
            <a:xfrm>
              <a:off x="5599925" y="2676950"/>
              <a:ext cx="82300" cy="164575"/>
            </a:xfrm>
            <a:custGeom>
              <a:avLst/>
              <a:gdLst/>
              <a:ahLst/>
              <a:cxnLst/>
              <a:rect l="l" t="t" r="r" b="b"/>
              <a:pathLst>
                <a:path w="3292" h="6583" fill="none" extrusionOk="0">
                  <a:moveTo>
                    <a:pt x="3291" y="0"/>
                  </a:moveTo>
                  <a:lnTo>
                    <a:pt x="0" y="3292"/>
                  </a:lnTo>
                  <a:lnTo>
                    <a:pt x="3291" y="6583"/>
                  </a:lnTo>
                  <a:lnTo>
                    <a:pt x="329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80"/>
            <p:cNvSpPr/>
            <p:nvPr/>
          </p:nvSpPr>
          <p:spPr>
            <a:xfrm>
              <a:off x="5682200" y="2676950"/>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80"/>
            <p:cNvSpPr/>
            <p:nvPr/>
          </p:nvSpPr>
          <p:spPr>
            <a:xfrm>
              <a:off x="5477100" y="2676950"/>
              <a:ext cx="81075" cy="164575"/>
            </a:xfrm>
            <a:custGeom>
              <a:avLst/>
              <a:gdLst/>
              <a:ahLst/>
              <a:cxnLst/>
              <a:rect l="l" t="t" r="r" b="b"/>
              <a:pathLst>
                <a:path w="3243" h="6583" extrusionOk="0">
                  <a:moveTo>
                    <a:pt x="1" y="0"/>
                  </a:moveTo>
                  <a:lnTo>
                    <a:pt x="1" y="6583"/>
                  </a:lnTo>
                  <a:lnTo>
                    <a:pt x="3243" y="3292"/>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80"/>
            <p:cNvSpPr/>
            <p:nvPr/>
          </p:nvSpPr>
          <p:spPr>
            <a:xfrm>
              <a:off x="5477100" y="2676950"/>
              <a:ext cx="81075" cy="164575"/>
            </a:xfrm>
            <a:custGeom>
              <a:avLst/>
              <a:gdLst/>
              <a:ahLst/>
              <a:cxnLst/>
              <a:rect l="l" t="t" r="r" b="b"/>
              <a:pathLst>
                <a:path w="3243" h="6583" fill="none" extrusionOk="0">
                  <a:moveTo>
                    <a:pt x="1" y="6583"/>
                  </a:moveTo>
                  <a:lnTo>
                    <a:pt x="3243" y="3292"/>
                  </a:lnTo>
                  <a:lnTo>
                    <a:pt x="1" y="0"/>
                  </a:lnTo>
                  <a:lnTo>
                    <a:pt x="1" y="6583"/>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80"/>
            <p:cNvSpPr/>
            <p:nvPr/>
          </p:nvSpPr>
          <p:spPr>
            <a:xfrm>
              <a:off x="5477100" y="284150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80"/>
            <p:cNvSpPr/>
            <p:nvPr/>
          </p:nvSpPr>
          <p:spPr>
            <a:xfrm>
              <a:off x="5497975" y="2657300"/>
              <a:ext cx="163375" cy="81075"/>
            </a:xfrm>
            <a:custGeom>
              <a:avLst/>
              <a:gdLst/>
              <a:ahLst/>
              <a:cxnLst/>
              <a:rect l="l" t="t" r="r" b="b"/>
              <a:pathLst>
                <a:path w="6535" h="3243" extrusionOk="0">
                  <a:moveTo>
                    <a:pt x="1" y="0"/>
                  </a:moveTo>
                  <a:lnTo>
                    <a:pt x="3243" y="3243"/>
                  </a:lnTo>
                  <a:lnTo>
                    <a:pt x="65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80"/>
            <p:cNvSpPr/>
            <p:nvPr/>
          </p:nvSpPr>
          <p:spPr>
            <a:xfrm>
              <a:off x="5497975" y="2657300"/>
              <a:ext cx="163375" cy="81075"/>
            </a:xfrm>
            <a:custGeom>
              <a:avLst/>
              <a:gdLst/>
              <a:ahLst/>
              <a:cxnLst/>
              <a:rect l="l" t="t" r="r" b="b"/>
              <a:pathLst>
                <a:path w="6535" h="3243" fill="none" extrusionOk="0">
                  <a:moveTo>
                    <a:pt x="3243" y="3243"/>
                  </a:moveTo>
                  <a:lnTo>
                    <a:pt x="6534" y="0"/>
                  </a:lnTo>
                  <a:lnTo>
                    <a:pt x="1" y="0"/>
                  </a:lnTo>
                  <a:lnTo>
                    <a:pt x="3243" y="3243"/>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80"/>
            <p:cNvSpPr/>
            <p:nvPr/>
          </p:nvSpPr>
          <p:spPr>
            <a:xfrm>
              <a:off x="5579050" y="2738350"/>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80"/>
            <p:cNvSpPr/>
            <p:nvPr/>
          </p:nvSpPr>
          <p:spPr>
            <a:xfrm>
              <a:off x="5497975" y="2780100"/>
              <a:ext cx="163375" cy="82300"/>
            </a:xfrm>
            <a:custGeom>
              <a:avLst/>
              <a:gdLst/>
              <a:ahLst/>
              <a:cxnLst/>
              <a:rect l="l" t="t" r="r" b="b"/>
              <a:pathLst>
                <a:path w="6535" h="3292" extrusionOk="0">
                  <a:moveTo>
                    <a:pt x="3243" y="1"/>
                  </a:moveTo>
                  <a:lnTo>
                    <a:pt x="1" y="3292"/>
                  </a:lnTo>
                  <a:lnTo>
                    <a:pt x="6534" y="3292"/>
                  </a:lnTo>
                  <a:lnTo>
                    <a:pt x="32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80"/>
            <p:cNvSpPr/>
            <p:nvPr/>
          </p:nvSpPr>
          <p:spPr>
            <a:xfrm>
              <a:off x="5497975" y="2780100"/>
              <a:ext cx="163375" cy="82300"/>
            </a:xfrm>
            <a:custGeom>
              <a:avLst/>
              <a:gdLst/>
              <a:ahLst/>
              <a:cxnLst/>
              <a:rect l="l" t="t" r="r" b="b"/>
              <a:pathLst>
                <a:path w="6535" h="3292" fill="none" extrusionOk="0">
                  <a:moveTo>
                    <a:pt x="3243" y="1"/>
                  </a:moveTo>
                  <a:lnTo>
                    <a:pt x="1" y="3292"/>
                  </a:lnTo>
                  <a:lnTo>
                    <a:pt x="6534" y="3292"/>
                  </a:lnTo>
                  <a:lnTo>
                    <a:pt x="3243"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80"/>
            <p:cNvSpPr/>
            <p:nvPr/>
          </p:nvSpPr>
          <p:spPr>
            <a:xfrm>
              <a:off x="5579050" y="2780100"/>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80"/>
            <p:cNvSpPr/>
            <p:nvPr/>
          </p:nvSpPr>
          <p:spPr>
            <a:xfrm>
              <a:off x="5520100" y="2950800"/>
              <a:ext cx="58975" cy="57750"/>
            </a:xfrm>
            <a:custGeom>
              <a:avLst/>
              <a:gdLst/>
              <a:ahLst/>
              <a:cxnLst/>
              <a:rect l="l" t="t" r="r" b="b"/>
              <a:pathLst>
                <a:path w="2359" h="2310" extrusionOk="0">
                  <a:moveTo>
                    <a:pt x="983" y="1"/>
                  </a:moveTo>
                  <a:lnTo>
                    <a:pt x="737" y="99"/>
                  </a:lnTo>
                  <a:lnTo>
                    <a:pt x="541" y="197"/>
                  </a:lnTo>
                  <a:lnTo>
                    <a:pt x="344" y="345"/>
                  </a:lnTo>
                  <a:lnTo>
                    <a:pt x="246" y="492"/>
                  </a:lnTo>
                  <a:lnTo>
                    <a:pt x="98" y="689"/>
                  </a:lnTo>
                  <a:lnTo>
                    <a:pt x="49" y="934"/>
                  </a:lnTo>
                  <a:lnTo>
                    <a:pt x="0" y="1180"/>
                  </a:lnTo>
                  <a:lnTo>
                    <a:pt x="49" y="1376"/>
                  </a:lnTo>
                  <a:lnTo>
                    <a:pt x="98" y="1622"/>
                  </a:lnTo>
                  <a:lnTo>
                    <a:pt x="246" y="1818"/>
                  </a:lnTo>
                  <a:lnTo>
                    <a:pt x="344" y="1966"/>
                  </a:lnTo>
                  <a:lnTo>
                    <a:pt x="541" y="2113"/>
                  </a:lnTo>
                  <a:lnTo>
                    <a:pt x="737" y="2261"/>
                  </a:lnTo>
                  <a:lnTo>
                    <a:pt x="983" y="2310"/>
                  </a:lnTo>
                  <a:lnTo>
                    <a:pt x="1425" y="2310"/>
                  </a:lnTo>
                  <a:lnTo>
                    <a:pt x="1670" y="2261"/>
                  </a:lnTo>
                  <a:lnTo>
                    <a:pt x="1867" y="2113"/>
                  </a:lnTo>
                  <a:lnTo>
                    <a:pt x="2014" y="1966"/>
                  </a:lnTo>
                  <a:lnTo>
                    <a:pt x="2162" y="1818"/>
                  </a:lnTo>
                  <a:lnTo>
                    <a:pt x="2260" y="1622"/>
                  </a:lnTo>
                  <a:lnTo>
                    <a:pt x="2358" y="1376"/>
                  </a:lnTo>
                  <a:lnTo>
                    <a:pt x="2358" y="1180"/>
                  </a:lnTo>
                  <a:lnTo>
                    <a:pt x="2358" y="934"/>
                  </a:lnTo>
                  <a:lnTo>
                    <a:pt x="2260" y="689"/>
                  </a:lnTo>
                  <a:lnTo>
                    <a:pt x="2162" y="492"/>
                  </a:lnTo>
                  <a:lnTo>
                    <a:pt x="2014" y="345"/>
                  </a:lnTo>
                  <a:lnTo>
                    <a:pt x="1867" y="197"/>
                  </a:lnTo>
                  <a:lnTo>
                    <a:pt x="1670" y="99"/>
                  </a:lnTo>
                  <a:lnTo>
                    <a:pt x="14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80"/>
            <p:cNvSpPr/>
            <p:nvPr/>
          </p:nvSpPr>
          <p:spPr>
            <a:xfrm>
              <a:off x="5520100" y="2950800"/>
              <a:ext cx="58975" cy="57750"/>
            </a:xfrm>
            <a:custGeom>
              <a:avLst/>
              <a:gdLst/>
              <a:ahLst/>
              <a:cxnLst/>
              <a:rect l="l" t="t" r="r" b="b"/>
              <a:pathLst>
                <a:path w="2359" h="2310" fill="none" extrusionOk="0">
                  <a:moveTo>
                    <a:pt x="2358" y="1180"/>
                  </a:moveTo>
                  <a:lnTo>
                    <a:pt x="2358" y="1180"/>
                  </a:lnTo>
                  <a:lnTo>
                    <a:pt x="2358" y="1376"/>
                  </a:lnTo>
                  <a:lnTo>
                    <a:pt x="2260" y="1622"/>
                  </a:lnTo>
                  <a:lnTo>
                    <a:pt x="2162" y="1818"/>
                  </a:lnTo>
                  <a:lnTo>
                    <a:pt x="2014" y="1966"/>
                  </a:lnTo>
                  <a:lnTo>
                    <a:pt x="1867" y="2113"/>
                  </a:lnTo>
                  <a:lnTo>
                    <a:pt x="1670" y="2261"/>
                  </a:lnTo>
                  <a:lnTo>
                    <a:pt x="1425" y="2310"/>
                  </a:lnTo>
                  <a:lnTo>
                    <a:pt x="1179" y="2310"/>
                  </a:lnTo>
                  <a:lnTo>
                    <a:pt x="1179" y="2310"/>
                  </a:lnTo>
                  <a:lnTo>
                    <a:pt x="983" y="2310"/>
                  </a:lnTo>
                  <a:lnTo>
                    <a:pt x="737" y="2261"/>
                  </a:lnTo>
                  <a:lnTo>
                    <a:pt x="541" y="2113"/>
                  </a:lnTo>
                  <a:lnTo>
                    <a:pt x="344" y="1966"/>
                  </a:lnTo>
                  <a:lnTo>
                    <a:pt x="246" y="1818"/>
                  </a:lnTo>
                  <a:lnTo>
                    <a:pt x="98" y="1622"/>
                  </a:lnTo>
                  <a:lnTo>
                    <a:pt x="49" y="1376"/>
                  </a:lnTo>
                  <a:lnTo>
                    <a:pt x="0" y="1180"/>
                  </a:lnTo>
                  <a:lnTo>
                    <a:pt x="0" y="1180"/>
                  </a:lnTo>
                  <a:lnTo>
                    <a:pt x="49" y="934"/>
                  </a:lnTo>
                  <a:lnTo>
                    <a:pt x="98" y="689"/>
                  </a:lnTo>
                  <a:lnTo>
                    <a:pt x="246" y="492"/>
                  </a:lnTo>
                  <a:lnTo>
                    <a:pt x="344" y="345"/>
                  </a:lnTo>
                  <a:lnTo>
                    <a:pt x="541" y="197"/>
                  </a:lnTo>
                  <a:lnTo>
                    <a:pt x="737" y="99"/>
                  </a:lnTo>
                  <a:lnTo>
                    <a:pt x="983" y="1"/>
                  </a:lnTo>
                  <a:lnTo>
                    <a:pt x="1179" y="1"/>
                  </a:lnTo>
                  <a:lnTo>
                    <a:pt x="1179" y="1"/>
                  </a:lnTo>
                  <a:lnTo>
                    <a:pt x="1425" y="1"/>
                  </a:lnTo>
                  <a:lnTo>
                    <a:pt x="1670" y="99"/>
                  </a:lnTo>
                  <a:lnTo>
                    <a:pt x="1867" y="197"/>
                  </a:lnTo>
                  <a:lnTo>
                    <a:pt x="2014" y="345"/>
                  </a:lnTo>
                  <a:lnTo>
                    <a:pt x="2162" y="492"/>
                  </a:lnTo>
                  <a:lnTo>
                    <a:pt x="2260" y="689"/>
                  </a:lnTo>
                  <a:lnTo>
                    <a:pt x="2358" y="934"/>
                  </a:lnTo>
                  <a:lnTo>
                    <a:pt x="2358" y="1180"/>
                  </a:lnTo>
                  <a:lnTo>
                    <a:pt x="2358" y="118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80"/>
            <p:cNvSpPr/>
            <p:nvPr/>
          </p:nvSpPr>
          <p:spPr>
            <a:xfrm>
              <a:off x="5579050" y="2980275"/>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80"/>
            <p:cNvSpPr/>
            <p:nvPr/>
          </p:nvSpPr>
          <p:spPr>
            <a:xfrm>
              <a:off x="5785350" y="2950800"/>
              <a:ext cx="57750" cy="57750"/>
            </a:xfrm>
            <a:custGeom>
              <a:avLst/>
              <a:gdLst/>
              <a:ahLst/>
              <a:cxnLst/>
              <a:rect l="l" t="t" r="r" b="b"/>
              <a:pathLst>
                <a:path w="2310" h="2310" extrusionOk="0">
                  <a:moveTo>
                    <a:pt x="934" y="1"/>
                  </a:moveTo>
                  <a:lnTo>
                    <a:pt x="688" y="99"/>
                  </a:lnTo>
                  <a:lnTo>
                    <a:pt x="492" y="197"/>
                  </a:lnTo>
                  <a:lnTo>
                    <a:pt x="345" y="345"/>
                  </a:lnTo>
                  <a:lnTo>
                    <a:pt x="197" y="492"/>
                  </a:lnTo>
                  <a:lnTo>
                    <a:pt x="99" y="689"/>
                  </a:lnTo>
                  <a:lnTo>
                    <a:pt x="1" y="934"/>
                  </a:lnTo>
                  <a:lnTo>
                    <a:pt x="1" y="1180"/>
                  </a:lnTo>
                  <a:lnTo>
                    <a:pt x="1" y="1376"/>
                  </a:lnTo>
                  <a:lnTo>
                    <a:pt x="99" y="1622"/>
                  </a:lnTo>
                  <a:lnTo>
                    <a:pt x="197" y="1818"/>
                  </a:lnTo>
                  <a:lnTo>
                    <a:pt x="345" y="1966"/>
                  </a:lnTo>
                  <a:lnTo>
                    <a:pt x="492" y="2113"/>
                  </a:lnTo>
                  <a:lnTo>
                    <a:pt x="688" y="2261"/>
                  </a:lnTo>
                  <a:lnTo>
                    <a:pt x="934" y="2310"/>
                  </a:lnTo>
                  <a:lnTo>
                    <a:pt x="1376" y="2310"/>
                  </a:lnTo>
                  <a:lnTo>
                    <a:pt x="1622" y="2261"/>
                  </a:lnTo>
                  <a:lnTo>
                    <a:pt x="1818" y="2113"/>
                  </a:lnTo>
                  <a:lnTo>
                    <a:pt x="1966" y="1966"/>
                  </a:lnTo>
                  <a:lnTo>
                    <a:pt x="2113" y="1818"/>
                  </a:lnTo>
                  <a:lnTo>
                    <a:pt x="2260" y="1622"/>
                  </a:lnTo>
                  <a:lnTo>
                    <a:pt x="2310" y="1376"/>
                  </a:lnTo>
                  <a:lnTo>
                    <a:pt x="2310" y="1180"/>
                  </a:lnTo>
                  <a:lnTo>
                    <a:pt x="2310" y="934"/>
                  </a:lnTo>
                  <a:lnTo>
                    <a:pt x="2260" y="689"/>
                  </a:lnTo>
                  <a:lnTo>
                    <a:pt x="2113" y="492"/>
                  </a:lnTo>
                  <a:lnTo>
                    <a:pt x="1966" y="345"/>
                  </a:lnTo>
                  <a:lnTo>
                    <a:pt x="1818" y="197"/>
                  </a:lnTo>
                  <a:lnTo>
                    <a:pt x="1622" y="99"/>
                  </a:lnTo>
                  <a:lnTo>
                    <a:pt x="13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80"/>
            <p:cNvSpPr/>
            <p:nvPr/>
          </p:nvSpPr>
          <p:spPr>
            <a:xfrm>
              <a:off x="5785350" y="2950800"/>
              <a:ext cx="57750" cy="57750"/>
            </a:xfrm>
            <a:custGeom>
              <a:avLst/>
              <a:gdLst/>
              <a:ahLst/>
              <a:cxnLst/>
              <a:rect l="l" t="t" r="r" b="b"/>
              <a:pathLst>
                <a:path w="2310" h="2310" fill="none" extrusionOk="0">
                  <a:moveTo>
                    <a:pt x="2310" y="1180"/>
                  </a:moveTo>
                  <a:lnTo>
                    <a:pt x="2310" y="1180"/>
                  </a:lnTo>
                  <a:lnTo>
                    <a:pt x="2310" y="1376"/>
                  </a:lnTo>
                  <a:lnTo>
                    <a:pt x="2260" y="1622"/>
                  </a:lnTo>
                  <a:lnTo>
                    <a:pt x="2113" y="1818"/>
                  </a:lnTo>
                  <a:lnTo>
                    <a:pt x="1966" y="1966"/>
                  </a:lnTo>
                  <a:lnTo>
                    <a:pt x="1818" y="2113"/>
                  </a:lnTo>
                  <a:lnTo>
                    <a:pt x="1622" y="2261"/>
                  </a:lnTo>
                  <a:lnTo>
                    <a:pt x="1376" y="2310"/>
                  </a:lnTo>
                  <a:lnTo>
                    <a:pt x="1180" y="2310"/>
                  </a:lnTo>
                  <a:lnTo>
                    <a:pt x="1180" y="2310"/>
                  </a:lnTo>
                  <a:lnTo>
                    <a:pt x="934" y="2310"/>
                  </a:lnTo>
                  <a:lnTo>
                    <a:pt x="688" y="2261"/>
                  </a:lnTo>
                  <a:lnTo>
                    <a:pt x="492" y="2113"/>
                  </a:lnTo>
                  <a:lnTo>
                    <a:pt x="345" y="1966"/>
                  </a:lnTo>
                  <a:lnTo>
                    <a:pt x="197" y="1818"/>
                  </a:lnTo>
                  <a:lnTo>
                    <a:pt x="99" y="1622"/>
                  </a:lnTo>
                  <a:lnTo>
                    <a:pt x="1" y="1376"/>
                  </a:lnTo>
                  <a:lnTo>
                    <a:pt x="1" y="1180"/>
                  </a:lnTo>
                  <a:lnTo>
                    <a:pt x="1" y="1180"/>
                  </a:lnTo>
                  <a:lnTo>
                    <a:pt x="1" y="934"/>
                  </a:lnTo>
                  <a:lnTo>
                    <a:pt x="99" y="689"/>
                  </a:lnTo>
                  <a:lnTo>
                    <a:pt x="197" y="492"/>
                  </a:lnTo>
                  <a:lnTo>
                    <a:pt x="345" y="345"/>
                  </a:lnTo>
                  <a:lnTo>
                    <a:pt x="492" y="197"/>
                  </a:lnTo>
                  <a:lnTo>
                    <a:pt x="688" y="99"/>
                  </a:lnTo>
                  <a:lnTo>
                    <a:pt x="934" y="1"/>
                  </a:lnTo>
                  <a:lnTo>
                    <a:pt x="1180" y="1"/>
                  </a:lnTo>
                  <a:lnTo>
                    <a:pt x="1180" y="1"/>
                  </a:lnTo>
                  <a:lnTo>
                    <a:pt x="1376" y="1"/>
                  </a:lnTo>
                  <a:lnTo>
                    <a:pt x="1622" y="99"/>
                  </a:lnTo>
                  <a:lnTo>
                    <a:pt x="1818" y="197"/>
                  </a:lnTo>
                  <a:lnTo>
                    <a:pt x="1966" y="345"/>
                  </a:lnTo>
                  <a:lnTo>
                    <a:pt x="2113" y="492"/>
                  </a:lnTo>
                  <a:lnTo>
                    <a:pt x="2260" y="689"/>
                  </a:lnTo>
                  <a:lnTo>
                    <a:pt x="2310" y="934"/>
                  </a:lnTo>
                  <a:lnTo>
                    <a:pt x="2310" y="1180"/>
                  </a:lnTo>
                  <a:lnTo>
                    <a:pt x="2310" y="118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80"/>
            <p:cNvSpPr/>
            <p:nvPr/>
          </p:nvSpPr>
          <p:spPr>
            <a:xfrm>
              <a:off x="5843075" y="2980275"/>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80"/>
            <p:cNvSpPr/>
            <p:nvPr/>
          </p:nvSpPr>
          <p:spPr>
            <a:xfrm>
              <a:off x="5416925" y="2891850"/>
              <a:ext cx="265300" cy="88450"/>
            </a:xfrm>
            <a:custGeom>
              <a:avLst/>
              <a:gdLst/>
              <a:ahLst/>
              <a:cxnLst/>
              <a:rect l="l" t="t" r="r" b="b"/>
              <a:pathLst>
                <a:path w="10612" h="3538" extrusionOk="0">
                  <a:moveTo>
                    <a:pt x="590" y="1"/>
                  </a:moveTo>
                  <a:lnTo>
                    <a:pt x="345" y="50"/>
                  </a:lnTo>
                  <a:lnTo>
                    <a:pt x="148" y="148"/>
                  </a:lnTo>
                  <a:lnTo>
                    <a:pt x="50" y="345"/>
                  </a:lnTo>
                  <a:lnTo>
                    <a:pt x="1" y="590"/>
                  </a:lnTo>
                  <a:lnTo>
                    <a:pt x="1" y="2948"/>
                  </a:lnTo>
                  <a:lnTo>
                    <a:pt x="50" y="3145"/>
                  </a:lnTo>
                  <a:lnTo>
                    <a:pt x="148" y="3341"/>
                  </a:lnTo>
                  <a:lnTo>
                    <a:pt x="345" y="3489"/>
                  </a:lnTo>
                  <a:lnTo>
                    <a:pt x="590" y="3538"/>
                  </a:lnTo>
                  <a:lnTo>
                    <a:pt x="2997" y="3538"/>
                  </a:lnTo>
                  <a:lnTo>
                    <a:pt x="3046" y="3047"/>
                  </a:lnTo>
                  <a:lnTo>
                    <a:pt x="3145" y="2604"/>
                  </a:lnTo>
                  <a:lnTo>
                    <a:pt x="3390" y="2211"/>
                  </a:lnTo>
                  <a:lnTo>
                    <a:pt x="3685" y="1868"/>
                  </a:lnTo>
                  <a:lnTo>
                    <a:pt x="4029" y="1573"/>
                  </a:lnTo>
                  <a:lnTo>
                    <a:pt x="4422" y="1327"/>
                  </a:lnTo>
                  <a:lnTo>
                    <a:pt x="4864" y="1229"/>
                  </a:lnTo>
                  <a:lnTo>
                    <a:pt x="5306" y="1180"/>
                  </a:lnTo>
                  <a:lnTo>
                    <a:pt x="5797" y="1229"/>
                  </a:lnTo>
                  <a:lnTo>
                    <a:pt x="6239" y="1327"/>
                  </a:lnTo>
                  <a:lnTo>
                    <a:pt x="6632" y="1573"/>
                  </a:lnTo>
                  <a:lnTo>
                    <a:pt x="6976" y="1868"/>
                  </a:lnTo>
                  <a:lnTo>
                    <a:pt x="7271" y="2211"/>
                  </a:lnTo>
                  <a:lnTo>
                    <a:pt x="7468" y="2604"/>
                  </a:lnTo>
                  <a:lnTo>
                    <a:pt x="7615" y="3047"/>
                  </a:lnTo>
                  <a:lnTo>
                    <a:pt x="7664" y="3538"/>
                  </a:lnTo>
                  <a:lnTo>
                    <a:pt x="10611" y="3538"/>
                  </a:lnTo>
                  <a:lnTo>
                    <a:pt x="106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80"/>
            <p:cNvSpPr/>
            <p:nvPr/>
          </p:nvSpPr>
          <p:spPr>
            <a:xfrm>
              <a:off x="5416925" y="2891850"/>
              <a:ext cx="265300" cy="88450"/>
            </a:xfrm>
            <a:custGeom>
              <a:avLst/>
              <a:gdLst/>
              <a:ahLst/>
              <a:cxnLst/>
              <a:rect l="l" t="t" r="r" b="b"/>
              <a:pathLst>
                <a:path w="10612" h="3538" fill="none" extrusionOk="0">
                  <a:moveTo>
                    <a:pt x="590" y="3538"/>
                  </a:moveTo>
                  <a:lnTo>
                    <a:pt x="2997" y="3538"/>
                  </a:lnTo>
                  <a:lnTo>
                    <a:pt x="2997" y="3538"/>
                  </a:lnTo>
                  <a:lnTo>
                    <a:pt x="3046" y="3047"/>
                  </a:lnTo>
                  <a:lnTo>
                    <a:pt x="3145" y="2604"/>
                  </a:lnTo>
                  <a:lnTo>
                    <a:pt x="3390" y="2211"/>
                  </a:lnTo>
                  <a:lnTo>
                    <a:pt x="3685" y="1868"/>
                  </a:lnTo>
                  <a:lnTo>
                    <a:pt x="4029" y="1573"/>
                  </a:lnTo>
                  <a:lnTo>
                    <a:pt x="4422" y="1327"/>
                  </a:lnTo>
                  <a:lnTo>
                    <a:pt x="4864" y="1229"/>
                  </a:lnTo>
                  <a:lnTo>
                    <a:pt x="5306" y="1180"/>
                  </a:lnTo>
                  <a:lnTo>
                    <a:pt x="5306" y="1180"/>
                  </a:lnTo>
                  <a:lnTo>
                    <a:pt x="5797" y="1229"/>
                  </a:lnTo>
                  <a:lnTo>
                    <a:pt x="6239" y="1327"/>
                  </a:lnTo>
                  <a:lnTo>
                    <a:pt x="6632" y="1573"/>
                  </a:lnTo>
                  <a:lnTo>
                    <a:pt x="6976" y="1868"/>
                  </a:lnTo>
                  <a:lnTo>
                    <a:pt x="7271" y="2211"/>
                  </a:lnTo>
                  <a:lnTo>
                    <a:pt x="7468" y="2604"/>
                  </a:lnTo>
                  <a:lnTo>
                    <a:pt x="7615" y="3047"/>
                  </a:lnTo>
                  <a:lnTo>
                    <a:pt x="7664" y="3538"/>
                  </a:lnTo>
                  <a:lnTo>
                    <a:pt x="10611" y="3538"/>
                  </a:lnTo>
                  <a:lnTo>
                    <a:pt x="10611" y="1"/>
                  </a:lnTo>
                  <a:lnTo>
                    <a:pt x="590" y="1"/>
                  </a:lnTo>
                  <a:lnTo>
                    <a:pt x="590" y="1"/>
                  </a:lnTo>
                  <a:lnTo>
                    <a:pt x="345" y="50"/>
                  </a:lnTo>
                  <a:lnTo>
                    <a:pt x="148" y="148"/>
                  </a:lnTo>
                  <a:lnTo>
                    <a:pt x="50" y="345"/>
                  </a:lnTo>
                  <a:lnTo>
                    <a:pt x="1" y="590"/>
                  </a:lnTo>
                  <a:lnTo>
                    <a:pt x="1" y="2948"/>
                  </a:lnTo>
                  <a:lnTo>
                    <a:pt x="1" y="2948"/>
                  </a:lnTo>
                  <a:lnTo>
                    <a:pt x="50" y="3145"/>
                  </a:lnTo>
                  <a:lnTo>
                    <a:pt x="148" y="3341"/>
                  </a:lnTo>
                  <a:lnTo>
                    <a:pt x="345" y="3489"/>
                  </a:lnTo>
                  <a:lnTo>
                    <a:pt x="590" y="3538"/>
                  </a:lnTo>
                  <a:lnTo>
                    <a:pt x="590" y="3538"/>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80"/>
            <p:cNvSpPr/>
            <p:nvPr/>
          </p:nvSpPr>
          <p:spPr>
            <a:xfrm>
              <a:off x="5431675" y="2980275"/>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80"/>
            <p:cNvSpPr/>
            <p:nvPr/>
          </p:nvSpPr>
          <p:spPr>
            <a:xfrm>
              <a:off x="5800100" y="2744500"/>
              <a:ext cx="110550" cy="88450"/>
            </a:xfrm>
            <a:custGeom>
              <a:avLst/>
              <a:gdLst/>
              <a:ahLst/>
              <a:cxnLst/>
              <a:rect l="l" t="t" r="r" b="b"/>
              <a:pathLst>
                <a:path w="4422" h="3538" extrusionOk="0">
                  <a:moveTo>
                    <a:pt x="0" y="0"/>
                  </a:moveTo>
                  <a:lnTo>
                    <a:pt x="0" y="3537"/>
                  </a:lnTo>
                  <a:lnTo>
                    <a:pt x="4421" y="3537"/>
                  </a:lnTo>
                  <a:lnTo>
                    <a:pt x="2211" y="295"/>
                  </a:lnTo>
                  <a:lnTo>
                    <a:pt x="2113" y="148"/>
                  </a:lnTo>
                  <a:lnTo>
                    <a:pt x="2014" y="98"/>
                  </a:lnTo>
                  <a:lnTo>
                    <a:pt x="1867" y="49"/>
                  </a:lnTo>
                  <a:lnTo>
                    <a:pt x="17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80"/>
            <p:cNvSpPr/>
            <p:nvPr/>
          </p:nvSpPr>
          <p:spPr>
            <a:xfrm>
              <a:off x="5800100" y="2744500"/>
              <a:ext cx="110550" cy="88450"/>
            </a:xfrm>
            <a:custGeom>
              <a:avLst/>
              <a:gdLst/>
              <a:ahLst/>
              <a:cxnLst/>
              <a:rect l="l" t="t" r="r" b="b"/>
              <a:pathLst>
                <a:path w="4422" h="3538" fill="none" extrusionOk="0">
                  <a:moveTo>
                    <a:pt x="2211" y="295"/>
                  </a:moveTo>
                  <a:lnTo>
                    <a:pt x="2211" y="295"/>
                  </a:lnTo>
                  <a:lnTo>
                    <a:pt x="2113" y="148"/>
                  </a:lnTo>
                  <a:lnTo>
                    <a:pt x="2014" y="98"/>
                  </a:lnTo>
                  <a:lnTo>
                    <a:pt x="1867" y="49"/>
                  </a:lnTo>
                  <a:lnTo>
                    <a:pt x="1720" y="0"/>
                  </a:lnTo>
                  <a:lnTo>
                    <a:pt x="0" y="0"/>
                  </a:lnTo>
                  <a:lnTo>
                    <a:pt x="0" y="3537"/>
                  </a:lnTo>
                  <a:lnTo>
                    <a:pt x="4421" y="3537"/>
                  </a:lnTo>
                  <a:lnTo>
                    <a:pt x="2211" y="29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80"/>
            <p:cNvSpPr/>
            <p:nvPr/>
          </p:nvSpPr>
          <p:spPr>
            <a:xfrm>
              <a:off x="5855350" y="275185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80"/>
            <p:cNvSpPr/>
            <p:nvPr/>
          </p:nvSpPr>
          <p:spPr>
            <a:xfrm>
              <a:off x="5711675" y="2744500"/>
              <a:ext cx="206350" cy="235800"/>
            </a:xfrm>
            <a:custGeom>
              <a:avLst/>
              <a:gdLst/>
              <a:ahLst/>
              <a:cxnLst/>
              <a:rect l="l" t="t" r="r" b="b"/>
              <a:pathLst>
                <a:path w="8254" h="9432" extrusionOk="0">
                  <a:moveTo>
                    <a:pt x="590" y="0"/>
                  </a:moveTo>
                  <a:lnTo>
                    <a:pt x="344" y="49"/>
                  </a:lnTo>
                  <a:lnTo>
                    <a:pt x="148" y="197"/>
                  </a:lnTo>
                  <a:lnTo>
                    <a:pt x="49" y="393"/>
                  </a:lnTo>
                  <a:lnTo>
                    <a:pt x="0" y="590"/>
                  </a:lnTo>
                  <a:lnTo>
                    <a:pt x="0" y="9432"/>
                  </a:lnTo>
                  <a:lnTo>
                    <a:pt x="1769" y="9432"/>
                  </a:lnTo>
                  <a:lnTo>
                    <a:pt x="1818" y="8941"/>
                  </a:lnTo>
                  <a:lnTo>
                    <a:pt x="1916" y="8498"/>
                  </a:lnTo>
                  <a:lnTo>
                    <a:pt x="2162" y="8105"/>
                  </a:lnTo>
                  <a:lnTo>
                    <a:pt x="2457" y="7762"/>
                  </a:lnTo>
                  <a:lnTo>
                    <a:pt x="2800" y="7467"/>
                  </a:lnTo>
                  <a:lnTo>
                    <a:pt x="3193" y="7221"/>
                  </a:lnTo>
                  <a:lnTo>
                    <a:pt x="3635" y="7123"/>
                  </a:lnTo>
                  <a:lnTo>
                    <a:pt x="4127" y="7074"/>
                  </a:lnTo>
                  <a:lnTo>
                    <a:pt x="4569" y="7123"/>
                  </a:lnTo>
                  <a:lnTo>
                    <a:pt x="5011" y="7221"/>
                  </a:lnTo>
                  <a:lnTo>
                    <a:pt x="5404" y="7467"/>
                  </a:lnTo>
                  <a:lnTo>
                    <a:pt x="5748" y="7762"/>
                  </a:lnTo>
                  <a:lnTo>
                    <a:pt x="6043" y="8105"/>
                  </a:lnTo>
                  <a:lnTo>
                    <a:pt x="6288" y="8498"/>
                  </a:lnTo>
                  <a:lnTo>
                    <a:pt x="6386" y="8941"/>
                  </a:lnTo>
                  <a:lnTo>
                    <a:pt x="6436" y="9432"/>
                  </a:lnTo>
                  <a:lnTo>
                    <a:pt x="7664" y="9432"/>
                  </a:lnTo>
                  <a:lnTo>
                    <a:pt x="7909" y="9383"/>
                  </a:lnTo>
                  <a:lnTo>
                    <a:pt x="8106" y="9235"/>
                  </a:lnTo>
                  <a:lnTo>
                    <a:pt x="8204" y="9039"/>
                  </a:lnTo>
                  <a:lnTo>
                    <a:pt x="8253" y="8842"/>
                  </a:lnTo>
                  <a:lnTo>
                    <a:pt x="8253" y="4716"/>
                  </a:lnTo>
                  <a:lnTo>
                    <a:pt x="2948" y="4716"/>
                  </a:lnTo>
                  <a:lnTo>
                    <a:pt x="2702" y="4667"/>
                  </a:lnTo>
                  <a:lnTo>
                    <a:pt x="2506" y="4520"/>
                  </a:lnTo>
                  <a:lnTo>
                    <a:pt x="2407" y="4372"/>
                  </a:lnTo>
                  <a:lnTo>
                    <a:pt x="2358" y="4127"/>
                  </a:lnTo>
                  <a:lnTo>
                    <a:pt x="2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80"/>
            <p:cNvSpPr/>
            <p:nvPr/>
          </p:nvSpPr>
          <p:spPr>
            <a:xfrm>
              <a:off x="5711675" y="2744500"/>
              <a:ext cx="206350" cy="235800"/>
            </a:xfrm>
            <a:custGeom>
              <a:avLst/>
              <a:gdLst/>
              <a:ahLst/>
              <a:cxnLst/>
              <a:rect l="l" t="t" r="r" b="b"/>
              <a:pathLst>
                <a:path w="8254" h="9432" fill="none" extrusionOk="0">
                  <a:moveTo>
                    <a:pt x="2358" y="4127"/>
                  </a:moveTo>
                  <a:lnTo>
                    <a:pt x="2358" y="0"/>
                  </a:lnTo>
                  <a:lnTo>
                    <a:pt x="590" y="0"/>
                  </a:lnTo>
                  <a:lnTo>
                    <a:pt x="590" y="0"/>
                  </a:lnTo>
                  <a:lnTo>
                    <a:pt x="344" y="49"/>
                  </a:lnTo>
                  <a:lnTo>
                    <a:pt x="148" y="197"/>
                  </a:lnTo>
                  <a:lnTo>
                    <a:pt x="49" y="393"/>
                  </a:lnTo>
                  <a:lnTo>
                    <a:pt x="0" y="590"/>
                  </a:lnTo>
                  <a:lnTo>
                    <a:pt x="0" y="9432"/>
                  </a:lnTo>
                  <a:lnTo>
                    <a:pt x="1769" y="9432"/>
                  </a:lnTo>
                  <a:lnTo>
                    <a:pt x="1769" y="9432"/>
                  </a:lnTo>
                  <a:lnTo>
                    <a:pt x="1818" y="8941"/>
                  </a:lnTo>
                  <a:lnTo>
                    <a:pt x="1916" y="8498"/>
                  </a:lnTo>
                  <a:lnTo>
                    <a:pt x="2162" y="8105"/>
                  </a:lnTo>
                  <a:lnTo>
                    <a:pt x="2457" y="7762"/>
                  </a:lnTo>
                  <a:lnTo>
                    <a:pt x="2800" y="7467"/>
                  </a:lnTo>
                  <a:lnTo>
                    <a:pt x="3193" y="7221"/>
                  </a:lnTo>
                  <a:lnTo>
                    <a:pt x="3635" y="7123"/>
                  </a:lnTo>
                  <a:lnTo>
                    <a:pt x="4127" y="7074"/>
                  </a:lnTo>
                  <a:lnTo>
                    <a:pt x="4127" y="7074"/>
                  </a:lnTo>
                  <a:lnTo>
                    <a:pt x="4569" y="7123"/>
                  </a:lnTo>
                  <a:lnTo>
                    <a:pt x="5011" y="7221"/>
                  </a:lnTo>
                  <a:lnTo>
                    <a:pt x="5404" y="7467"/>
                  </a:lnTo>
                  <a:lnTo>
                    <a:pt x="5748" y="7762"/>
                  </a:lnTo>
                  <a:lnTo>
                    <a:pt x="6043" y="8105"/>
                  </a:lnTo>
                  <a:lnTo>
                    <a:pt x="6288" y="8498"/>
                  </a:lnTo>
                  <a:lnTo>
                    <a:pt x="6386" y="8941"/>
                  </a:lnTo>
                  <a:lnTo>
                    <a:pt x="6436" y="9432"/>
                  </a:lnTo>
                  <a:lnTo>
                    <a:pt x="7664" y="9432"/>
                  </a:lnTo>
                  <a:lnTo>
                    <a:pt x="7664" y="9432"/>
                  </a:lnTo>
                  <a:lnTo>
                    <a:pt x="7909" y="9383"/>
                  </a:lnTo>
                  <a:lnTo>
                    <a:pt x="8106" y="9235"/>
                  </a:lnTo>
                  <a:lnTo>
                    <a:pt x="8204" y="9039"/>
                  </a:lnTo>
                  <a:lnTo>
                    <a:pt x="8253" y="8842"/>
                  </a:lnTo>
                  <a:lnTo>
                    <a:pt x="8253" y="4716"/>
                  </a:lnTo>
                  <a:lnTo>
                    <a:pt x="2948" y="4716"/>
                  </a:lnTo>
                  <a:lnTo>
                    <a:pt x="2948" y="4716"/>
                  </a:lnTo>
                  <a:lnTo>
                    <a:pt x="2702" y="4667"/>
                  </a:lnTo>
                  <a:lnTo>
                    <a:pt x="2506" y="4520"/>
                  </a:lnTo>
                  <a:lnTo>
                    <a:pt x="2407" y="4372"/>
                  </a:lnTo>
                  <a:lnTo>
                    <a:pt x="2358" y="4127"/>
                  </a:lnTo>
                  <a:lnTo>
                    <a:pt x="2358" y="4127"/>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80"/>
            <p:cNvSpPr/>
            <p:nvPr/>
          </p:nvSpPr>
          <p:spPr>
            <a:xfrm>
              <a:off x="5770625" y="2847650"/>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4" name="Google Shape;1884;p80"/>
          <p:cNvGrpSpPr/>
          <p:nvPr/>
        </p:nvGrpSpPr>
        <p:grpSpPr>
          <a:xfrm>
            <a:off x="6799280" y="2561256"/>
            <a:ext cx="353465" cy="465221"/>
            <a:chOff x="6209050" y="2582375"/>
            <a:chExt cx="380725" cy="501100"/>
          </a:xfrm>
        </p:grpSpPr>
        <p:sp>
          <p:nvSpPr>
            <p:cNvPr id="1885" name="Google Shape;1885;p80"/>
            <p:cNvSpPr/>
            <p:nvPr/>
          </p:nvSpPr>
          <p:spPr>
            <a:xfrm>
              <a:off x="6355175" y="2729750"/>
              <a:ext cx="88450" cy="88450"/>
            </a:xfrm>
            <a:custGeom>
              <a:avLst/>
              <a:gdLst/>
              <a:ahLst/>
              <a:cxnLst/>
              <a:rect l="l" t="t" r="r" b="b"/>
              <a:pathLst>
                <a:path w="3538" h="3538" extrusionOk="0">
                  <a:moveTo>
                    <a:pt x="1" y="1"/>
                  </a:moveTo>
                  <a:lnTo>
                    <a:pt x="1" y="3538"/>
                  </a:lnTo>
                  <a:lnTo>
                    <a:pt x="3538" y="3538"/>
                  </a:lnTo>
                  <a:lnTo>
                    <a:pt x="3538" y="1"/>
                  </a:lnTo>
                  <a:lnTo>
                    <a:pt x="2359" y="1"/>
                  </a:lnTo>
                  <a:lnTo>
                    <a:pt x="2359" y="590"/>
                  </a:lnTo>
                  <a:lnTo>
                    <a:pt x="2310" y="836"/>
                  </a:lnTo>
                  <a:lnTo>
                    <a:pt x="2162" y="1032"/>
                  </a:lnTo>
                  <a:lnTo>
                    <a:pt x="2015" y="1131"/>
                  </a:lnTo>
                  <a:lnTo>
                    <a:pt x="1769" y="1180"/>
                  </a:lnTo>
                  <a:lnTo>
                    <a:pt x="1524" y="1131"/>
                  </a:lnTo>
                  <a:lnTo>
                    <a:pt x="1376" y="1032"/>
                  </a:lnTo>
                  <a:lnTo>
                    <a:pt x="1229" y="836"/>
                  </a:lnTo>
                  <a:lnTo>
                    <a:pt x="1180" y="590"/>
                  </a:lnTo>
                  <a:lnTo>
                    <a:pt x="11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80"/>
            <p:cNvSpPr/>
            <p:nvPr/>
          </p:nvSpPr>
          <p:spPr>
            <a:xfrm>
              <a:off x="6355175" y="2729750"/>
              <a:ext cx="88450" cy="88450"/>
            </a:xfrm>
            <a:custGeom>
              <a:avLst/>
              <a:gdLst/>
              <a:ahLst/>
              <a:cxnLst/>
              <a:rect l="l" t="t" r="r" b="b"/>
              <a:pathLst>
                <a:path w="3538" h="3538" fill="none" extrusionOk="0">
                  <a:moveTo>
                    <a:pt x="3538" y="1"/>
                  </a:moveTo>
                  <a:lnTo>
                    <a:pt x="2359" y="1"/>
                  </a:lnTo>
                  <a:lnTo>
                    <a:pt x="2359" y="590"/>
                  </a:lnTo>
                  <a:lnTo>
                    <a:pt x="2359" y="590"/>
                  </a:lnTo>
                  <a:lnTo>
                    <a:pt x="2310" y="836"/>
                  </a:lnTo>
                  <a:lnTo>
                    <a:pt x="2162" y="1032"/>
                  </a:lnTo>
                  <a:lnTo>
                    <a:pt x="2015" y="1131"/>
                  </a:lnTo>
                  <a:lnTo>
                    <a:pt x="1769" y="1180"/>
                  </a:lnTo>
                  <a:lnTo>
                    <a:pt x="1769" y="1180"/>
                  </a:lnTo>
                  <a:lnTo>
                    <a:pt x="1524" y="1131"/>
                  </a:lnTo>
                  <a:lnTo>
                    <a:pt x="1376" y="1032"/>
                  </a:lnTo>
                  <a:lnTo>
                    <a:pt x="1229" y="836"/>
                  </a:lnTo>
                  <a:lnTo>
                    <a:pt x="1180" y="590"/>
                  </a:lnTo>
                  <a:lnTo>
                    <a:pt x="1180" y="1"/>
                  </a:lnTo>
                  <a:lnTo>
                    <a:pt x="1" y="1"/>
                  </a:lnTo>
                  <a:lnTo>
                    <a:pt x="1" y="3538"/>
                  </a:lnTo>
                  <a:lnTo>
                    <a:pt x="3538" y="3538"/>
                  </a:lnTo>
                  <a:lnTo>
                    <a:pt x="353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80"/>
            <p:cNvSpPr/>
            <p:nvPr/>
          </p:nvSpPr>
          <p:spPr>
            <a:xfrm>
              <a:off x="6443600" y="272975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80"/>
            <p:cNvSpPr/>
            <p:nvPr/>
          </p:nvSpPr>
          <p:spPr>
            <a:xfrm>
              <a:off x="6325725" y="2582375"/>
              <a:ext cx="147375" cy="29500"/>
            </a:xfrm>
            <a:custGeom>
              <a:avLst/>
              <a:gdLst/>
              <a:ahLst/>
              <a:cxnLst/>
              <a:rect l="l" t="t" r="r" b="b"/>
              <a:pathLst>
                <a:path w="5895" h="1180" extrusionOk="0">
                  <a:moveTo>
                    <a:pt x="0" y="1"/>
                  </a:moveTo>
                  <a:lnTo>
                    <a:pt x="0" y="1180"/>
                  </a:lnTo>
                  <a:lnTo>
                    <a:pt x="5895" y="1180"/>
                  </a:lnTo>
                  <a:lnTo>
                    <a:pt x="58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80"/>
            <p:cNvSpPr/>
            <p:nvPr/>
          </p:nvSpPr>
          <p:spPr>
            <a:xfrm>
              <a:off x="6209050" y="2582375"/>
              <a:ext cx="380725" cy="501100"/>
            </a:xfrm>
            <a:custGeom>
              <a:avLst/>
              <a:gdLst/>
              <a:ahLst/>
              <a:cxnLst/>
              <a:rect l="l" t="t" r="r" b="b"/>
              <a:pathLst>
                <a:path w="15229" h="20044" extrusionOk="0">
                  <a:moveTo>
                    <a:pt x="9972" y="4717"/>
                  </a:moveTo>
                  <a:lnTo>
                    <a:pt x="10169" y="4766"/>
                  </a:lnTo>
                  <a:lnTo>
                    <a:pt x="10365" y="4913"/>
                  </a:lnTo>
                  <a:lnTo>
                    <a:pt x="10513" y="5110"/>
                  </a:lnTo>
                  <a:lnTo>
                    <a:pt x="10562" y="5306"/>
                  </a:lnTo>
                  <a:lnTo>
                    <a:pt x="10562" y="10022"/>
                  </a:lnTo>
                  <a:lnTo>
                    <a:pt x="10513" y="10268"/>
                  </a:lnTo>
                  <a:lnTo>
                    <a:pt x="10365" y="10415"/>
                  </a:lnTo>
                  <a:lnTo>
                    <a:pt x="10169" y="10562"/>
                  </a:lnTo>
                  <a:lnTo>
                    <a:pt x="9972" y="10612"/>
                  </a:lnTo>
                  <a:lnTo>
                    <a:pt x="5256" y="10612"/>
                  </a:lnTo>
                  <a:lnTo>
                    <a:pt x="5060" y="10562"/>
                  </a:lnTo>
                  <a:lnTo>
                    <a:pt x="4863" y="10415"/>
                  </a:lnTo>
                  <a:lnTo>
                    <a:pt x="4716" y="10268"/>
                  </a:lnTo>
                  <a:lnTo>
                    <a:pt x="4667" y="10022"/>
                  </a:lnTo>
                  <a:lnTo>
                    <a:pt x="4667" y="5306"/>
                  </a:lnTo>
                  <a:lnTo>
                    <a:pt x="4716" y="5110"/>
                  </a:lnTo>
                  <a:lnTo>
                    <a:pt x="4863" y="4913"/>
                  </a:lnTo>
                  <a:lnTo>
                    <a:pt x="5060" y="4766"/>
                  </a:lnTo>
                  <a:lnTo>
                    <a:pt x="5256" y="4717"/>
                  </a:lnTo>
                  <a:close/>
                  <a:moveTo>
                    <a:pt x="2899" y="11790"/>
                  </a:moveTo>
                  <a:lnTo>
                    <a:pt x="3144" y="11840"/>
                  </a:lnTo>
                  <a:lnTo>
                    <a:pt x="3341" y="11938"/>
                  </a:lnTo>
                  <a:lnTo>
                    <a:pt x="3439" y="12134"/>
                  </a:lnTo>
                  <a:lnTo>
                    <a:pt x="3488" y="12380"/>
                  </a:lnTo>
                  <a:lnTo>
                    <a:pt x="3439" y="12576"/>
                  </a:lnTo>
                  <a:lnTo>
                    <a:pt x="3341" y="12773"/>
                  </a:lnTo>
                  <a:lnTo>
                    <a:pt x="3144" y="12920"/>
                  </a:lnTo>
                  <a:lnTo>
                    <a:pt x="2899" y="12969"/>
                  </a:lnTo>
                  <a:lnTo>
                    <a:pt x="2702" y="12920"/>
                  </a:lnTo>
                  <a:lnTo>
                    <a:pt x="2506" y="12773"/>
                  </a:lnTo>
                  <a:lnTo>
                    <a:pt x="2358" y="12576"/>
                  </a:lnTo>
                  <a:lnTo>
                    <a:pt x="2309" y="12380"/>
                  </a:lnTo>
                  <a:lnTo>
                    <a:pt x="2358" y="12134"/>
                  </a:lnTo>
                  <a:lnTo>
                    <a:pt x="2506" y="11938"/>
                  </a:lnTo>
                  <a:lnTo>
                    <a:pt x="2702" y="11840"/>
                  </a:lnTo>
                  <a:lnTo>
                    <a:pt x="2899" y="11790"/>
                  </a:lnTo>
                  <a:close/>
                  <a:moveTo>
                    <a:pt x="12330" y="11790"/>
                  </a:moveTo>
                  <a:lnTo>
                    <a:pt x="12527" y="11840"/>
                  </a:lnTo>
                  <a:lnTo>
                    <a:pt x="12723" y="11938"/>
                  </a:lnTo>
                  <a:lnTo>
                    <a:pt x="12871" y="12134"/>
                  </a:lnTo>
                  <a:lnTo>
                    <a:pt x="12920" y="12380"/>
                  </a:lnTo>
                  <a:lnTo>
                    <a:pt x="12871" y="12576"/>
                  </a:lnTo>
                  <a:lnTo>
                    <a:pt x="12723" y="12773"/>
                  </a:lnTo>
                  <a:lnTo>
                    <a:pt x="12527" y="12920"/>
                  </a:lnTo>
                  <a:lnTo>
                    <a:pt x="12330" y="12969"/>
                  </a:lnTo>
                  <a:lnTo>
                    <a:pt x="5256" y="12969"/>
                  </a:lnTo>
                  <a:lnTo>
                    <a:pt x="5060" y="12920"/>
                  </a:lnTo>
                  <a:lnTo>
                    <a:pt x="4863" y="12773"/>
                  </a:lnTo>
                  <a:lnTo>
                    <a:pt x="4716" y="12576"/>
                  </a:lnTo>
                  <a:lnTo>
                    <a:pt x="4667" y="12380"/>
                  </a:lnTo>
                  <a:lnTo>
                    <a:pt x="4716" y="12134"/>
                  </a:lnTo>
                  <a:lnTo>
                    <a:pt x="4863" y="11938"/>
                  </a:lnTo>
                  <a:lnTo>
                    <a:pt x="5060" y="11840"/>
                  </a:lnTo>
                  <a:lnTo>
                    <a:pt x="5256" y="11790"/>
                  </a:lnTo>
                  <a:close/>
                  <a:moveTo>
                    <a:pt x="2899" y="14148"/>
                  </a:moveTo>
                  <a:lnTo>
                    <a:pt x="3144" y="14198"/>
                  </a:lnTo>
                  <a:lnTo>
                    <a:pt x="3341" y="14296"/>
                  </a:lnTo>
                  <a:lnTo>
                    <a:pt x="3439" y="14492"/>
                  </a:lnTo>
                  <a:lnTo>
                    <a:pt x="3488" y="14738"/>
                  </a:lnTo>
                  <a:lnTo>
                    <a:pt x="3439" y="14934"/>
                  </a:lnTo>
                  <a:lnTo>
                    <a:pt x="3341" y="15131"/>
                  </a:lnTo>
                  <a:lnTo>
                    <a:pt x="3144" y="15278"/>
                  </a:lnTo>
                  <a:lnTo>
                    <a:pt x="2899" y="15327"/>
                  </a:lnTo>
                  <a:lnTo>
                    <a:pt x="2702" y="15278"/>
                  </a:lnTo>
                  <a:lnTo>
                    <a:pt x="2506" y="15131"/>
                  </a:lnTo>
                  <a:lnTo>
                    <a:pt x="2358" y="14934"/>
                  </a:lnTo>
                  <a:lnTo>
                    <a:pt x="2309" y="14738"/>
                  </a:lnTo>
                  <a:lnTo>
                    <a:pt x="2358" y="14492"/>
                  </a:lnTo>
                  <a:lnTo>
                    <a:pt x="2506" y="14296"/>
                  </a:lnTo>
                  <a:lnTo>
                    <a:pt x="2702" y="14198"/>
                  </a:lnTo>
                  <a:lnTo>
                    <a:pt x="2899" y="14148"/>
                  </a:lnTo>
                  <a:close/>
                  <a:moveTo>
                    <a:pt x="12330" y="14148"/>
                  </a:moveTo>
                  <a:lnTo>
                    <a:pt x="12527" y="14198"/>
                  </a:lnTo>
                  <a:lnTo>
                    <a:pt x="12723" y="14296"/>
                  </a:lnTo>
                  <a:lnTo>
                    <a:pt x="12871" y="14492"/>
                  </a:lnTo>
                  <a:lnTo>
                    <a:pt x="12920" y="14738"/>
                  </a:lnTo>
                  <a:lnTo>
                    <a:pt x="12871" y="14934"/>
                  </a:lnTo>
                  <a:lnTo>
                    <a:pt x="12723" y="15131"/>
                  </a:lnTo>
                  <a:lnTo>
                    <a:pt x="12527" y="15278"/>
                  </a:lnTo>
                  <a:lnTo>
                    <a:pt x="12330" y="15327"/>
                  </a:lnTo>
                  <a:lnTo>
                    <a:pt x="5256" y="15327"/>
                  </a:lnTo>
                  <a:lnTo>
                    <a:pt x="5060" y="15278"/>
                  </a:lnTo>
                  <a:lnTo>
                    <a:pt x="4863" y="15131"/>
                  </a:lnTo>
                  <a:lnTo>
                    <a:pt x="4716" y="14934"/>
                  </a:lnTo>
                  <a:lnTo>
                    <a:pt x="4667" y="14738"/>
                  </a:lnTo>
                  <a:lnTo>
                    <a:pt x="4716" y="14492"/>
                  </a:lnTo>
                  <a:lnTo>
                    <a:pt x="4863" y="14296"/>
                  </a:lnTo>
                  <a:lnTo>
                    <a:pt x="5060" y="14198"/>
                  </a:lnTo>
                  <a:lnTo>
                    <a:pt x="5256" y="14148"/>
                  </a:lnTo>
                  <a:close/>
                  <a:moveTo>
                    <a:pt x="2899" y="16457"/>
                  </a:moveTo>
                  <a:lnTo>
                    <a:pt x="3144" y="16506"/>
                  </a:lnTo>
                  <a:lnTo>
                    <a:pt x="3341" y="16654"/>
                  </a:lnTo>
                  <a:lnTo>
                    <a:pt x="3439" y="16850"/>
                  </a:lnTo>
                  <a:lnTo>
                    <a:pt x="3488" y="17047"/>
                  </a:lnTo>
                  <a:lnTo>
                    <a:pt x="3439" y="17292"/>
                  </a:lnTo>
                  <a:lnTo>
                    <a:pt x="3341" y="17489"/>
                  </a:lnTo>
                  <a:lnTo>
                    <a:pt x="3144" y="17587"/>
                  </a:lnTo>
                  <a:lnTo>
                    <a:pt x="2899" y="17636"/>
                  </a:lnTo>
                  <a:lnTo>
                    <a:pt x="2702" y="17587"/>
                  </a:lnTo>
                  <a:lnTo>
                    <a:pt x="2506" y="17489"/>
                  </a:lnTo>
                  <a:lnTo>
                    <a:pt x="2358" y="17292"/>
                  </a:lnTo>
                  <a:lnTo>
                    <a:pt x="2309" y="17047"/>
                  </a:lnTo>
                  <a:lnTo>
                    <a:pt x="2358" y="16850"/>
                  </a:lnTo>
                  <a:lnTo>
                    <a:pt x="2506" y="16654"/>
                  </a:lnTo>
                  <a:lnTo>
                    <a:pt x="2702" y="16506"/>
                  </a:lnTo>
                  <a:lnTo>
                    <a:pt x="2899" y="16457"/>
                  </a:lnTo>
                  <a:close/>
                  <a:moveTo>
                    <a:pt x="12330" y="16457"/>
                  </a:moveTo>
                  <a:lnTo>
                    <a:pt x="12527" y="16506"/>
                  </a:lnTo>
                  <a:lnTo>
                    <a:pt x="12723" y="16654"/>
                  </a:lnTo>
                  <a:lnTo>
                    <a:pt x="12871" y="16850"/>
                  </a:lnTo>
                  <a:lnTo>
                    <a:pt x="12920" y="17047"/>
                  </a:lnTo>
                  <a:lnTo>
                    <a:pt x="12871" y="17292"/>
                  </a:lnTo>
                  <a:lnTo>
                    <a:pt x="12723" y="17489"/>
                  </a:lnTo>
                  <a:lnTo>
                    <a:pt x="12527" y="17587"/>
                  </a:lnTo>
                  <a:lnTo>
                    <a:pt x="12330" y="17636"/>
                  </a:lnTo>
                  <a:lnTo>
                    <a:pt x="5256" y="17636"/>
                  </a:lnTo>
                  <a:lnTo>
                    <a:pt x="5060" y="17587"/>
                  </a:lnTo>
                  <a:lnTo>
                    <a:pt x="4863" y="17489"/>
                  </a:lnTo>
                  <a:lnTo>
                    <a:pt x="4716" y="17292"/>
                  </a:lnTo>
                  <a:lnTo>
                    <a:pt x="4667" y="17047"/>
                  </a:lnTo>
                  <a:lnTo>
                    <a:pt x="4716" y="16850"/>
                  </a:lnTo>
                  <a:lnTo>
                    <a:pt x="4863" y="16654"/>
                  </a:lnTo>
                  <a:lnTo>
                    <a:pt x="5060" y="16506"/>
                  </a:lnTo>
                  <a:lnTo>
                    <a:pt x="5256" y="16457"/>
                  </a:lnTo>
                  <a:close/>
                  <a:moveTo>
                    <a:pt x="590" y="1"/>
                  </a:moveTo>
                  <a:lnTo>
                    <a:pt x="344" y="50"/>
                  </a:lnTo>
                  <a:lnTo>
                    <a:pt x="148" y="148"/>
                  </a:lnTo>
                  <a:lnTo>
                    <a:pt x="49" y="345"/>
                  </a:lnTo>
                  <a:lnTo>
                    <a:pt x="0" y="590"/>
                  </a:lnTo>
                  <a:lnTo>
                    <a:pt x="0" y="19454"/>
                  </a:lnTo>
                  <a:lnTo>
                    <a:pt x="49" y="19699"/>
                  </a:lnTo>
                  <a:lnTo>
                    <a:pt x="148" y="19896"/>
                  </a:lnTo>
                  <a:lnTo>
                    <a:pt x="344" y="19994"/>
                  </a:lnTo>
                  <a:lnTo>
                    <a:pt x="590" y="20043"/>
                  </a:lnTo>
                  <a:lnTo>
                    <a:pt x="14639" y="20043"/>
                  </a:lnTo>
                  <a:lnTo>
                    <a:pt x="14885" y="19994"/>
                  </a:lnTo>
                  <a:lnTo>
                    <a:pt x="15081" y="19896"/>
                  </a:lnTo>
                  <a:lnTo>
                    <a:pt x="15179" y="19699"/>
                  </a:lnTo>
                  <a:lnTo>
                    <a:pt x="15229" y="19454"/>
                  </a:lnTo>
                  <a:lnTo>
                    <a:pt x="15229" y="590"/>
                  </a:lnTo>
                  <a:lnTo>
                    <a:pt x="15179" y="345"/>
                  </a:lnTo>
                  <a:lnTo>
                    <a:pt x="15081" y="148"/>
                  </a:lnTo>
                  <a:lnTo>
                    <a:pt x="14885" y="50"/>
                  </a:lnTo>
                  <a:lnTo>
                    <a:pt x="14639" y="1"/>
                  </a:lnTo>
                  <a:lnTo>
                    <a:pt x="11741" y="1"/>
                  </a:lnTo>
                  <a:lnTo>
                    <a:pt x="11741" y="1769"/>
                  </a:lnTo>
                  <a:lnTo>
                    <a:pt x="11692" y="2015"/>
                  </a:lnTo>
                  <a:lnTo>
                    <a:pt x="11544" y="2162"/>
                  </a:lnTo>
                  <a:lnTo>
                    <a:pt x="11348" y="2310"/>
                  </a:lnTo>
                  <a:lnTo>
                    <a:pt x="11151" y="2359"/>
                  </a:lnTo>
                  <a:lnTo>
                    <a:pt x="4078" y="2359"/>
                  </a:lnTo>
                  <a:lnTo>
                    <a:pt x="3881" y="2310"/>
                  </a:lnTo>
                  <a:lnTo>
                    <a:pt x="3685" y="2162"/>
                  </a:lnTo>
                  <a:lnTo>
                    <a:pt x="3537" y="2015"/>
                  </a:lnTo>
                  <a:lnTo>
                    <a:pt x="3488" y="1769"/>
                  </a:lnTo>
                  <a:lnTo>
                    <a:pt x="34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80"/>
            <p:cNvSpPr/>
            <p:nvPr/>
          </p:nvSpPr>
          <p:spPr>
            <a:xfrm>
              <a:off x="6209050" y="2582375"/>
              <a:ext cx="380725" cy="501100"/>
            </a:xfrm>
            <a:custGeom>
              <a:avLst/>
              <a:gdLst/>
              <a:ahLst/>
              <a:cxnLst/>
              <a:rect l="l" t="t" r="r" b="b"/>
              <a:pathLst>
                <a:path w="15229" h="20044" fill="none" extrusionOk="0">
                  <a:moveTo>
                    <a:pt x="590" y="1"/>
                  </a:moveTo>
                  <a:lnTo>
                    <a:pt x="590" y="1"/>
                  </a:lnTo>
                  <a:lnTo>
                    <a:pt x="344" y="50"/>
                  </a:lnTo>
                  <a:lnTo>
                    <a:pt x="148" y="148"/>
                  </a:lnTo>
                  <a:lnTo>
                    <a:pt x="49" y="345"/>
                  </a:lnTo>
                  <a:lnTo>
                    <a:pt x="0" y="590"/>
                  </a:lnTo>
                  <a:lnTo>
                    <a:pt x="0" y="19454"/>
                  </a:lnTo>
                  <a:lnTo>
                    <a:pt x="0" y="19454"/>
                  </a:lnTo>
                  <a:lnTo>
                    <a:pt x="49" y="19699"/>
                  </a:lnTo>
                  <a:lnTo>
                    <a:pt x="148" y="19896"/>
                  </a:lnTo>
                  <a:lnTo>
                    <a:pt x="344" y="19994"/>
                  </a:lnTo>
                  <a:lnTo>
                    <a:pt x="590" y="20043"/>
                  </a:lnTo>
                  <a:lnTo>
                    <a:pt x="14639" y="20043"/>
                  </a:lnTo>
                  <a:lnTo>
                    <a:pt x="14639" y="20043"/>
                  </a:lnTo>
                  <a:lnTo>
                    <a:pt x="14885" y="19994"/>
                  </a:lnTo>
                  <a:lnTo>
                    <a:pt x="15081" y="19896"/>
                  </a:lnTo>
                  <a:lnTo>
                    <a:pt x="15179" y="19699"/>
                  </a:lnTo>
                  <a:lnTo>
                    <a:pt x="15229" y="19454"/>
                  </a:lnTo>
                  <a:lnTo>
                    <a:pt x="15229" y="590"/>
                  </a:lnTo>
                  <a:lnTo>
                    <a:pt x="15229" y="590"/>
                  </a:lnTo>
                  <a:lnTo>
                    <a:pt x="15179" y="345"/>
                  </a:lnTo>
                  <a:lnTo>
                    <a:pt x="15081" y="148"/>
                  </a:lnTo>
                  <a:lnTo>
                    <a:pt x="14885" y="50"/>
                  </a:lnTo>
                  <a:lnTo>
                    <a:pt x="14639" y="1"/>
                  </a:lnTo>
                  <a:lnTo>
                    <a:pt x="11741" y="1"/>
                  </a:lnTo>
                  <a:lnTo>
                    <a:pt x="11741" y="1769"/>
                  </a:lnTo>
                  <a:lnTo>
                    <a:pt x="11741" y="1769"/>
                  </a:lnTo>
                  <a:lnTo>
                    <a:pt x="11692" y="2015"/>
                  </a:lnTo>
                  <a:lnTo>
                    <a:pt x="11544" y="2162"/>
                  </a:lnTo>
                  <a:lnTo>
                    <a:pt x="11348" y="2310"/>
                  </a:lnTo>
                  <a:lnTo>
                    <a:pt x="11151" y="2359"/>
                  </a:lnTo>
                  <a:lnTo>
                    <a:pt x="4078" y="2359"/>
                  </a:lnTo>
                  <a:lnTo>
                    <a:pt x="4078" y="2359"/>
                  </a:lnTo>
                  <a:lnTo>
                    <a:pt x="3881" y="2310"/>
                  </a:lnTo>
                  <a:lnTo>
                    <a:pt x="3685" y="2162"/>
                  </a:lnTo>
                  <a:lnTo>
                    <a:pt x="3537" y="2015"/>
                  </a:lnTo>
                  <a:lnTo>
                    <a:pt x="3488" y="1769"/>
                  </a:lnTo>
                  <a:lnTo>
                    <a:pt x="3488" y="1"/>
                  </a:lnTo>
                  <a:lnTo>
                    <a:pt x="59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80"/>
            <p:cNvSpPr/>
            <p:nvPr/>
          </p:nvSpPr>
          <p:spPr>
            <a:xfrm>
              <a:off x="6325725" y="2700275"/>
              <a:ext cx="147375" cy="147400"/>
            </a:xfrm>
            <a:custGeom>
              <a:avLst/>
              <a:gdLst/>
              <a:ahLst/>
              <a:cxnLst/>
              <a:rect l="l" t="t" r="r" b="b"/>
              <a:pathLst>
                <a:path w="5895" h="5896" fill="none" extrusionOk="0">
                  <a:moveTo>
                    <a:pt x="0" y="590"/>
                  </a:moveTo>
                  <a:lnTo>
                    <a:pt x="0" y="590"/>
                  </a:lnTo>
                  <a:lnTo>
                    <a:pt x="49" y="394"/>
                  </a:lnTo>
                  <a:lnTo>
                    <a:pt x="196" y="197"/>
                  </a:lnTo>
                  <a:lnTo>
                    <a:pt x="393" y="50"/>
                  </a:lnTo>
                  <a:lnTo>
                    <a:pt x="589" y="1"/>
                  </a:lnTo>
                  <a:lnTo>
                    <a:pt x="5305" y="1"/>
                  </a:lnTo>
                  <a:lnTo>
                    <a:pt x="5305" y="1"/>
                  </a:lnTo>
                  <a:lnTo>
                    <a:pt x="5502" y="50"/>
                  </a:lnTo>
                  <a:lnTo>
                    <a:pt x="5698" y="197"/>
                  </a:lnTo>
                  <a:lnTo>
                    <a:pt x="5846" y="394"/>
                  </a:lnTo>
                  <a:lnTo>
                    <a:pt x="5895" y="590"/>
                  </a:lnTo>
                  <a:lnTo>
                    <a:pt x="5895" y="5306"/>
                  </a:lnTo>
                  <a:lnTo>
                    <a:pt x="5895" y="5306"/>
                  </a:lnTo>
                  <a:lnTo>
                    <a:pt x="5846" y="5552"/>
                  </a:lnTo>
                  <a:lnTo>
                    <a:pt x="5698" y="5699"/>
                  </a:lnTo>
                  <a:lnTo>
                    <a:pt x="5502" y="5846"/>
                  </a:lnTo>
                  <a:lnTo>
                    <a:pt x="5305" y="5896"/>
                  </a:lnTo>
                  <a:lnTo>
                    <a:pt x="589" y="5896"/>
                  </a:lnTo>
                  <a:lnTo>
                    <a:pt x="589" y="5896"/>
                  </a:lnTo>
                  <a:lnTo>
                    <a:pt x="393" y="5846"/>
                  </a:lnTo>
                  <a:lnTo>
                    <a:pt x="196" y="5699"/>
                  </a:lnTo>
                  <a:lnTo>
                    <a:pt x="49" y="5552"/>
                  </a:lnTo>
                  <a:lnTo>
                    <a:pt x="0" y="5306"/>
                  </a:lnTo>
                  <a:lnTo>
                    <a:pt x="0" y="5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80"/>
            <p:cNvSpPr/>
            <p:nvPr/>
          </p:nvSpPr>
          <p:spPr>
            <a:xfrm>
              <a:off x="6325725" y="2877125"/>
              <a:ext cx="206325" cy="29500"/>
            </a:xfrm>
            <a:custGeom>
              <a:avLst/>
              <a:gdLst/>
              <a:ahLst/>
              <a:cxnLst/>
              <a:rect l="l" t="t" r="r" b="b"/>
              <a:pathLst>
                <a:path w="8253" h="1180" fill="none" extrusionOk="0">
                  <a:moveTo>
                    <a:pt x="589" y="0"/>
                  </a:moveTo>
                  <a:lnTo>
                    <a:pt x="7663" y="0"/>
                  </a:lnTo>
                  <a:lnTo>
                    <a:pt x="7663" y="0"/>
                  </a:lnTo>
                  <a:lnTo>
                    <a:pt x="7860" y="50"/>
                  </a:lnTo>
                  <a:lnTo>
                    <a:pt x="8056" y="148"/>
                  </a:lnTo>
                  <a:lnTo>
                    <a:pt x="8204" y="344"/>
                  </a:lnTo>
                  <a:lnTo>
                    <a:pt x="8253" y="590"/>
                  </a:lnTo>
                  <a:lnTo>
                    <a:pt x="8253" y="590"/>
                  </a:lnTo>
                  <a:lnTo>
                    <a:pt x="8204" y="786"/>
                  </a:lnTo>
                  <a:lnTo>
                    <a:pt x="8056" y="983"/>
                  </a:lnTo>
                  <a:lnTo>
                    <a:pt x="7860" y="1130"/>
                  </a:lnTo>
                  <a:lnTo>
                    <a:pt x="7663" y="1179"/>
                  </a:lnTo>
                  <a:lnTo>
                    <a:pt x="589" y="1179"/>
                  </a:lnTo>
                  <a:lnTo>
                    <a:pt x="589" y="1179"/>
                  </a:lnTo>
                  <a:lnTo>
                    <a:pt x="393" y="1130"/>
                  </a:lnTo>
                  <a:lnTo>
                    <a:pt x="196" y="983"/>
                  </a:lnTo>
                  <a:lnTo>
                    <a:pt x="49" y="786"/>
                  </a:lnTo>
                  <a:lnTo>
                    <a:pt x="0" y="590"/>
                  </a:lnTo>
                  <a:lnTo>
                    <a:pt x="0" y="590"/>
                  </a:lnTo>
                  <a:lnTo>
                    <a:pt x="49" y="344"/>
                  </a:lnTo>
                  <a:lnTo>
                    <a:pt x="196" y="148"/>
                  </a:lnTo>
                  <a:lnTo>
                    <a:pt x="393" y="50"/>
                  </a:lnTo>
                  <a:lnTo>
                    <a:pt x="589" y="0"/>
                  </a:lnTo>
                  <a:lnTo>
                    <a:pt x="589"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80"/>
            <p:cNvSpPr/>
            <p:nvPr/>
          </p:nvSpPr>
          <p:spPr>
            <a:xfrm>
              <a:off x="6325725" y="2936075"/>
              <a:ext cx="206325" cy="29500"/>
            </a:xfrm>
            <a:custGeom>
              <a:avLst/>
              <a:gdLst/>
              <a:ahLst/>
              <a:cxnLst/>
              <a:rect l="l" t="t" r="r" b="b"/>
              <a:pathLst>
                <a:path w="8253" h="1180" fill="none" extrusionOk="0">
                  <a:moveTo>
                    <a:pt x="589" y="0"/>
                  </a:moveTo>
                  <a:lnTo>
                    <a:pt x="7663" y="0"/>
                  </a:lnTo>
                  <a:lnTo>
                    <a:pt x="7663" y="0"/>
                  </a:lnTo>
                  <a:lnTo>
                    <a:pt x="7860" y="50"/>
                  </a:lnTo>
                  <a:lnTo>
                    <a:pt x="8056" y="148"/>
                  </a:lnTo>
                  <a:lnTo>
                    <a:pt x="8204" y="344"/>
                  </a:lnTo>
                  <a:lnTo>
                    <a:pt x="8253" y="590"/>
                  </a:lnTo>
                  <a:lnTo>
                    <a:pt x="8253" y="590"/>
                  </a:lnTo>
                  <a:lnTo>
                    <a:pt x="8204" y="786"/>
                  </a:lnTo>
                  <a:lnTo>
                    <a:pt x="8056" y="983"/>
                  </a:lnTo>
                  <a:lnTo>
                    <a:pt x="7860" y="1130"/>
                  </a:lnTo>
                  <a:lnTo>
                    <a:pt x="7663" y="1179"/>
                  </a:lnTo>
                  <a:lnTo>
                    <a:pt x="589" y="1179"/>
                  </a:lnTo>
                  <a:lnTo>
                    <a:pt x="589" y="1179"/>
                  </a:lnTo>
                  <a:lnTo>
                    <a:pt x="393" y="1130"/>
                  </a:lnTo>
                  <a:lnTo>
                    <a:pt x="196" y="983"/>
                  </a:lnTo>
                  <a:lnTo>
                    <a:pt x="49" y="786"/>
                  </a:lnTo>
                  <a:lnTo>
                    <a:pt x="0" y="590"/>
                  </a:lnTo>
                  <a:lnTo>
                    <a:pt x="0" y="590"/>
                  </a:lnTo>
                  <a:lnTo>
                    <a:pt x="49" y="344"/>
                  </a:lnTo>
                  <a:lnTo>
                    <a:pt x="196" y="148"/>
                  </a:lnTo>
                  <a:lnTo>
                    <a:pt x="393" y="50"/>
                  </a:lnTo>
                  <a:lnTo>
                    <a:pt x="589" y="0"/>
                  </a:lnTo>
                  <a:lnTo>
                    <a:pt x="589"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80"/>
            <p:cNvSpPr/>
            <p:nvPr/>
          </p:nvSpPr>
          <p:spPr>
            <a:xfrm>
              <a:off x="6325725" y="2993800"/>
              <a:ext cx="206325" cy="29500"/>
            </a:xfrm>
            <a:custGeom>
              <a:avLst/>
              <a:gdLst/>
              <a:ahLst/>
              <a:cxnLst/>
              <a:rect l="l" t="t" r="r" b="b"/>
              <a:pathLst>
                <a:path w="8253" h="1180" fill="none" extrusionOk="0">
                  <a:moveTo>
                    <a:pt x="589" y="0"/>
                  </a:moveTo>
                  <a:lnTo>
                    <a:pt x="7663" y="0"/>
                  </a:lnTo>
                  <a:lnTo>
                    <a:pt x="7663" y="0"/>
                  </a:lnTo>
                  <a:lnTo>
                    <a:pt x="7860" y="49"/>
                  </a:lnTo>
                  <a:lnTo>
                    <a:pt x="8056" y="197"/>
                  </a:lnTo>
                  <a:lnTo>
                    <a:pt x="8204" y="393"/>
                  </a:lnTo>
                  <a:lnTo>
                    <a:pt x="8253" y="590"/>
                  </a:lnTo>
                  <a:lnTo>
                    <a:pt x="8253" y="590"/>
                  </a:lnTo>
                  <a:lnTo>
                    <a:pt x="8204" y="835"/>
                  </a:lnTo>
                  <a:lnTo>
                    <a:pt x="8056" y="1032"/>
                  </a:lnTo>
                  <a:lnTo>
                    <a:pt x="7860" y="1130"/>
                  </a:lnTo>
                  <a:lnTo>
                    <a:pt x="7663" y="1179"/>
                  </a:lnTo>
                  <a:lnTo>
                    <a:pt x="589" y="1179"/>
                  </a:lnTo>
                  <a:lnTo>
                    <a:pt x="589" y="1179"/>
                  </a:lnTo>
                  <a:lnTo>
                    <a:pt x="393" y="1130"/>
                  </a:lnTo>
                  <a:lnTo>
                    <a:pt x="196" y="1032"/>
                  </a:lnTo>
                  <a:lnTo>
                    <a:pt x="49" y="835"/>
                  </a:lnTo>
                  <a:lnTo>
                    <a:pt x="0" y="590"/>
                  </a:lnTo>
                  <a:lnTo>
                    <a:pt x="0" y="590"/>
                  </a:lnTo>
                  <a:lnTo>
                    <a:pt x="49" y="393"/>
                  </a:lnTo>
                  <a:lnTo>
                    <a:pt x="196" y="197"/>
                  </a:lnTo>
                  <a:lnTo>
                    <a:pt x="393" y="49"/>
                  </a:lnTo>
                  <a:lnTo>
                    <a:pt x="589" y="0"/>
                  </a:lnTo>
                  <a:lnTo>
                    <a:pt x="589"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80"/>
            <p:cNvSpPr/>
            <p:nvPr/>
          </p:nvSpPr>
          <p:spPr>
            <a:xfrm>
              <a:off x="6266775" y="2993800"/>
              <a:ext cx="29500" cy="29500"/>
            </a:xfrm>
            <a:custGeom>
              <a:avLst/>
              <a:gdLst/>
              <a:ahLst/>
              <a:cxnLst/>
              <a:rect l="l" t="t" r="r" b="b"/>
              <a:pathLst>
                <a:path w="1180" h="1180" fill="none" extrusionOk="0">
                  <a:moveTo>
                    <a:pt x="590" y="1179"/>
                  </a:moveTo>
                  <a:lnTo>
                    <a:pt x="590" y="1179"/>
                  </a:lnTo>
                  <a:lnTo>
                    <a:pt x="393" y="1130"/>
                  </a:lnTo>
                  <a:lnTo>
                    <a:pt x="197" y="1032"/>
                  </a:lnTo>
                  <a:lnTo>
                    <a:pt x="49" y="835"/>
                  </a:lnTo>
                  <a:lnTo>
                    <a:pt x="0" y="590"/>
                  </a:lnTo>
                  <a:lnTo>
                    <a:pt x="0" y="590"/>
                  </a:lnTo>
                  <a:lnTo>
                    <a:pt x="49" y="393"/>
                  </a:lnTo>
                  <a:lnTo>
                    <a:pt x="197" y="197"/>
                  </a:lnTo>
                  <a:lnTo>
                    <a:pt x="393" y="49"/>
                  </a:lnTo>
                  <a:lnTo>
                    <a:pt x="590" y="0"/>
                  </a:lnTo>
                  <a:lnTo>
                    <a:pt x="590" y="0"/>
                  </a:lnTo>
                  <a:lnTo>
                    <a:pt x="835" y="49"/>
                  </a:lnTo>
                  <a:lnTo>
                    <a:pt x="1032" y="197"/>
                  </a:lnTo>
                  <a:lnTo>
                    <a:pt x="1130" y="393"/>
                  </a:lnTo>
                  <a:lnTo>
                    <a:pt x="1179" y="590"/>
                  </a:lnTo>
                  <a:lnTo>
                    <a:pt x="1179" y="590"/>
                  </a:lnTo>
                  <a:lnTo>
                    <a:pt x="1130" y="835"/>
                  </a:lnTo>
                  <a:lnTo>
                    <a:pt x="1032" y="1032"/>
                  </a:lnTo>
                  <a:lnTo>
                    <a:pt x="835" y="1130"/>
                  </a:lnTo>
                  <a:lnTo>
                    <a:pt x="590" y="1179"/>
                  </a:lnTo>
                  <a:lnTo>
                    <a:pt x="590" y="117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80"/>
            <p:cNvSpPr/>
            <p:nvPr/>
          </p:nvSpPr>
          <p:spPr>
            <a:xfrm>
              <a:off x="6266775" y="2936075"/>
              <a:ext cx="29500" cy="29500"/>
            </a:xfrm>
            <a:custGeom>
              <a:avLst/>
              <a:gdLst/>
              <a:ahLst/>
              <a:cxnLst/>
              <a:rect l="l" t="t" r="r" b="b"/>
              <a:pathLst>
                <a:path w="1180" h="1180" fill="none" extrusionOk="0">
                  <a:moveTo>
                    <a:pt x="590" y="1179"/>
                  </a:moveTo>
                  <a:lnTo>
                    <a:pt x="590" y="1179"/>
                  </a:lnTo>
                  <a:lnTo>
                    <a:pt x="393" y="1130"/>
                  </a:lnTo>
                  <a:lnTo>
                    <a:pt x="197" y="983"/>
                  </a:lnTo>
                  <a:lnTo>
                    <a:pt x="49" y="786"/>
                  </a:lnTo>
                  <a:lnTo>
                    <a:pt x="0" y="590"/>
                  </a:lnTo>
                  <a:lnTo>
                    <a:pt x="0" y="590"/>
                  </a:lnTo>
                  <a:lnTo>
                    <a:pt x="49" y="344"/>
                  </a:lnTo>
                  <a:lnTo>
                    <a:pt x="197" y="148"/>
                  </a:lnTo>
                  <a:lnTo>
                    <a:pt x="393" y="50"/>
                  </a:lnTo>
                  <a:lnTo>
                    <a:pt x="590" y="0"/>
                  </a:lnTo>
                  <a:lnTo>
                    <a:pt x="590" y="0"/>
                  </a:lnTo>
                  <a:lnTo>
                    <a:pt x="835" y="50"/>
                  </a:lnTo>
                  <a:lnTo>
                    <a:pt x="1032" y="148"/>
                  </a:lnTo>
                  <a:lnTo>
                    <a:pt x="1130" y="344"/>
                  </a:lnTo>
                  <a:lnTo>
                    <a:pt x="1179" y="590"/>
                  </a:lnTo>
                  <a:lnTo>
                    <a:pt x="1179" y="590"/>
                  </a:lnTo>
                  <a:lnTo>
                    <a:pt x="1130" y="786"/>
                  </a:lnTo>
                  <a:lnTo>
                    <a:pt x="1032" y="983"/>
                  </a:lnTo>
                  <a:lnTo>
                    <a:pt x="835" y="1130"/>
                  </a:lnTo>
                  <a:lnTo>
                    <a:pt x="590" y="1179"/>
                  </a:lnTo>
                  <a:lnTo>
                    <a:pt x="590" y="117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80"/>
            <p:cNvSpPr/>
            <p:nvPr/>
          </p:nvSpPr>
          <p:spPr>
            <a:xfrm>
              <a:off x="6266775" y="2877125"/>
              <a:ext cx="29500" cy="29500"/>
            </a:xfrm>
            <a:custGeom>
              <a:avLst/>
              <a:gdLst/>
              <a:ahLst/>
              <a:cxnLst/>
              <a:rect l="l" t="t" r="r" b="b"/>
              <a:pathLst>
                <a:path w="1180" h="1180" fill="none" extrusionOk="0">
                  <a:moveTo>
                    <a:pt x="590" y="1179"/>
                  </a:moveTo>
                  <a:lnTo>
                    <a:pt x="590" y="1179"/>
                  </a:lnTo>
                  <a:lnTo>
                    <a:pt x="393" y="1130"/>
                  </a:lnTo>
                  <a:lnTo>
                    <a:pt x="197" y="983"/>
                  </a:lnTo>
                  <a:lnTo>
                    <a:pt x="49" y="786"/>
                  </a:lnTo>
                  <a:lnTo>
                    <a:pt x="0" y="590"/>
                  </a:lnTo>
                  <a:lnTo>
                    <a:pt x="0" y="590"/>
                  </a:lnTo>
                  <a:lnTo>
                    <a:pt x="49" y="344"/>
                  </a:lnTo>
                  <a:lnTo>
                    <a:pt x="197" y="148"/>
                  </a:lnTo>
                  <a:lnTo>
                    <a:pt x="393" y="50"/>
                  </a:lnTo>
                  <a:lnTo>
                    <a:pt x="590" y="0"/>
                  </a:lnTo>
                  <a:lnTo>
                    <a:pt x="590" y="0"/>
                  </a:lnTo>
                  <a:lnTo>
                    <a:pt x="835" y="50"/>
                  </a:lnTo>
                  <a:lnTo>
                    <a:pt x="1032" y="148"/>
                  </a:lnTo>
                  <a:lnTo>
                    <a:pt x="1130" y="344"/>
                  </a:lnTo>
                  <a:lnTo>
                    <a:pt x="1179" y="590"/>
                  </a:lnTo>
                  <a:lnTo>
                    <a:pt x="1179" y="590"/>
                  </a:lnTo>
                  <a:lnTo>
                    <a:pt x="1130" y="786"/>
                  </a:lnTo>
                  <a:lnTo>
                    <a:pt x="1032" y="983"/>
                  </a:lnTo>
                  <a:lnTo>
                    <a:pt x="835" y="1130"/>
                  </a:lnTo>
                  <a:lnTo>
                    <a:pt x="590" y="1179"/>
                  </a:lnTo>
                  <a:lnTo>
                    <a:pt x="590" y="117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80"/>
            <p:cNvSpPr/>
            <p:nvPr/>
          </p:nvSpPr>
          <p:spPr>
            <a:xfrm>
              <a:off x="6281500" y="290660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9" name="Google Shape;1899;p80"/>
          <p:cNvGrpSpPr/>
          <p:nvPr/>
        </p:nvGrpSpPr>
        <p:grpSpPr>
          <a:xfrm>
            <a:off x="7422933" y="2617123"/>
            <a:ext cx="465198" cy="354626"/>
            <a:chOff x="6880800" y="2642550"/>
            <a:chExt cx="501075" cy="381975"/>
          </a:xfrm>
        </p:grpSpPr>
        <p:sp>
          <p:nvSpPr>
            <p:cNvPr id="1900" name="Google Shape;1900;p80"/>
            <p:cNvSpPr/>
            <p:nvPr/>
          </p:nvSpPr>
          <p:spPr>
            <a:xfrm>
              <a:off x="6940975" y="2642550"/>
              <a:ext cx="175650" cy="146175"/>
            </a:xfrm>
            <a:custGeom>
              <a:avLst/>
              <a:gdLst/>
              <a:ahLst/>
              <a:cxnLst/>
              <a:rect l="l" t="t" r="r" b="b"/>
              <a:pathLst>
                <a:path w="7026" h="5847" extrusionOk="0">
                  <a:moveTo>
                    <a:pt x="590" y="1"/>
                  </a:moveTo>
                  <a:lnTo>
                    <a:pt x="345" y="50"/>
                  </a:lnTo>
                  <a:lnTo>
                    <a:pt x="148" y="148"/>
                  </a:lnTo>
                  <a:lnTo>
                    <a:pt x="50" y="345"/>
                  </a:lnTo>
                  <a:lnTo>
                    <a:pt x="1" y="590"/>
                  </a:lnTo>
                  <a:lnTo>
                    <a:pt x="1" y="5847"/>
                  </a:lnTo>
                  <a:lnTo>
                    <a:pt x="7025" y="5847"/>
                  </a:lnTo>
                  <a:lnTo>
                    <a:pt x="7025" y="590"/>
                  </a:lnTo>
                  <a:lnTo>
                    <a:pt x="6976" y="345"/>
                  </a:lnTo>
                  <a:lnTo>
                    <a:pt x="6878" y="148"/>
                  </a:lnTo>
                  <a:lnTo>
                    <a:pt x="6682" y="50"/>
                  </a:lnTo>
                  <a:lnTo>
                    <a:pt x="6436" y="1"/>
                  </a:lnTo>
                  <a:lnTo>
                    <a:pt x="5257" y="1"/>
                  </a:lnTo>
                  <a:lnTo>
                    <a:pt x="5257" y="2359"/>
                  </a:lnTo>
                  <a:lnTo>
                    <a:pt x="5208" y="2555"/>
                  </a:lnTo>
                  <a:lnTo>
                    <a:pt x="5110" y="2752"/>
                  </a:lnTo>
                  <a:lnTo>
                    <a:pt x="4913" y="2899"/>
                  </a:lnTo>
                  <a:lnTo>
                    <a:pt x="4667" y="2948"/>
                  </a:lnTo>
                  <a:lnTo>
                    <a:pt x="2310" y="2948"/>
                  </a:lnTo>
                  <a:lnTo>
                    <a:pt x="2113" y="2899"/>
                  </a:lnTo>
                  <a:lnTo>
                    <a:pt x="1917" y="2752"/>
                  </a:lnTo>
                  <a:lnTo>
                    <a:pt x="1769" y="2555"/>
                  </a:lnTo>
                  <a:lnTo>
                    <a:pt x="1720" y="2359"/>
                  </a:lnTo>
                  <a:lnTo>
                    <a:pt x="17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80"/>
            <p:cNvSpPr/>
            <p:nvPr/>
          </p:nvSpPr>
          <p:spPr>
            <a:xfrm>
              <a:off x="6940975" y="2642550"/>
              <a:ext cx="175650" cy="146175"/>
            </a:xfrm>
            <a:custGeom>
              <a:avLst/>
              <a:gdLst/>
              <a:ahLst/>
              <a:cxnLst/>
              <a:rect l="l" t="t" r="r" b="b"/>
              <a:pathLst>
                <a:path w="7026" h="5847" fill="none" extrusionOk="0">
                  <a:moveTo>
                    <a:pt x="590" y="1"/>
                  </a:moveTo>
                  <a:lnTo>
                    <a:pt x="590" y="1"/>
                  </a:lnTo>
                  <a:lnTo>
                    <a:pt x="345" y="50"/>
                  </a:lnTo>
                  <a:lnTo>
                    <a:pt x="148" y="148"/>
                  </a:lnTo>
                  <a:lnTo>
                    <a:pt x="50" y="345"/>
                  </a:lnTo>
                  <a:lnTo>
                    <a:pt x="1" y="590"/>
                  </a:lnTo>
                  <a:lnTo>
                    <a:pt x="1" y="5847"/>
                  </a:lnTo>
                  <a:lnTo>
                    <a:pt x="7025" y="5847"/>
                  </a:lnTo>
                  <a:lnTo>
                    <a:pt x="7025" y="590"/>
                  </a:lnTo>
                  <a:lnTo>
                    <a:pt x="7025" y="590"/>
                  </a:lnTo>
                  <a:lnTo>
                    <a:pt x="6976" y="345"/>
                  </a:lnTo>
                  <a:lnTo>
                    <a:pt x="6878" y="148"/>
                  </a:lnTo>
                  <a:lnTo>
                    <a:pt x="6682" y="50"/>
                  </a:lnTo>
                  <a:lnTo>
                    <a:pt x="6436" y="1"/>
                  </a:lnTo>
                  <a:lnTo>
                    <a:pt x="5257" y="1"/>
                  </a:lnTo>
                  <a:lnTo>
                    <a:pt x="5257" y="2359"/>
                  </a:lnTo>
                  <a:lnTo>
                    <a:pt x="5257" y="2359"/>
                  </a:lnTo>
                  <a:lnTo>
                    <a:pt x="5208" y="2555"/>
                  </a:lnTo>
                  <a:lnTo>
                    <a:pt x="5110" y="2752"/>
                  </a:lnTo>
                  <a:lnTo>
                    <a:pt x="4913" y="2899"/>
                  </a:lnTo>
                  <a:lnTo>
                    <a:pt x="4667" y="2948"/>
                  </a:lnTo>
                  <a:lnTo>
                    <a:pt x="2310" y="2948"/>
                  </a:lnTo>
                  <a:lnTo>
                    <a:pt x="2310" y="2948"/>
                  </a:lnTo>
                  <a:lnTo>
                    <a:pt x="2113" y="2899"/>
                  </a:lnTo>
                  <a:lnTo>
                    <a:pt x="1917" y="2752"/>
                  </a:lnTo>
                  <a:lnTo>
                    <a:pt x="1769" y="2555"/>
                  </a:lnTo>
                  <a:lnTo>
                    <a:pt x="1720" y="2359"/>
                  </a:lnTo>
                  <a:lnTo>
                    <a:pt x="1720" y="1"/>
                  </a:lnTo>
                  <a:lnTo>
                    <a:pt x="59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80"/>
            <p:cNvSpPr/>
            <p:nvPr/>
          </p:nvSpPr>
          <p:spPr>
            <a:xfrm>
              <a:off x="6955725" y="2642550"/>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80"/>
            <p:cNvSpPr/>
            <p:nvPr/>
          </p:nvSpPr>
          <p:spPr>
            <a:xfrm>
              <a:off x="7013450" y="2642550"/>
              <a:ext cx="29475" cy="44250"/>
            </a:xfrm>
            <a:custGeom>
              <a:avLst/>
              <a:gdLst/>
              <a:ahLst/>
              <a:cxnLst/>
              <a:rect l="l" t="t" r="r" b="b"/>
              <a:pathLst>
                <a:path w="1179" h="1770" extrusionOk="0">
                  <a:moveTo>
                    <a:pt x="0" y="1"/>
                  </a:moveTo>
                  <a:lnTo>
                    <a:pt x="0" y="1769"/>
                  </a:lnTo>
                  <a:lnTo>
                    <a:pt x="1179" y="1769"/>
                  </a:lnTo>
                  <a:lnTo>
                    <a:pt x="11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80"/>
            <p:cNvSpPr/>
            <p:nvPr/>
          </p:nvSpPr>
          <p:spPr>
            <a:xfrm>
              <a:off x="7146075" y="2642550"/>
              <a:ext cx="175625" cy="146175"/>
            </a:xfrm>
            <a:custGeom>
              <a:avLst/>
              <a:gdLst/>
              <a:ahLst/>
              <a:cxnLst/>
              <a:rect l="l" t="t" r="r" b="b"/>
              <a:pathLst>
                <a:path w="7025" h="5847" extrusionOk="0">
                  <a:moveTo>
                    <a:pt x="590" y="1"/>
                  </a:moveTo>
                  <a:lnTo>
                    <a:pt x="344" y="50"/>
                  </a:lnTo>
                  <a:lnTo>
                    <a:pt x="148" y="148"/>
                  </a:lnTo>
                  <a:lnTo>
                    <a:pt x="49" y="345"/>
                  </a:lnTo>
                  <a:lnTo>
                    <a:pt x="0" y="590"/>
                  </a:lnTo>
                  <a:lnTo>
                    <a:pt x="0" y="5847"/>
                  </a:lnTo>
                  <a:lnTo>
                    <a:pt x="7025" y="5847"/>
                  </a:lnTo>
                  <a:lnTo>
                    <a:pt x="7025" y="590"/>
                  </a:lnTo>
                  <a:lnTo>
                    <a:pt x="6976" y="345"/>
                  </a:lnTo>
                  <a:lnTo>
                    <a:pt x="6878" y="148"/>
                  </a:lnTo>
                  <a:lnTo>
                    <a:pt x="6681" y="50"/>
                  </a:lnTo>
                  <a:lnTo>
                    <a:pt x="6435" y="1"/>
                  </a:lnTo>
                  <a:lnTo>
                    <a:pt x="5306" y="1"/>
                  </a:lnTo>
                  <a:lnTo>
                    <a:pt x="5306" y="2359"/>
                  </a:lnTo>
                  <a:lnTo>
                    <a:pt x="5257" y="2555"/>
                  </a:lnTo>
                  <a:lnTo>
                    <a:pt x="5109" y="2752"/>
                  </a:lnTo>
                  <a:lnTo>
                    <a:pt x="4913" y="2899"/>
                  </a:lnTo>
                  <a:lnTo>
                    <a:pt x="4716" y="2948"/>
                  </a:lnTo>
                  <a:lnTo>
                    <a:pt x="2358" y="2948"/>
                  </a:lnTo>
                  <a:lnTo>
                    <a:pt x="2113" y="2899"/>
                  </a:lnTo>
                  <a:lnTo>
                    <a:pt x="1916" y="2752"/>
                  </a:lnTo>
                  <a:lnTo>
                    <a:pt x="1818" y="2555"/>
                  </a:lnTo>
                  <a:lnTo>
                    <a:pt x="1769" y="2359"/>
                  </a:lnTo>
                  <a:lnTo>
                    <a:pt x="17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80"/>
            <p:cNvSpPr/>
            <p:nvPr/>
          </p:nvSpPr>
          <p:spPr>
            <a:xfrm>
              <a:off x="7146075" y="2642550"/>
              <a:ext cx="175625" cy="146175"/>
            </a:xfrm>
            <a:custGeom>
              <a:avLst/>
              <a:gdLst/>
              <a:ahLst/>
              <a:cxnLst/>
              <a:rect l="l" t="t" r="r" b="b"/>
              <a:pathLst>
                <a:path w="7025" h="5847" fill="none" extrusionOk="0">
                  <a:moveTo>
                    <a:pt x="7025" y="590"/>
                  </a:moveTo>
                  <a:lnTo>
                    <a:pt x="7025" y="590"/>
                  </a:lnTo>
                  <a:lnTo>
                    <a:pt x="6976" y="345"/>
                  </a:lnTo>
                  <a:lnTo>
                    <a:pt x="6878" y="148"/>
                  </a:lnTo>
                  <a:lnTo>
                    <a:pt x="6681" y="50"/>
                  </a:lnTo>
                  <a:lnTo>
                    <a:pt x="6435" y="1"/>
                  </a:lnTo>
                  <a:lnTo>
                    <a:pt x="5306" y="1"/>
                  </a:lnTo>
                  <a:lnTo>
                    <a:pt x="5306" y="2359"/>
                  </a:lnTo>
                  <a:lnTo>
                    <a:pt x="5306" y="2359"/>
                  </a:lnTo>
                  <a:lnTo>
                    <a:pt x="5257" y="2555"/>
                  </a:lnTo>
                  <a:lnTo>
                    <a:pt x="5109" y="2752"/>
                  </a:lnTo>
                  <a:lnTo>
                    <a:pt x="4913" y="2899"/>
                  </a:lnTo>
                  <a:lnTo>
                    <a:pt x="4716" y="2948"/>
                  </a:lnTo>
                  <a:lnTo>
                    <a:pt x="2358" y="2948"/>
                  </a:lnTo>
                  <a:lnTo>
                    <a:pt x="2358" y="2948"/>
                  </a:lnTo>
                  <a:lnTo>
                    <a:pt x="2113" y="2899"/>
                  </a:lnTo>
                  <a:lnTo>
                    <a:pt x="1916" y="2752"/>
                  </a:lnTo>
                  <a:lnTo>
                    <a:pt x="1818" y="2555"/>
                  </a:lnTo>
                  <a:lnTo>
                    <a:pt x="1769" y="2359"/>
                  </a:lnTo>
                  <a:lnTo>
                    <a:pt x="1769" y="1"/>
                  </a:lnTo>
                  <a:lnTo>
                    <a:pt x="590" y="1"/>
                  </a:lnTo>
                  <a:lnTo>
                    <a:pt x="590" y="1"/>
                  </a:lnTo>
                  <a:lnTo>
                    <a:pt x="344" y="50"/>
                  </a:lnTo>
                  <a:lnTo>
                    <a:pt x="148" y="148"/>
                  </a:lnTo>
                  <a:lnTo>
                    <a:pt x="49" y="345"/>
                  </a:lnTo>
                  <a:lnTo>
                    <a:pt x="0" y="590"/>
                  </a:lnTo>
                  <a:lnTo>
                    <a:pt x="0" y="5847"/>
                  </a:lnTo>
                  <a:lnTo>
                    <a:pt x="7025" y="5847"/>
                  </a:lnTo>
                  <a:lnTo>
                    <a:pt x="7025" y="5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80"/>
            <p:cNvSpPr/>
            <p:nvPr/>
          </p:nvSpPr>
          <p:spPr>
            <a:xfrm>
              <a:off x="7321675" y="265730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80"/>
            <p:cNvSpPr/>
            <p:nvPr/>
          </p:nvSpPr>
          <p:spPr>
            <a:xfrm>
              <a:off x="7219750" y="2642550"/>
              <a:ext cx="29500" cy="44250"/>
            </a:xfrm>
            <a:custGeom>
              <a:avLst/>
              <a:gdLst/>
              <a:ahLst/>
              <a:cxnLst/>
              <a:rect l="l" t="t" r="r" b="b"/>
              <a:pathLst>
                <a:path w="1180" h="1770" extrusionOk="0">
                  <a:moveTo>
                    <a:pt x="1" y="1"/>
                  </a:moveTo>
                  <a:lnTo>
                    <a:pt x="1" y="1769"/>
                  </a:lnTo>
                  <a:lnTo>
                    <a:pt x="1180" y="1769"/>
                  </a:lnTo>
                  <a:lnTo>
                    <a:pt x="11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80"/>
            <p:cNvSpPr/>
            <p:nvPr/>
          </p:nvSpPr>
          <p:spPr>
            <a:xfrm>
              <a:off x="6880800" y="2818175"/>
              <a:ext cx="501075" cy="117925"/>
            </a:xfrm>
            <a:custGeom>
              <a:avLst/>
              <a:gdLst/>
              <a:ahLst/>
              <a:cxnLst/>
              <a:rect l="l" t="t" r="r" b="b"/>
              <a:pathLst>
                <a:path w="20043" h="4717" extrusionOk="0">
                  <a:moveTo>
                    <a:pt x="2997" y="1769"/>
                  </a:moveTo>
                  <a:lnTo>
                    <a:pt x="3194" y="1818"/>
                  </a:lnTo>
                  <a:lnTo>
                    <a:pt x="3390" y="1965"/>
                  </a:lnTo>
                  <a:lnTo>
                    <a:pt x="3538" y="2113"/>
                  </a:lnTo>
                  <a:lnTo>
                    <a:pt x="3587" y="2358"/>
                  </a:lnTo>
                  <a:lnTo>
                    <a:pt x="3538" y="2604"/>
                  </a:lnTo>
                  <a:lnTo>
                    <a:pt x="3390" y="2801"/>
                  </a:lnTo>
                  <a:lnTo>
                    <a:pt x="3194" y="2899"/>
                  </a:lnTo>
                  <a:lnTo>
                    <a:pt x="2997" y="2948"/>
                  </a:lnTo>
                  <a:lnTo>
                    <a:pt x="2752" y="2899"/>
                  </a:lnTo>
                  <a:lnTo>
                    <a:pt x="2555" y="2801"/>
                  </a:lnTo>
                  <a:lnTo>
                    <a:pt x="2457" y="2604"/>
                  </a:lnTo>
                  <a:lnTo>
                    <a:pt x="2408" y="2358"/>
                  </a:lnTo>
                  <a:lnTo>
                    <a:pt x="2457" y="2113"/>
                  </a:lnTo>
                  <a:lnTo>
                    <a:pt x="2555" y="1965"/>
                  </a:lnTo>
                  <a:lnTo>
                    <a:pt x="2752" y="1818"/>
                  </a:lnTo>
                  <a:lnTo>
                    <a:pt x="2997" y="1769"/>
                  </a:lnTo>
                  <a:close/>
                  <a:moveTo>
                    <a:pt x="5306" y="1769"/>
                  </a:moveTo>
                  <a:lnTo>
                    <a:pt x="5552" y="1818"/>
                  </a:lnTo>
                  <a:lnTo>
                    <a:pt x="5748" y="1965"/>
                  </a:lnTo>
                  <a:lnTo>
                    <a:pt x="5846" y="2113"/>
                  </a:lnTo>
                  <a:lnTo>
                    <a:pt x="5896" y="2358"/>
                  </a:lnTo>
                  <a:lnTo>
                    <a:pt x="5846" y="2604"/>
                  </a:lnTo>
                  <a:lnTo>
                    <a:pt x="5748" y="2801"/>
                  </a:lnTo>
                  <a:lnTo>
                    <a:pt x="5552" y="2899"/>
                  </a:lnTo>
                  <a:lnTo>
                    <a:pt x="5306" y="2948"/>
                  </a:lnTo>
                  <a:lnTo>
                    <a:pt x="5110" y="2899"/>
                  </a:lnTo>
                  <a:lnTo>
                    <a:pt x="4913" y="2801"/>
                  </a:lnTo>
                  <a:lnTo>
                    <a:pt x="4766" y="2604"/>
                  </a:lnTo>
                  <a:lnTo>
                    <a:pt x="4717" y="2358"/>
                  </a:lnTo>
                  <a:lnTo>
                    <a:pt x="4766" y="2113"/>
                  </a:lnTo>
                  <a:lnTo>
                    <a:pt x="4913" y="1965"/>
                  </a:lnTo>
                  <a:lnTo>
                    <a:pt x="5110" y="1818"/>
                  </a:lnTo>
                  <a:lnTo>
                    <a:pt x="5306" y="1769"/>
                  </a:lnTo>
                  <a:close/>
                  <a:moveTo>
                    <a:pt x="7664" y="1769"/>
                  </a:moveTo>
                  <a:lnTo>
                    <a:pt x="7910" y="1818"/>
                  </a:lnTo>
                  <a:lnTo>
                    <a:pt x="8106" y="1965"/>
                  </a:lnTo>
                  <a:lnTo>
                    <a:pt x="8204" y="2113"/>
                  </a:lnTo>
                  <a:lnTo>
                    <a:pt x="8253" y="2358"/>
                  </a:lnTo>
                  <a:lnTo>
                    <a:pt x="8204" y="2604"/>
                  </a:lnTo>
                  <a:lnTo>
                    <a:pt x="8106" y="2801"/>
                  </a:lnTo>
                  <a:lnTo>
                    <a:pt x="7910" y="2899"/>
                  </a:lnTo>
                  <a:lnTo>
                    <a:pt x="7664" y="2948"/>
                  </a:lnTo>
                  <a:lnTo>
                    <a:pt x="7467" y="2899"/>
                  </a:lnTo>
                  <a:lnTo>
                    <a:pt x="7271" y="2801"/>
                  </a:lnTo>
                  <a:lnTo>
                    <a:pt x="7124" y="2604"/>
                  </a:lnTo>
                  <a:lnTo>
                    <a:pt x="7074" y="2358"/>
                  </a:lnTo>
                  <a:lnTo>
                    <a:pt x="7124" y="2113"/>
                  </a:lnTo>
                  <a:lnTo>
                    <a:pt x="7271" y="1965"/>
                  </a:lnTo>
                  <a:lnTo>
                    <a:pt x="7467" y="1818"/>
                  </a:lnTo>
                  <a:lnTo>
                    <a:pt x="7664" y="1769"/>
                  </a:lnTo>
                  <a:close/>
                  <a:moveTo>
                    <a:pt x="10022" y="1769"/>
                  </a:moveTo>
                  <a:lnTo>
                    <a:pt x="10267" y="1818"/>
                  </a:lnTo>
                  <a:lnTo>
                    <a:pt x="10415" y="1965"/>
                  </a:lnTo>
                  <a:lnTo>
                    <a:pt x="10562" y="2113"/>
                  </a:lnTo>
                  <a:lnTo>
                    <a:pt x="10611" y="2358"/>
                  </a:lnTo>
                  <a:lnTo>
                    <a:pt x="10562" y="2604"/>
                  </a:lnTo>
                  <a:lnTo>
                    <a:pt x="10415" y="2801"/>
                  </a:lnTo>
                  <a:lnTo>
                    <a:pt x="10267" y="2899"/>
                  </a:lnTo>
                  <a:lnTo>
                    <a:pt x="10022" y="2948"/>
                  </a:lnTo>
                  <a:lnTo>
                    <a:pt x="9776" y="2899"/>
                  </a:lnTo>
                  <a:lnTo>
                    <a:pt x="9629" y="2801"/>
                  </a:lnTo>
                  <a:lnTo>
                    <a:pt x="9482" y="2604"/>
                  </a:lnTo>
                  <a:lnTo>
                    <a:pt x="9432" y="2358"/>
                  </a:lnTo>
                  <a:lnTo>
                    <a:pt x="9482" y="2113"/>
                  </a:lnTo>
                  <a:lnTo>
                    <a:pt x="9629" y="1965"/>
                  </a:lnTo>
                  <a:lnTo>
                    <a:pt x="9776" y="1818"/>
                  </a:lnTo>
                  <a:lnTo>
                    <a:pt x="10022" y="1769"/>
                  </a:lnTo>
                  <a:close/>
                  <a:moveTo>
                    <a:pt x="12380" y="1769"/>
                  </a:moveTo>
                  <a:lnTo>
                    <a:pt x="12576" y="1818"/>
                  </a:lnTo>
                  <a:lnTo>
                    <a:pt x="12773" y="1965"/>
                  </a:lnTo>
                  <a:lnTo>
                    <a:pt x="12920" y="2113"/>
                  </a:lnTo>
                  <a:lnTo>
                    <a:pt x="12969" y="2358"/>
                  </a:lnTo>
                  <a:lnTo>
                    <a:pt x="12920" y="2604"/>
                  </a:lnTo>
                  <a:lnTo>
                    <a:pt x="12773" y="2801"/>
                  </a:lnTo>
                  <a:lnTo>
                    <a:pt x="12576" y="2899"/>
                  </a:lnTo>
                  <a:lnTo>
                    <a:pt x="12380" y="2948"/>
                  </a:lnTo>
                  <a:lnTo>
                    <a:pt x="12134" y="2899"/>
                  </a:lnTo>
                  <a:lnTo>
                    <a:pt x="11938" y="2801"/>
                  </a:lnTo>
                  <a:lnTo>
                    <a:pt x="11839" y="2604"/>
                  </a:lnTo>
                  <a:lnTo>
                    <a:pt x="11790" y="2358"/>
                  </a:lnTo>
                  <a:lnTo>
                    <a:pt x="11839" y="2113"/>
                  </a:lnTo>
                  <a:lnTo>
                    <a:pt x="11938" y="1965"/>
                  </a:lnTo>
                  <a:lnTo>
                    <a:pt x="12134" y="1818"/>
                  </a:lnTo>
                  <a:lnTo>
                    <a:pt x="12380" y="1769"/>
                  </a:lnTo>
                  <a:close/>
                  <a:moveTo>
                    <a:pt x="14738" y="1769"/>
                  </a:moveTo>
                  <a:lnTo>
                    <a:pt x="14934" y="1818"/>
                  </a:lnTo>
                  <a:lnTo>
                    <a:pt x="15131" y="1965"/>
                  </a:lnTo>
                  <a:lnTo>
                    <a:pt x="15278" y="2113"/>
                  </a:lnTo>
                  <a:lnTo>
                    <a:pt x="15327" y="2358"/>
                  </a:lnTo>
                  <a:lnTo>
                    <a:pt x="15278" y="2604"/>
                  </a:lnTo>
                  <a:lnTo>
                    <a:pt x="15131" y="2801"/>
                  </a:lnTo>
                  <a:lnTo>
                    <a:pt x="14934" y="2899"/>
                  </a:lnTo>
                  <a:lnTo>
                    <a:pt x="14738" y="2948"/>
                  </a:lnTo>
                  <a:lnTo>
                    <a:pt x="14492" y="2899"/>
                  </a:lnTo>
                  <a:lnTo>
                    <a:pt x="14296" y="2801"/>
                  </a:lnTo>
                  <a:lnTo>
                    <a:pt x="14197" y="2604"/>
                  </a:lnTo>
                  <a:lnTo>
                    <a:pt x="14148" y="2358"/>
                  </a:lnTo>
                  <a:lnTo>
                    <a:pt x="14197" y="2113"/>
                  </a:lnTo>
                  <a:lnTo>
                    <a:pt x="14296" y="1965"/>
                  </a:lnTo>
                  <a:lnTo>
                    <a:pt x="14492" y="1818"/>
                  </a:lnTo>
                  <a:lnTo>
                    <a:pt x="14738" y="1769"/>
                  </a:lnTo>
                  <a:close/>
                  <a:moveTo>
                    <a:pt x="17046" y="1769"/>
                  </a:moveTo>
                  <a:lnTo>
                    <a:pt x="17292" y="1818"/>
                  </a:lnTo>
                  <a:lnTo>
                    <a:pt x="17489" y="1965"/>
                  </a:lnTo>
                  <a:lnTo>
                    <a:pt x="17587" y="2113"/>
                  </a:lnTo>
                  <a:lnTo>
                    <a:pt x="17636" y="2358"/>
                  </a:lnTo>
                  <a:lnTo>
                    <a:pt x="17587" y="2604"/>
                  </a:lnTo>
                  <a:lnTo>
                    <a:pt x="17489" y="2801"/>
                  </a:lnTo>
                  <a:lnTo>
                    <a:pt x="17292" y="2899"/>
                  </a:lnTo>
                  <a:lnTo>
                    <a:pt x="17046" y="2948"/>
                  </a:lnTo>
                  <a:lnTo>
                    <a:pt x="16850" y="2899"/>
                  </a:lnTo>
                  <a:lnTo>
                    <a:pt x="16654" y="2801"/>
                  </a:lnTo>
                  <a:lnTo>
                    <a:pt x="16506" y="2604"/>
                  </a:lnTo>
                  <a:lnTo>
                    <a:pt x="16457" y="2358"/>
                  </a:lnTo>
                  <a:lnTo>
                    <a:pt x="16506" y="2113"/>
                  </a:lnTo>
                  <a:lnTo>
                    <a:pt x="16654" y="1965"/>
                  </a:lnTo>
                  <a:lnTo>
                    <a:pt x="16850" y="1818"/>
                  </a:lnTo>
                  <a:lnTo>
                    <a:pt x="17046" y="1769"/>
                  </a:lnTo>
                  <a:close/>
                  <a:moveTo>
                    <a:pt x="2408" y="1"/>
                  </a:moveTo>
                  <a:lnTo>
                    <a:pt x="1917" y="50"/>
                  </a:lnTo>
                  <a:lnTo>
                    <a:pt x="1474" y="197"/>
                  </a:lnTo>
                  <a:lnTo>
                    <a:pt x="1081" y="394"/>
                  </a:lnTo>
                  <a:lnTo>
                    <a:pt x="688" y="688"/>
                  </a:lnTo>
                  <a:lnTo>
                    <a:pt x="394" y="1032"/>
                  </a:lnTo>
                  <a:lnTo>
                    <a:pt x="197" y="1474"/>
                  </a:lnTo>
                  <a:lnTo>
                    <a:pt x="50" y="1867"/>
                  </a:lnTo>
                  <a:lnTo>
                    <a:pt x="1" y="2358"/>
                  </a:lnTo>
                  <a:lnTo>
                    <a:pt x="50" y="2850"/>
                  </a:lnTo>
                  <a:lnTo>
                    <a:pt x="197" y="3292"/>
                  </a:lnTo>
                  <a:lnTo>
                    <a:pt x="394" y="3685"/>
                  </a:lnTo>
                  <a:lnTo>
                    <a:pt x="688" y="4029"/>
                  </a:lnTo>
                  <a:lnTo>
                    <a:pt x="1081" y="4323"/>
                  </a:lnTo>
                  <a:lnTo>
                    <a:pt x="1474" y="4520"/>
                  </a:lnTo>
                  <a:lnTo>
                    <a:pt x="1917" y="4667"/>
                  </a:lnTo>
                  <a:lnTo>
                    <a:pt x="2408" y="4716"/>
                  </a:lnTo>
                  <a:lnTo>
                    <a:pt x="17636" y="4716"/>
                  </a:lnTo>
                  <a:lnTo>
                    <a:pt x="18127" y="4667"/>
                  </a:lnTo>
                  <a:lnTo>
                    <a:pt x="18569" y="4520"/>
                  </a:lnTo>
                  <a:lnTo>
                    <a:pt x="18962" y="4323"/>
                  </a:lnTo>
                  <a:lnTo>
                    <a:pt x="19355" y="4029"/>
                  </a:lnTo>
                  <a:lnTo>
                    <a:pt x="19650" y="3685"/>
                  </a:lnTo>
                  <a:lnTo>
                    <a:pt x="19847" y="3292"/>
                  </a:lnTo>
                  <a:lnTo>
                    <a:pt x="19994" y="2850"/>
                  </a:lnTo>
                  <a:lnTo>
                    <a:pt x="20043" y="2358"/>
                  </a:lnTo>
                  <a:lnTo>
                    <a:pt x="19994" y="1867"/>
                  </a:lnTo>
                  <a:lnTo>
                    <a:pt x="19847" y="1474"/>
                  </a:lnTo>
                  <a:lnTo>
                    <a:pt x="19650" y="1032"/>
                  </a:lnTo>
                  <a:lnTo>
                    <a:pt x="19355" y="688"/>
                  </a:lnTo>
                  <a:lnTo>
                    <a:pt x="18962" y="394"/>
                  </a:lnTo>
                  <a:lnTo>
                    <a:pt x="18569" y="197"/>
                  </a:lnTo>
                  <a:lnTo>
                    <a:pt x="18127" y="50"/>
                  </a:lnTo>
                  <a:lnTo>
                    <a:pt x="176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80"/>
            <p:cNvSpPr/>
            <p:nvPr/>
          </p:nvSpPr>
          <p:spPr>
            <a:xfrm>
              <a:off x="6880800" y="2818175"/>
              <a:ext cx="501075" cy="117925"/>
            </a:xfrm>
            <a:custGeom>
              <a:avLst/>
              <a:gdLst/>
              <a:ahLst/>
              <a:cxnLst/>
              <a:rect l="l" t="t" r="r" b="b"/>
              <a:pathLst>
                <a:path w="20043" h="4717" fill="none" extrusionOk="0">
                  <a:moveTo>
                    <a:pt x="17636" y="1"/>
                  </a:moveTo>
                  <a:lnTo>
                    <a:pt x="2408" y="1"/>
                  </a:lnTo>
                  <a:lnTo>
                    <a:pt x="2408" y="1"/>
                  </a:lnTo>
                  <a:lnTo>
                    <a:pt x="1917" y="50"/>
                  </a:lnTo>
                  <a:lnTo>
                    <a:pt x="1474" y="197"/>
                  </a:lnTo>
                  <a:lnTo>
                    <a:pt x="1081" y="394"/>
                  </a:lnTo>
                  <a:lnTo>
                    <a:pt x="688" y="688"/>
                  </a:lnTo>
                  <a:lnTo>
                    <a:pt x="394" y="1032"/>
                  </a:lnTo>
                  <a:lnTo>
                    <a:pt x="197" y="1474"/>
                  </a:lnTo>
                  <a:lnTo>
                    <a:pt x="50" y="1867"/>
                  </a:lnTo>
                  <a:lnTo>
                    <a:pt x="1" y="2358"/>
                  </a:lnTo>
                  <a:lnTo>
                    <a:pt x="1" y="2358"/>
                  </a:lnTo>
                  <a:lnTo>
                    <a:pt x="50" y="2850"/>
                  </a:lnTo>
                  <a:lnTo>
                    <a:pt x="197" y="3292"/>
                  </a:lnTo>
                  <a:lnTo>
                    <a:pt x="394" y="3685"/>
                  </a:lnTo>
                  <a:lnTo>
                    <a:pt x="688" y="4029"/>
                  </a:lnTo>
                  <a:lnTo>
                    <a:pt x="1081" y="4323"/>
                  </a:lnTo>
                  <a:lnTo>
                    <a:pt x="1474" y="4520"/>
                  </a:lnTo>
                  <a:lnTo>
                    <a:pt x="1917" y="4667"/>
                  </a:lnTo>
                  <a:lnTo>
                    <a:pt x="2408" y="4716"/>
                  </a:lnTo>
                  <a:lnTo>
                    <a:pt x="17636" y="4716"/>
                  </a:lnTo>
                  <a:lnTo>
                    <a:pt x="17636" y="4716"/>
                  </a:lnTo>
                  <a:lnTo>
                    <a:pt x="18127" y="4667"/>
                  </a:lnTo>
                  <a:lnTo>
                    <a:pt x="18569" y="4520"/>
                  </a:lnTo>
                  <a:lnTo>
                    <a:pt x="18962" y="4323"/>
                  </a:lnTo>
                  <a:lnTo>
                    <a:pt x="19355" y="4029"/>
                  </a:lnTo>
                  <a:lnTo>
                    <a:pt x="19650" y="3685"/>
                  </a:lnTo>
                  <a:lnTo>
                    <a:pt x="19847" y="3292"/>
                  </a:lnTo>
                  <a:lnTo>
                    <a:pt x="19994" y="2850"/>
                  </a:lnTo>
                  <a:lnTo>
                    <a:pt x="20043" y="2358"/>
                  </a:lnTo>
                  <a:lnTo>
                    <a:pt x="20043" y="2358"/>
                  </a:lnTo>
                  <a:lnTo>
                    <a:pt x="19994" y="1867"/>
                  </a:lnTo>
                  <a:lnTo>
                    <a:pt x="19847" y="1474"/>
                  </a:lnTo>
                  <a:lnTo>
                    <a:pt x="19650" y="1032"/>
                  </a:lnTo>
                  <a:lnTo>
                    <a:pt x="19355" y="688"/>
                  </a:lnTo>
                  <a:lnTo>
                    <a:pt x="18962" y="394"/>
                  </a:lnTo>
                  <a:lnTo>
                    <a:pt x="18569" y="197"/>
                  </a:lnTo>
                  <a:lnTo>
                    <a:pt x="18127" y="50"/>
                  </a:lnTo>
                  <a:lnTo>
                    <a:pt x="17636" y="1"/>
                  </a:lnTo>
                  <a:lnTo>
                    <a:pt x="1763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80"/>
            <p:cNvSpPr/>
            <p:nvPr/>
          </p:nvSpPr>
          <p:spPr>
            <a:xfrm>
              <a:off x="6940975" y="2862375"/>
              <a:ext cx="29500" cy="29500"/>
            </a:xfrm>
            <a:custGeom>
              <a:avLst/>
              <a:gdLst/>
              <a:ahLst/>
              <a:cxnLst/>
              <a:rect l="l" t="t" r="r" b="b"/>
              <a:pathLst>
                <a:path w="1180" h="1180" fill="none" extrusionOk="0">
                  <a:moveTo>
                    <a:pt x="590" y="1180"/>
                  </a:moveTo>
                  <a:lnTo>
                    <a:pt x="590" y="1180"/>
                  </a:lnTo>
                  <a:lnTo>
                    <a:pt x="345" y="1131"/>
                  </a:lnTo>
                  <a:lnTo>
                    <a:pt x="148" y="1033"/>
                  </a:lnTo>
                  <a:lnTo>
                    <a:pt x="50" y="836"/>
                  </a:lnTo>
                  <a:lnTo>
                    <a:pt x="1" y="590"/>
                  </a:lnTo>
                  <a:lnTo>
                    <a:pt x="1" y="590"/>
                  </a:lnTo>
                  <a:lnTo>
                    <a:pt x="50" y="345"/>
                  </a:lnTo>
                  <a:lnTo>
                    <a:pt x="148" y="197"/>
                  </a:lnTo>
                  <a:lnTo>
                    <a:pt x="345" y="50"/>
                  </a:lnTo>
                  <a:lnTo>
                    <a:pt x="590" y="1"/>
                  </a:lnTo>
                  <a:lnTo>
                    <a:pt x="590" y="1"/>
                  </a:lnTo>
                  <a:lnTo>
                    <a:pt x="787" y="50"/>
                  </a:lnTo>
                  <a:lnTo>
                    <a:pt x="983" y="197"/>
                  </a:lnTo>
                  <a:lnTo>
                    <a:pt x="1131" y="345"/>
                  </a:lnTo>
                  <a:lnTo>
                    <a:pt x="1180" y="590"/>
                  </a:lnTo>
                  <a:lnTo>
                    <a:pt x="1180" y="590"/>
                  </a:lnTo>
                  <a:lnTo>
                    <a:pt x="1131" y="836"/>
                  </a:lnTo>
                  <a:lnTo>
                    <a:pt x="983" y="1033"/>
                  </a:lnTo>
                  <a:lnTo>
                    <a:pt x="787" y="1131"/>
                  </a:lnTo>
                  <a:lnTo>
                    <a:pt x="590" y="1180"/>
                  </a:lnTo>
                  <a:lnTo>
                    <a:pt x="590" y="118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80"/>
            <p:cNvSpPr/>
            <p:nvPr/>
          </p:nvSpPr>
          <p:spPr>
            <a:xfrm>
              <a:off x="6998700" y="2862375"/>
              <a:ext cx="29500" cy="29500"/>
            </a:xfrm>
            <a:custGeom>
              <a:avLst/>
              <a:gdLst/>
              <a:ahLst/>
              <a:cxnLst/>
              <a:rect l="l" t="t" r="r" b="b"/>
              <a:pathLst>
                <a:path w="1180" h="1180" fill="none" extrusionOk="0">
                  <a:moveTo>
                    <a:pt x="590" y="1180"/>
                  </a:moveTo>
                  <a:lnTo>
                    <a:pt x="590" y="1180"/>
                  </a:lnTo>
                  <a:lnTo>
                    <a:pt x="394" y="1131"/>
                  </a:lnTo>
                  <a:lnTo>
                    <a:pt x="197" y="1033"/>
                  </a:lnTo>
                  <a:lnTo>
                    <a:pt x="50" y="836"/>
                  </a:lnTo>
                  <a:lnTo>
                    <a:pt x="1" y="590"/>
                  </a:lnTo>
                  <a:lnTo>
                    <a:pt x="1" y="590"/>
                  </a:lnTo>
                  <a:lnTo>
                    <a:pt x="50" y="345"/>
                  </a:lnTo>
                  <a:lnTo>
                    <a:pt x="197" y="197"/>
                  </a:lnTo>
                  <a:lnTo>
                    <a:pt x="394" y="50"/>
                  </a:lnTo>
                  <a:lnTo>
                    <a:pt x="590" y="1"/>
                  </a:lnTo>
                  <a:lnTo>
                    <a:pt x="590" y="1"/>
                  </a:lnTo>
                  <a:lnTo>
                    <a:pt x="836" y="50"/>
                  </a:lnTo>
                  <a:lnTo>
                    <a:pt x="1032" y="197"/>
                  </a:lnTo>
                  <a:lnTo>
                    <a:pt x="1130" y="345"/>
                  </a:lnTo>
                  <a:lnTo>
                    <a:pt x="1180" y="590"/>
                  </a:lnTo>
                  <a:lnTo>
                    <a:pt x="1180" y="590"/>
                  </a:lnTo>
                  <a:lnTo>
                    <a:pt x="1130" y="836"/>
                  </a:lnTo>
                  <a:lnTo>
                    <a:pt x="1032" y="1033"/>
                  </a:lnTo>
                  <a:lnTo>
                    <a:pt x="836" y="1131"/>
                  </a:lnTo>
                  <a:lnTo>
                    <a:pt x="590" y="1180"/>
                  </a:lnTo>
                  <a:lnTo>
                    <a:pt x="590" y="118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80"/>
            <p:cNvSpPr/>
            <p:nvPr/>
          </p:nvSpPr>
          <p:spPr>
            <a:xfrm>
              <a:off x="7057650" y="2862375"/>
              <a:ext cx="29500" cy="29500"/>
            </a:xfrm>
            <a:custGeom>
              <a:avLst/>
              <a:gdLst/>
              <a:ahLst/>
              <a:cxnLst/>
              <a:rect l="l" t="t" r="r" b="b"/>
              <a:pathLst>
                <a:path w="1180" h="1180" fill="none" extrusionOk="0">
                  <a:moveTo>
                    <a:pt x="590" y="1180"/>
                  </a:moveTo>
                  <a:lnTo>
                    <a:pt x="590" y="1180"/>
                  </a:lnTo>
                  <a:lnTo>
                    <a:pt x="393" y="1131"/>
                  </a:lnTo>
                  <a:lnTo>
                    <a:pt x="197" y="1033"/>
                  </a:lnTo>
                  <a:lnTo>
                    <a:pt x="50" y="836"/>
                  </a:lnTo>
                  <a:lnTo>
                    <a:pt x="0" y="590"/>
                  </a:lnTo>
                  <a:lnTo>
                    <a:pt x="0" y="590"/>
                  </a:lnTo>
                  <a:lnTo>
                    <a:pt x="50" y="345"/>
                  </a:lnTo>
                  <a:lnTo>
                    <a:pt x="197" y="197"/>
                  </a:lnTo>
                  <a:lnTo>
                    <a:pt x="393" y="50"/>
                  </a:lnTo>
                  <a:lnTo>
                    <a:pt x="590" y="1"/>
                  </a:lnTo>
                  <a:lnTo>
                    <a:pt x="590" y="1"/>
                  </a:lnTo>
                  <a:lnTo>
                    <a:pt x="836" y="50"/>
                  </a:lnTo>
                  <a:lnTo>
                    <a:pt x="1032" y="197"/>
                  </a:lnTo>
                  <a:lnTo>
                    <a:pt x="1130" y="345"/>
                  </a:lnTo>
                  <a:lnTo>
                    <a:pt x="1179" y="590"/>
                  </a:lnTo>
                  <a:lnTo>
                    <a:pt x="1179" y="590"/>
                  </a:lnTo>
                  <a:lnTo>
                    <a:pt x="1130" y="836"/>
                  </a:lnTo>
                  <a:lnTo>
                    <a:pt x="1032" y="1033"/>
                  </a:lnTo>
                  <a:lnTo>
                    <a:pt x="836" y="1131"/>
                  </a:lnTo>
                  <a:lnTo>
                    <a:pt x="590" y="1180"/>
                  </a:lnTo>
                  <a:lnTo>
                    <a:pt x="590" y="118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80"/>
            <p:cNvSpPr/>
            <p:nvPr/>
          </p:nvSpPr>
          <p:spPr>
            <a:xfrm>
              <a:off x="7116600" y="2862375"/>
              <a:ext cx="29500" cy="29500"/>
            </a:xfrm>
            <a:custGeom>
              <a:avLst/>
              <a:gdLst/>
              <a:ahLst/>
              <a:cxnLst/>
              <a:rect l="l" t="t" r="r" b="b"/>
              <a:pathLst>
                <a:path w="1180" h="1180" fill="none" extrusionOk="0">
                  <a:moveTo>
                    <a:pt x="590" y="1180"/>
                  </a:moveTo>
                  <a:lnTo>
                    <a:pt x="590" y="1180"/>
                  </a:lnTo>
                  <a:lnTo>
                    <a:pt x="344" y="1131"/>
                  </a:lnTo>
                  <a:lnTo>
                    <a:pt x="197" y="1033"/>
                  </a:lnTo>
                  <a:lnTo>
                    <a:pt x="50" y="836"/>
                  </a:lnTo>
                  <a:lnTo>
                    <a:pt x="0" y="590"/>
                  </a:lnTo>
                  <a:lnTo>
                    <a:pt x="0" y="590"/>
                  </a:lnTo>
                  <a:lnTo>
                    <a:pt x="50" y="345"/>
                  </a:lnTo>
                  <a:lnTo>
                    <a:pt x="197" y="197"/>
                  </a:lnTo>
                  <a:lnTo>
                    <a:pt x="344" y="50"/>
                  </a:lnTo>
                  <a:lnTo>
                    <a:pt x="590" y="1"/>
                  </a:lnTo>
                  <a:lnTo>
                    <a:pt x="590" y="1"/>
                  </a:lnTo>
                  <a:lnTo>
                    <a:pt x="835" y="50"/>
                  </a:lnTo>
                  <a:lnTo>
                    <a:pt x="983" y="197"/>
                  </a:lnTo>
                  <a:lnTo>
                    <a:pt x="1130" y="345"/>
                  </a:lnTo>
                  <a:lnTo>
                    <a:pt x="1179" y="590"/>
                  </a:lnTo>
                  <a:lnTo>
                    <a:pt x="1179" y="590"/>
                  </a:lnTo>
                  <a:lnTo>
                    <a:pt x="1130" y="836"/>
                  </a:lnTo>
                  <a:lnTo>
                    <a:pt x="983" y="1033"/>
                  </a:lnTo>
                  <a:lnTo>
                    <a:pt x="835" y="1131"/>
                  </a:lnTo>
                  <a:lnTo>
                    <a:pt x="590" y="1180"/>
                  </a:lnTo>
                  <a:lnTo>
                    <a:pt x="590" y="118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80"/>
            <p:cNvSpPr/>
            <p:nvPr/>
          </p:nvSpPr>
          <p:spPr>
            <a:xfrm>
              <a:off x="7175550" y="2862375"/>
              <a:ext cx="29500" cy="29500"/>
            </a:xfrm>
            <a:custGeom>
              <a:avLst/>
              <a:gdLst/>
              <a:ahLst/>
              <a:cxnLst/>
              <a:rect l="l" t="t" r="r" b="b"/>
              <a:pathLst>
                <a:path w="1180" h="1180" fill="none" extrusionOk="0">
                  <a:moveTo>
                    <a:pt x="590" y="1180"/>
                  </a:moveTo>
                  <a:lnTo>
                    <a:pt x="590" y="1180"/>
                  </a:lnTo>
                  <a:lnTo>
                    <a:pt x="344" y="1131"/>
                  </a:lnTo>
                  <a:lnTo>
                    <a:pt x="148" y="1033"/>
                  </a:lnTo>
                  <a:lnTo>
                    <a:pt x="49" y="836"/>
                  </a:lnTo>
                  <a:lnTo>
                    <a:pt x="0" y="590"/>
                  </a:lnTo>
                  <a:lnTo>
                    <a:pt x="0" y="590"/>
                  </a:lnTo>
                  <a:lnTo>
                    <a:pt x="49" y="345"/>
                  </a:lnTo>
                  <a:lnTo>
                    <a:pt x="148" y="197"/>
                  </a:lnTo>
                  <a:lnTo>
                    <a:pt x="344" y="50"/>
                  </a:lnTo>
                  <a:lnTo>
                    <a:pt x="590" y="1"/>
                  </a:lnTo>
                  <a:lnTo>
                    <a:pt x="590" y="1"/>
                  </a:lnTo>
                  <a:lnTo>
                    <a:pt x="786" y="50"/>
                  </a:lnTo>
                  <a:lnTo>
                    <a:pt x="983" y="197"/>
                  </a:lnTo>
                  <a:lnTo>
                    <a:pt x="1130" y="345"/>
                  </a:lnTo>
                  <a:lnTo>
                    <a:pt x="1179" y="590"/>
                  </a:lnTo>
                  <a:lnTo>
                    <a:pt x="1179" y="590"/>
                  </a:lnTo>
                  <a:lnTo>
                    <a:pt x="1130" y="836"/>
                  </a:lnTo>
                  <a:lnTo>
                    <a:pt x="983" y="1033"/>
                  </a:lnTo>
                  <a:lnTo>
                    <a:pt x="786" y="1131"/>
                  </a:lnTo>
                  <a:lnTo>
                    <a:pt x="590" y="1180"/>
                  </a:lnTo>
                  <a:lnTo>
                    <a:pt x="590" y="118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80"/>
            <p:cNvSpPr/>
            <p:nvPr/>
          </p:nvSpPr>
          <p:spPr>
            <a:xfrm>
              <a:off x="7234500" y="2862375"/>
              <a:ext cx="29500" cy="29500"/>
            </a:xfrm>
            <a:custGeom>
              <a:avLst/>
              <a:gdLst/>
              <a:ahLst/>
              <a:cxnLst/>
              <a:rect l="l" t="t" r="r" b="b"/>
              <a:pathLst>
                <a:path w="1180" h="1180" fill="none" extrusionOk="0">
                  <a:moveTo>
                    <a:pt x="590" y="1180"/>
                  </a:moveTo>
                  <a:lnTo>
                    <a:pt x="590" y="1180"/>
                  </a:lnTo>
                  <a:lnTo>
                    <a:pt x="344" y="1131"/>
                  </a:lnTo>
                  <a:lnTo>
                    <a:pt x="148" y="1033"/>
                  </a:lnTo>
                  <a:lnTo>
                    <a:pt x="49" y="836"/>
                  </a:lnTo>
                  <a:lnTo>
                    <a:pt x="0" y="590"/>
                  </a:lnTo>
                  <a:lnTo>
                    <a:pt x="0" y="590"/>
                  </a:lnTo>
                  <a:lnTo>
                    <a:pt x="49" y="345"/>
                  </a:lnTo>
                  <a:lnTo>
                    <a:pt x="148" y="197"/>
                  </a:lnTo>
                  <a:lnTo>
                    <a:pt x="344" y="50"/>
                  </a:lnTo>
                  <a:lnTo>
                    <a:pt x="590" y="1"/>
                  </a:lnTo>
                  <a:lnTo>
                    <a:pt x="590" y="1"/>
                  </a:lnTo>
                  <a:lnTo>
                    <a:pt x="786" y="50"/>
                  </a:lnTo>
                  <a:lnTo>
                    <a:pt x="983" y="197"/>
                  </a:lnTo>
                  <a:lnTo>
                    <a:pt x="1130" y="345"/>
                  </a:lnTo>
                  <a:lnTo>
                    <a:pt x="1179" y="590"/>
                  </a:lnTo>
                  <a:lnTo>
                    <a:pt x="1179" y="590"/>
                  </a:lnTo>
                  <a:lnTo>
                    <a:pt x="1130" y="836"/>
                  </a:lnTo>
                  <a:lnTo>
                    <a:pt x="983" y="1033"/>
                  </a:lnTo>
                  <a:lnTo>
                    <a:pt x="786" y="1131"/>
                  </a:lnTo>
                  <a:lnTo>
                    <a:pt x="590" y="1180"/>
                  </a:lnTo>
                  <a:lnTo>
                    <a:pt x="590" y="118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80"/>
            <p:cNvSpPr/>
            <p:nvPr/>
          </p:nvSpPr>
          <p:spPr>
            <a:xfrm>
              <a:off x="7292225" y="2862375"/>
              <a:ext cx="29475" cy="29500"/>
            </a:xfrm>
            <a:custGeom>
              <a:avLst/>
              <a:gdLst/>
              <a:ahLst/>
              <a:cxnLst/>
              <a:rect l="l" t="t" r="r" b="b"/>
              <a:pathLst>
                <a:path w="1179" h="1180" fill="none" extrusionOk="0">
                  <a:moveTo>
                    <a:pt x="589" y="1180"/>
                  </a:moveTo>
                  <a:lnTo>
                    <a:pt x="589" y="1180"/>
                  </a:lnTo>
                  <a:lnTo>
                    <a:pt x="393" y="1131"/>
                  </a:lnTo>
                  <a:lnTo>
                    <a:pt x="197" y="1033"/>
                  </a:lnTo>
                  <a:lnTo>
                    <a:pt x="49" y="836"/>
                  </a:lnTo>
                  <a:lnTo>
                    <a:pt x="0" y="590"/>
                  </a:lnTo>
                  <a:lnTo>
                    <a:pt x="0" y="590"/>
                  </a:lnTo>
                  <a:lnTo>
                    <a:pt x="49" y="345"/>
                  </a:lnTo>
                  <a:lnTo>
                    <a:pt x="197" y="197"/>
                  </a:lnTo>
                  <a:lnTo>
                    <a:pt x="393" y="50"/>
                  </a:lnTo>
                  <a:lnTo>
                    <a:pt x="589" y="1"/>
                  </a:lnTo>
                  <a:lnTo>
                    <a:pt x="589" y="1"/>
                  </a:lnTo>
                  <a:lnTo>
                    <a:pt x="835" y="50"/>
                  </a:lnTo>
                  <a:lnTo>
                    <a:pt x="1032" y="197"/>
                  </a:lnTo>
                  <a:lnTo>
                    <a:pt x="1130" y="345"/>
                  </a:lnTo>
                  <a:lnTo>
                    <a:pt x="1179" y="590"/>
                  </a:lnTo>
                  <a:lnTo>
                    <a:pt x="1179" y="590"/>
                  </a:lnTo>
                  <a:lnTo>
                    <a:pt x="1130" y="836"/>
                  </a:lnTo>
                  <a:lnTo>
                    <a:pt x="1032" y="1033"/>
                  </a:lnTo>
                  <a:lnTo>
                    <a:pt x="835" y="1131"/>
                  </a:lnTo>
                  <a:lnTo>
                    <a:pt x="589" y="1180"/>
                  </a:lnTo>
                  <a:lnTo>
                    <a:pt x="589" y="118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80"/>
            <p:cNvSpPr/>
            <p:nvPr/>
          </p:nvSpPr>
          <p:spPr>
            <a:xfrm>
              <a:off x="7306950" y="2891850"/>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80"/>
            <p:cNvSpPr/>
            <p:nvPr/>
          </p:nvSpPr>
          <p:spPr>
            <a:xfrm>
              <a:off x="6911500" y="2965550"/>
              <a:ext cx="439675" cy="58975"/>
            </a:xfrm>
            <a:custGeom>
              <a:avLst/>
              <a:gdLst/>
              <a:ahLst/>
              <a:cxnLst/>
              <a:rect l="l" t="t" r="r" b="b"/>
              <a:pathLst>
                <a:path w="17587" h="2359" extrusionOk="0">
                  <a:moveTo>
                    <a:pt x="1180" y="0"/>
                  </a:moveTo>
                  <a:lnTo>
                    <a:pt x="1180" y="1179"/>
                  </a:lnTo>
                  <a:lnTo>
                    <a:pt x="590" y="1179"/>
                  </a:lnTo>
                  <a:lnTo>
                    <a:pt x="345" y="1228"/>
                  </a:lnTo>
                  <a:lnTo>
                    <a:pt x="148" y="1327"/>
                  </a:lnTo>
                  <a:lnTo>
                    <a:pt x="50" y="1523"/>
                  </a:lnTo>
                  <a:lnTo>
                    <a:pt x="1" y="1769"/>
                  </a:lnTo>
                  <a:lnTo>
                    <a:pt x="50" y="1965"/>
                  </a:lnTo>
                  <a:lnTo>
                    <a:pt x="148" y="2162"/>
                  </a:lnTo>
                  <a:lnTo>
                    <a:pt x="345" y="2309"/>
                  </a:lnTo>
                  <a:lnTo>
                    <a:pt x="590" y="2358"/>
                  </a:lnTo>
                  <a:lnTo>
                    <a:pt x="16997" y="2358"/>
                  </a:lnTo>
                  <a:lnTo>
                    <a:pt x="17243" y="2309"/>
                  </a:lnTo>
                  <a:lnTo>
                    <a:pt x="17440" y="2162"/>
                  </a:lnTo>
                  <a:lnTo>
                    <a:pt x="17538" y="1965"/>
                  </a:lnTo>
                  <a:lnTo>
                    <a:pt x="17587" y="1769"/>
                  </a:lnTo>
                  <a:lnTo>
                    <a:pt x="17538" y="1523"/>
                  </a:lnTo>
                  <a:lnTo>
                    <a:pt x="17440" y="1327"/>
                  </a:lnTo>
                  <a:lnTo>
                    <a:pt x="17243" y="1228"/>
                  </a:lnTo>
                  <a:lnTo>
                    <a:pt x="16997" y="1179"/>
                  </a:lnTo>
                  <a:lnTo>
                    <a:pt x="16408" y="1179"/>
                  </a:lnTo>
                  <a:lnTo>
                    <a:pt x="164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80"/>
            <p:cNvSpPr/>
            <p:nvPr/>
          </p:nvSpPr>
          <p:spPr>
            <a:xfrm>
              <a:off x="6911500" y="2965550"/>
              <a:ext cx="439675" cy="58975"/>
            </a:xfrm>
            <a:custGeom>
              <a:avLst/>
              <a:gdLst/>
              <a:ahLst/>
              <a:cxnLst/>
              <a:rect l="l" t="t" r="r" b="b"/>
              <a:pathLst>
                <a:path w="17587" h="2359" fill="none" extrusionOk="0">
                  <a:moveTo>
                    <a:pt x="1180" y="0"/>
                  </a:moveTo>
                  <a:lnTo>
                    <a:pt x="1180" y="1179"/>
                  </a:lnTo>
                  <a:lnTo>
                    <a:pt x="590" y="1179"/>
                  </a:lnTo>
                  <a:lnTo>
                    <a:pt x="590" y="1179"/>
                  </a:lnTo>
                  <a:lnTo>
                    <a:pt x="345" y="1228"/>
                  </a:lnTo>
                  <a:lnTo>
                    <a:pt x="148" y="1327"/>
                  </a:lnTo>
                  <a:lnTo>
                    <a:pt x="50" y="1523"/>
                  </a:lnTo>
                  <a:lnTo>
                    <a:pt x="1" y="1769"/>
                  </a:lnTo>
                  <a:lnTo>
                    <a:pt x="1" y="1769"/>
                  </a:lnTo>
                  <a:lnTo>
                    <a:pt x="50" y="1965"/>
                  </a:lnTo>
                  <a:lnTo>
                    <a:pt x="148" y="2162"/>
                  </a:lnTo>
                  <a:lnTo>
                    <a:pt x="345" y="2309"/>
                  </a:lnTo>
                  <a:lnTo>
                    <a:pt x="590" y="2358"/>
                  </a:lnTo>
                  <a:lnTo>
                    <a:pt x="16997" y="2358"/>
                  </a:lnTo>
                  <a:lnTo>
                    <a:pt x="16997" y="2358"/>
                  </a:lnTo>
                  <a:lnTo>
                    <a:pt x="17243" y="2309"/>
                  </a:lnTo>
                  <a:lnTo>
                    <a:pt x="17440" y="2162"/>
                  </a:lnTo>
                  <a:lnTo>
                    <a:pt x="17538" y="1965"/>
                  </a:lnTo>
                  <a:lnTo>
                    <a:pt x="17587" y="1769"/>
                  </a:lnTo>
                  <a:lnTo>
                    <a:pt x="17587" y="1769"/>
                  </a:lnTo>
                  <a:lnTo>
                    <a:pt x="17538" y="1523"/>
                  </a:lnTo>
                  <a:lnTo>
                    <a:pt x="17440" y="1327"/>
                  </a:lnTo>
                  <a:lnTo>
                    <a:pt x="17243" y="1228"/>
                  </a:lnTo>
                  <a:lnTo>
                    <a:pt x="16997" y="1179"/>
                  </a:lnTo>
                  <a:lnTo>
                    <a:pt x="16408" y="1179"/>
                  </a:lnTo>
                  <a:lnTo>
                    <a:pt x="16408" y="0"/>
                  </a:lnTo>
                  <a:lnTo>
                    <a:pt x="118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80"/>
            <p:cNvSpPr/>
            <p:nvPr/>
          </p:nvSpPr>
          <p:spPr>
            <a:xfrm>
              <a:off x="6940975" y="296555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1" name="Google Shape;1921;p80"/>
          <p:cNvGrpSpPr/>
          <p:nvPr/>
        </p:nvGrpSpPr>
        <p:grpSpPr>
          <a:xfrm>
            <a:off x="1255874" y="3264728"/>
            <a:ext cx="465198" cy="435559"/>
            <a:chOff x="238125" y="3340100"/>
            <a:chExt cx="501075" cy="469150"/>
          </a:xfrm>
        </p:grpSpPr>
        <p:sp>
          <p:nvSpPr>
            <p:cNvPr id="1922" name="Google Shape;1922;p80"/>
            <p:cNvSpPr/>
            <p:nvPr/>
          </p:nvSpPr>
          <p:spPr>
            <a:xfrm>
              <a:off x="621275" y="3340100"/>
              <a:ext cx="117925" cy="469150"/>
            </a:xfrm>
            <a:custGeom>
              <a:avLst/>
              <a:gdLst/>
              <a:ahLst/>
              <a:cxnLst/>
              <a:rect l="l" t="t" r="r" b="b"/>
              <a:pathLst>
                <a:path w="4717" h="18766" extrusionOk="0">
                  <a:moveTo>
                    <a:pt x="2309" y="2359"/>
                  </a:moveTo>
                  <a:lnTo>
                    <a:pt x="2555" y="2408"/>
                  </a:lnTo>
                  <a:lnTo>
                    <a:pt x="2751" y="2506"/>
                  </a:lnTo>
                  <a:lnTo>
                    <a:pt x="2850" y="2703"/>
                  </a:lnTo>
                  <a:lnTo>
                    <a:pt x="2899" y="2948"/>
                  </a:lnTo>
                  <a:lnTo>
                    <a:pt x="2850" y="3145"/>
                  </a:lnTo>
                  <a:lnTo>
                    <a:pt x="2751" y="3341"/>
                  </a:lnTo>
                  <a:lnTo>
                    <a:pt x="2555" y="3489"/>
                  </a:lnTo>
                  <a:lnTo>
                    <a:pt x="2113" y="3489"/>
                  </a:lnTo>
                  <a:lnTo>
                    <a:pt x="1916" y="3341"/>
                  </a:lnTo>
                  <a:lnTo>
                    <a:pt x="1769" y="3145"/>
                  </a:lnTo>
                  <a:lnTo>
                    <a:pt x="1720" y="2948"/>
                  </a:lnTo>
                  <a:lnTo>
                    <a:pt x="1769" y="2703"/>
                  </a:lnTo>
                  <a:lnTo>
                    <a:pt x="1916" y="2506"/>
                  </a:lnTo>
                  <a:lnTo>
                    <a:pt x="2113" y="2408"/>
                  </a:lnTo>
                  <a:lnTo>
                    <a:pt x="2309" y="2359"/>
                  </a:lnTo>
                  <a:close/>
                  <a:moveTo>
                    <a:pt x="2555" y="15278"/>
                  </a:moveTo>
                  <a:lnTo>
                    <a:pt x="2751" y="15426"/>
                  </a:lnTo>
                  <a:lnTo>
                    <a:pt x="2850" y="15622"/>
                  </a:lnTo>
                  <a:lnTo>
                    <a:pt x="2899" y="15819"/>
                  </a:lnTo>
                  <a:lnTo>
                    <a:pt x="2850" y="16064"/>
                  </a:lnTo>
                  <a:lnTo>
                    <a:pt x="2751" y="16261"/>
                  </a:lnTo>
                  <a:lnTo>
                    <a:pt x="2555" y="16359"/>
                  </a:lnTo>
                  <a:lnTo>
                    <a:pt x="2309" y="16408"/>
                  </a:lnTo>
                  <a:lnTo>
                    <a:pt x="2113" y="16359"/>
                  </a:lnTo>
                  <a:lnTo>
                    <a:pt x="1916" y="16261"/>
                  </a:lnTo>
                  <a:lnTo>
                    <a:pt x="1769" y="16064"/>
                  </a:lnTo>
                  <a:lnTo>
                    <a:pt x="1720" y="15819"/>
                  </a:lnTo>
                  <a:lnTo>
                    <a:pt x="1769" y="15622"/>
                  </a:lnTo>
                  <a:lnTo>
                    <a:pt x="1916" y="15426"/>
                  </a:lnTo>
                  <a:lnTo>
                    <a:pt x="2113" y="15278"/>
                  </a:lnTo>
                  <a:close/>
                  <a:moveTo>
                    <a:pt x="0" y="1"/>
                  </a:moveTo>
                  <a:lnTo>
                    <a:pt x="0" y="18766"/>
                  </a:lnTo>
                  <a:lnTo>
                    <a:pt x="4127" y="18766"/>
                  </a:lnTo>
                  <a:lnTo>
                    <a:pt x="4372" y="18717"/>
                  </a:lnTo>
                  <a:lnTo>
                    <a:pt x="4520" y="18619"/>
                  </a:lnTo>
                  <a:lnTo>
                    <a:pt x="4667" y="18422"/>
                  </a:lnTo>
                  <a:lnTo>
                    <a:pt x="4716" y="18177"/>
                  </a:lnTo>
                  <a:lnTo>
                    <a:pt x="4716" y="590"/>
                  </a:lnTo>
                  <a:lnTo>
                    <a:pt x="4667" y="345"/>
                  </a:lnTo>
                  <a:lnTo>
                    <a:pt x="4520" y="148"/>
                  </a:lnTo>
                  <a:lnTo>
                    <a:pt x="4372" y="50"/>
                  </a:lnTo>
                  <a:lnTo>
                    <a:pt x="41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80"/>
            <p:cNvSpPr/>
            <p:nvPr/>
          </p:nvSpPr>
          <p:spPr>
            <a:xfrm>
              <a:off x="621275" y="3340100"/>
              <a:ext cx="117925" cy="469150"/>
            </a:xfrm>
            <a:custGeom>
              <a:avLst/>
              <a:gdLst/>
              <a:ahLst/>
              <a:cxnLst/>
              <a:rect l="l" t="t" r="r" b="b"/>
              <a:pathLst>
                <a:path w="4717" h="18766" fill="none" extrusionOk="0">
                  <a:moveTo>
                    <a:pt x="4127" y="1"/>
                  </a:moveTo>
                  <a:lnTo>
                    <a:pt x="0" y="1"/>
                  </a:lnTo>
                  <a:lnTo>
                    <a:pt x="0" y="18766"/>
                  </a:lnTo>
                  <a:lnTo>
                    <a:pt x="4127" y="18766"/>
                  </a:lnTo>
                  <a:lnTo>
                    <a:pt x="4127" y="18766"/>
                  </a:lnTo>
                  <a:lnTo>
                    <a:pt x="4372" y="18717"/>
                  </a:lnTo>
                  <a:lnTo>
                    <a:pt x="4520" y="18619"/>
                  </a:lnTo>
                  <a:lnTo>
                    <a:pt x="4667" y="18422"/>
                  </a:lnTo>
                  <a:lnTo>
                    <a:pt x="4716" y="18177"/>
                  </a:lnTo>
                  <a:lnTo>
                    <a:pt x="4716" y="590"/>
                  </a:lnTo>
                  <a:lnTo>
                    <a:pt x="4716" y="590"/>
                  </a:lnTo>
                  <a:lnTo>
                    <a:pt x="4667" y="345"/>
                  </a:lnTo>
                  <a:lnTo>
                    <a:pt x="4520" y="148"/>
                  </a:lnTo>
                  <a:lnTo>
                    <a:pt x="4372" y="50"/>
                  </a:lnTo>
                  <a:lnTo>
                    <a:pt x="4127" y="1"/>
                  </a:lnTo>
                  <a:lnTo>
                    <a:pt x="412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80"/>
            <p:cNvSpPr/>
            <p:nvPr/>
          </p:nvSpPr>
          <p:spPr>
            <a:xfrm>
              <a:off x="664250" y="3722050"/>
              <a:ext cx="29500" cy="28275"/>
            </a:xfrm>
            <a:custGeom>
              <a:avLst/>
              <a:gdLst/>
              <a:ahLst/>
              <a:cxnLst/>
              <a:rect l="l" t="t" r="r" b="b"/>
              <a:pathLst>
                <a:path w="1180" h="1131" fill="none" extrusionOk="0">
                  <a:moveTo>
                    <a:pt x="590" y="1130"/>
                  </a:moveTo>
                  <a:lnTo>
                    <a:pt x="590" y="1130"/>
                  </a:lnTo>
                  <a:lnTo>
                    <a:pt x="394" y="1081"/>
                  </a:lnTo>
                  <a:lnTo>
                    <a:pt x="197" y="983"/>
                  </a:lnTo>
                  <a:lnTo>
                    <a:pt x="50" y="786"/>
                  </a:lnTo>
                  <a:lnTo>
                    <a:pt x="1" y="541"/>
                  </a:lnTo>
                  <a:lnTo>
                    <a:pt x="1" y="541"/>
                  </a:lnTo>
                  <a:lnTo>
                    <a:pt x="50" y="344"/>
                  </a:lnTo>
                  <a:lnTo>
                    <a:pt x="197" y="148"/>
                  </a:lnTo>
                  <a:lnTo>
                    <a:pt x="394" y="0"/>
                  </a:lnTo>
                  <a:lnTo>
                    <a:pt x="590" y="0"/>
                  </a:lnTo>
                  <a:lnTo>
                    <a:pt x="590" y="0"/>
                  </a:lnTo>
                  <a:lnTo>
                    <a:pt x="836" y="0"/>
                  </a:lnTo>
                  <a:lnTo>
                    <a:pt x="1032" y="148"/>
                  </a:lnTo>
                  <a:lnTo>
                    <a:pt x="1131" y="344"/>
                  </a:lnTo>
                  <a:lnTo>
                    <a:pt x="1180" y="541"/>
                  </a:lnTo>
                  <a:lnTo>
                    <a:pt x="1180" y="541"/>
                  </a:lnTo>
                  <a:lnTo>
                    <a:pt x="1131" y="786"/>
                  </a:lnTo>
                  <a:lnTo>
                    <a:pt x="1032" y="983"/>
                  </a:lnTo>
                  <a:lnTo>
                    <a:pt x="836" y="1081"/>
                  </a:lnTo>
                  <a:lnTo>
                    <a:pt x="590" y="1130"/>
                  </a:lnTo>
                  <a:lnTo>
                    <a:pt x="590" y="113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80"/>
            <p:cNvSpPr/>
            <p:nvPr/>
          </p:nvSpPr>
          <p:spPr>
            <a:xfrm>
              <a:off x="664250" y="3399050"/>
              <a:ext cx="29500" cy="28275"/>
            </a:xfrm>
            <a:custGeom>
              <a:avLst/>
              <a:gdLst/>
              <a:ahLst/>
              <a:cxnLst/>
              <a:rect l="l" t="t" r="r" b="b"/>
              <a:pathLst>
                <a:path w="1180" h="1131" fill="none" extrusionOk="0">
                  <a:moveTo>
                    <a:pt x="590" y="1131"/>
                  </a:moveTo>
                  <a:lnTo>
                    <a:pt x="590" y="1131"/>
                  </a:lnTo>
                  <a:lnTo>
                    <a:pt x="394" y="1131"/>
                  </a:lnTo>
                  <a:lnTo>
                    <a:pt x="197" y="983"/>
                  </a:lnTo>
                  <a:lnTo>
                    <a:pt x="50" y="787"/>
                  </a:lnTo>
                  <a:lnTo>
                    <a:pt x="1" y="590"/>
                  </a:lnTo>
                  <a:lnTo>
                    <a:pt x="1" y="590"/>
                  </a:lnTo>
                  <a:lnTo>
                    <a:pt x="50" y="345"/>
                  </a:lnTo>
                  <a:lnTo>
                    <a:pt x="197" y="148"/>
                  </a:lnTo>
                  <a:lnTo>
                    <a:pt x="394" y="50"/>
                  </a:lnTo>
                  <a:lnTo>
                    <a:pt x="590" y="1"/>
                  </a:lnTo>
                  <a:lnTo>
                    <a:pt x="590" y="1"/>
                  </a:lnTo>
                  <a:lnTo>
                    <a:pt x="836" y="50"/>
                  </a:lnTo>
                  <a:lnTo>
                    <a:pt x="1032" y="148"/>
                  </a:lnTo>
                  <a:lnTo>
                    <a:pt x="1131" y="345"/>
                  </a:lnTo>
                  <a:lnTo>
                    <a:pt x="1180" y="590"/>
                  </a:lnTo>
                  <a:lnTo>
                    <a:pt x="1180" y="590"/>
                  </a:lnTo>
                  <a:lnTo>
                    <a:pt x="1131" y="787"/>
                  </a:lnTo>
                  <a:lnTo>
                    <a:pt x="1032" y="983"/>
                  </a:lnTo>
                  <a:lnTo>
                    <a:pt x="836" y="1131"/>
                  </a:lnTo>
                  <a:lnTo>
                    <a:pt x="590" y="1131"/>
                  </a:lnTo>
                  <a:lnTo>
                    <a:pt x="590" y="113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80"/>
            <p:cNvSpPr/>
            <p:nvPr/>
          </p:nvSpPr>
          <p:spPr>
            <a:xfrm>
              <a:off x="679000" y="3427300"/>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80"/>
            <p:cNvSpPr/>
            <p:nvPr/>
          </p:nvSpPr>
          <p:spPr>
            <a:xfrm>
              <a:off x="238125" y="3340100"/>
              <a:ext cx="117900" cy="469150"/>
            </a:xfrm>
            <a:custGeom>
              <a:avLst/>
              <a:gdLst/>
              <a:ahLst/>
              <a:cxnLst/>
              <a:rect l="l" t="t" r="r" b="b"/>
              <a:pathLst>
                <a:path w="4716" h="18766" extrusionOk="0">
                  <a:moveTo>
                    <a:pt x="2407" y="2359"/>
                  </a:moveTo>
                  <a:lnTo>
                    <a:pt x="2604" y="2408"/>
                  </a:lnTo>
                  <a:lnTo>
                    <a:pt x="2800" y="2506"/>
                  </a:lnTo>
                  <a:lnTo>
                    <a:pt x="2947" y="2703"/>
                  </a:lnTo>
                  <a:lnTo>
                    <a:pt x="2997" y="2948"/>
                  </a:lnTo>
                  <a:lnTo>
                    <a:pt x="2947" y="3145"/>
                  </a:lnTo>
                  <a:lnTo>
                    <a:pt x="2800" y="3341"/>
                  </a:lnTo>
                  <a:lnTo>
                    <a:pt x="2604" y="3489"/>
                  </a:lnTo>
                  <a:lnTo>
                    <a:pt x="2161" y="3489"/>
                  </a:lnTo>
                  <a:lnTo>
                    <a:pt x="1965" y="3341"/>
                  </a:lnTo>
                  <a:lnTo>
                    <a:pt x="1867" y="3145"/>
                  </a:lnTo>
                  <a:lnTo>
                    <a:pt x="1818" y="2948"/>
                  </a:lnTo>
                  <a:lnTo>
                    <a:pt x="1867" y="2703"/>
                  </a:lnTo>
                  <a:lnTo>
                    <a:pt x="1965" y="2506"/>
                  </a:lnTo>
                  <a:lnTo>
                    <a:pt x="2161" y="2408"/>
                  </a:lnTo>
                  <a:lnTo>
                    <a:pt x="2407" y="2359"/>
                  </a:lnTo>
                  <a:close/>
                  <a:moveTo>
                    <a:pt x="2604" y="15278"/>
                  </a:moveTo>
                  <a:lnTo>
                    <a:pt x="2800" y="15426"/>
                  </a:lnTo>
                  <a:lnTo>
                    <a:pt x="2947" y="15622"/>
                  </a:lnTo>
                  <a:lnTo>
                    <a:pt x="2997" y="15819"/>
                  </a:lnTo>
                  <a:lnTo>
                    <a:pt x="2947" y="16064"/>
                  </a:lnTo>
                  <a:lnTo>
                    <a:pt x="2800" y="16261"/>
                  </a:lnTo>
                  <a:lnTo>
                    <a:pt x="2604" y="16359"/>
                  </a:lnTo>
                  <a:lnTo>
                    <a:pt x="2407" y="16408"/>
                  </a:lnTo>
                  <a:lnTo>
                    <a:pt x="2161" y="16359"/>
                  </a:lnTo>
                  <a:lnTo>
                    <a:pt x="1965" y="16261"/>
                  </a:lnTo>
                  <a:lnTo>
                    <a:pt x="1867" y="16064"/>
                  </a:lnTo>
                  <a:lnTo>
                    <a:pt x="1818" y="15819"/>
                  </a:lnTo>
                  <a:lnTo>
                    <a:pt x="1867" y="15622"/>
                  </a:lnTo>
                  <a:lnTo>
                    <a:pt x="1965" y="15426"/>
                  </a:lnTo>
                  <a:lnTo>
                    <a:pt x="2161" y="15278"/>
                  </a:lnTo>
                  <a:close/>
                  <a:moveTo>
                    <a:pt x="589" y="1"/>
                  </a:moveTo>
                  <a:lnTo>
                    <a:pt x="344" y="50"/>
                  </a:lnTo>
                  <a:lnTo>
                    <a:pt x="147" y="148"/>
                  </a:lnTo>
                  <a:lnTo>
                    <a:pt x="49" y="345"/>
                  </a:lnTo>
                  <a:lnTo>
                    <a:pt x="0" y="590"/>
                  </a:lnTo>
                  <a:lnTo>
                    <a:pt x="0" y="18177"/>
                  </a:lnTo>
                  <a:lnTo>
                    <a:pt x="49" y="18422"/>
                  </a:lnTo>
                  <a:lnTo>
                    <a:pt x="147" y="18619"/>
                  </a:lnTo>
                  <a:lnTo>
                    <a:pt x="344" y="18717"/>
                  </a:lnTo>
                  <a:lnTo>
                    <a:pt x="589" y="18766"/>
                  </a:lnTo>
                  <a:lnTo>
                    <a:pt x="4716" y="18766"/>
                  </a:lnTo>
                  <a:lnTo>
                    <a:pt x="47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80"/>
            <p:cNvSpPr/>
            <p:nvPr/>
          </p:nvSpPr>
          <p:spPr>
            <a:xfrm>
              <a:off x="238125" y="3340100"/>
              <a:ext cx="117900" cy="469150"/>
            </a:xfrm>
            <a:custGeom>
              <a:avLst/>
              <a:gdLst/>
              <a:ahLst/>
              <a:cxnLst/>
              <a:rect l="l" t="t" r="r" b="b"/>
              <a:pathLst>
                <a:path w="4716" h="18766" fill="none" extrusionOk="0">
                  <a:moveTo>
                    <a:pt x="589" y="18766"/>
                  </a:moveTo>
                  <a:lnTo>
                    <a:pt x="4716" y="18766"/>
                  </a:lnTo>
                  <a:lnTo>
                    <a:pt x="4716" y="1"/>
                  </a:lnTo>
                  <a:lnTo>
                    <a:pt x="589" y="1"/>
                  </a:lnTo>
                  <a:lnTo>
                    <a:pt x="589" y="1"/>
                  </a:lnTo>
                  <a:lnTo>
                    <a:pt x="344" y="50"/>
                  </a:lnTo>
                  <a:lnTo>
                    <a:pt x="147" y="148"/>
                  </a:lnTo>
                  <a:lnTo>
                    <a:pt x="49" y="345"/>
                  </a:lnTo>
                  <a:lnTo>
                    <a:pt x="0" y="590"/>
                  </a:lnTo>
                  <a:lnTo>
                    <a:pt x="0" y="18177"/>
                  </a:lnTo>
                  <a:lnTo>
                    <a:pt x="0" y="18177"/>
                  </a:lnTo>
                  <a:lnTo>
                    <a:pt x="49" y="18422"/>
                  </a:lnTo>
                  <a:lnTo>
                    <a:pt x="147" y="18619"/>
                  </a:lnTo>
                  <a:lnTo>
                    <a:pt x="344" y="18717"/>
                  </a:lnTo>
                  <a:lnTo>
                    <a:pt x="589" y="18766"/>
                  </a:lnTo>
                  <a:lnTo>
                    <a:pt x="589" y="18766"/>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80"/>
            <p:cNvSpPr/>
            <p:nvPr/>
          </p:nvSpPr>
          <p:spPr>
            <a:xfrm>
              <a:off x="283550" y="3399050"/>
              <a:ext cx="29500" cy="28275"/>
            </a:xfrm>
            <a:custGeom>
              <a:avLst/>
              <a:gdLst/>
              <a:ahLst/>
              <a:cxnLst/>
              <a:rect l="l" t="t" r="r" b="b"/>
              <a:pathLst>
                <a:path w="1180" h="1131" fill="none" extrusionOk="0">
                  <a:moveTo>
                    <a:pt x="590" y="1"/>
                  </a:moveTo>
                  <a:lnTo>
                    <a:pt x="590" y="1"/>
                  </a:lnTo>
                  <a:lnTo>
                    <a:pt x="787" y="50"/>
                  </a:lnTo>
                  <a:lnTo>
                    <a:pt x="983" y="148"/>
                  </a:lnTo>
                  <a:lnTo>
                    <a:pt x="1130" y="345"/>
                  </a:lnTo>
                  <a:lnTo>
                    <a:pt x="1180" y="590"/>
                  </a:lnTo>
                  <a:lnTo>
                    <a:pt x="1180" y="590"/>
                  </a:lnTo>
                  <a:lnTo>
                    <a:pt x="1130" y="787"/>
                  </a:lnTo>
                  <a:lnTo>
                    <a:pt x="983" y="983"/>
                  </a:lnTo>
                  <a:lnTo>
                    <a:pt x="787" y="1131"/>
                  </a:lnTo>
                  <a:lnTo>
                    <a:pt x="590" y="1131"/>
                  </a:lnTo>
                  <a:lnTo>
                    <a:pt x="590" y="1131"/>
                  </a:lnTo>
                  <a:lnTo>
                    <a:pt x="344" y="1131"/>
                  </a:lnTo>
                  <a:lnTo>
                    <a:pt x="148" y="983"/>
                  </a:lnTo>
                  <a:lnTo>
                    <a:pt x="50" y="787"/>
                  </a:lnTo>
                  <a:lnTo>
                    <a:pt x="1" y="590"/>
                  </a:lnTo>
                  <a:lnTo>
                    <a:pt x="1" y="590"/>
                  </a:lnTo>
                  <a:lnTo>
                    <a:pt x="50" y="345"/>
                  </a:lnTo>
                  <a:lnTo>
                    <a:pt x="148" y="148"/>
                  </a:lnTo>
                  <a:lnTo>
                    <a:pt x="344" y="50"/>
                  </a:lnTo>
                  <a:lnTo>
                    <a:pt x="590" y="1"/>
                  </a:lnTo>
                  <a:lnTo>
                    <a:pt x="59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80"/>
            <p:cNvSpPr/>
            <p:nvPr/>
          </p:nvSpPr>
          <p:spPr>
            <a:xfrm>
              <a:off x="283550" y="3722050"/>
              <a:ext cx="29500" cy="28275"/>
            </a:xfrm>
            <a:custGeom>
              <a:avLst/>
              <a:gdLst/>
              <a:ahLst/>
              <a:cxnLst/>
              <a:rect l="l" t="t" r="r" b="b"/>
              <a:pathLst>
                <a:path w="1180" h="1131" fill="none" extrusionOk="0">
                  <a:moveTo>
                    <a:pt x="590" y="0"/>
                  </a:moveTo>
                  <a:lnTo>
                    <a:pt x="590" y="0"/>
                  </a:lnTo>
                  <a:lnTo>
                    <a:pt x="787" y="0"/>
                  </a:lnTo>
                  <a:lnTo>
                    <a:pt x="983" y="148"/>
                  </a:lnTo>
                  <a:lnTo>
                    <a:pt x="1130" y="344"/>
                  </a:lnTo>
                  <a:lnTo>
                    <a:pt x="1180" y="541"/>
                  </a:lnTo>
                  <a:lnTo>
                    <a:pt x="1180" y="541"/>
                  </a:lnTo>
                  <a:lnTo>
                    <a:pt x="1130" y="786"/>
                  </a:lnTo>
                  <a:lnTo>
                    <a:pt x="983" y="983"/>
                  </a:lnTo>
                  <a:lnTo>
                    <a:pt x="787" y="1081"/>
                  </a:lnTo>
                  <a:lnTo>
                    <a:pt x="590" y="1130"/>
                  </a:lnTo>
                  <a:lnTo>
                    <a:pt x="590" y="1130"/>
                  </a:lnTo>
                  <a:lnTo>
                    <a:pt x="344" y="1081"/>
                  </a:lnTo>
                  <a:lnTo>
                    <a:pt x="148" y="983"/>
                  </a:lnTo>
                  <a:lnTo>
                    <a:pt x="50" y="786"/>
                  </a:lnTo>
                  <a:lnTo>
                    <a:pt x="1" y="541"/>
                  </a:lnTo>
                  <a:lnTo>
                    <a:pt x="1" y="541"/>
                  </a:lnTo>
                  <a:lnTo>
                    <a:pt x="50" y="344"/>
                  </a:lnTo>
                  <a:lnTo>
                    <a:pt x="148" y="148"/>
                  </a:lnTo>
                  <a:lnTo>
                    <a:pt x="344" y="0"/>
                  </a:lnTo>
                  <a:lnTo>
                    <a:pt x="590" y="0"/>
                  </a:lnTo>
                  <a:lnTo>
                    <a:pt x="59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80"/>
            <p:cNvSpPr/>
            <p:nvPr/>
          </p:nvSpPr>
          <p:spPr>
            <a:xfrm>
              <a:off x="298300" y="3722050"/>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80"/>
            <p:cNvSpPr/>
            <p:nvPr/>
          </p:nvSpPr>
          <p:spPr>
            <a:xfrm>
              <a:off x="385475" y="3340100"/>
              <a:ext cx="206350" cy="70025"/>
            </a:xfrm>
            <a:custGeom>
              <a:avLst/>
              <a:gdLst/>
              <a:ahLst/>
              <a:cxnLst/>
              <a:rect l="l" t="t" r="r" b="b"/>
              <a:pathLst>
                <a:path w="8254" h="2801" extrusionOk="0">
                  <a:moveTo>
                    <a:pt x="1" y="1"/>
                  </a:moveTo>
                  <a:lnTo>
                    <a:pt x="1" y="2801"/>
                  </a:lnTo>
                  <a:lnTo>
                    <a:pt x="8253" y="2801"/>
                  </a:lnTo>
                  <a:lnTo>
                    <a:pt x="82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80"/>
            <p:cNvSpPr/>
            <p:nvPr/>
          </p:nvSpPr>
          <p:spPr>
            <a:xfrm>
              <a:off x="385475" y="3439575"/>
              <a:ext cx="206350" cy="70025"/>
            </a:xfrm>
            <a:custGeom>
              <a:avLst/>
              <a:gdLst/>
              <a:ahLst/>
              <a:cxnLst/>
              <a:rect l="l" t="t" r="r" b="b"/>
              <a:pathLst>
                <a:path w="8254" h="2801" extrusionOk="0">
                  <a:moveTo>
                    <a:pt x="1" y="1"/>
                  </a:moveTo>
                  <a:lnTo>
                    <a:pt x="1" y="2801"/>
                  </a:lnTo>
                  <a:lnTo>
                    <a:pt x="8253" y="2801"/>
                  </a:lnTo>
                  <a:lnTo>
                    <a:pt x="82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80"/>
            <p:cNvSpPr/>
            <p:nvPr/>
          </p:nvSpPr>
          <p:spPr>
            <a:xfrm>
              <a:off x="385475" y="3539050"/>
              <a:ext cx="206350" cy="71275"/>
            </a:xfrm>
            <a:custGeom>
              <a:avLst/>
              <a:gdLst/>
              <a:ahLst/>
              <a:cxnLst/>
              <a:rect l="l" t="t" r="r" b="b"/>
              <a:pathLst>
                <a:path w="8254" h="2851" extrusionOk="0">
                  <a:moveTo>
                    <a:pt x="1" y="1"/>
                  </a:moveTo>
                  <a:lnTo>
                    <a:pt x="1" y="2850"/>
                  </a:lnTo>
                  <a:lnTo>
                    <a:pt x="8253" y="2850"/>
                  </a:lnTo>
                  <a:lnTo>
                    <a:pt x="82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80"/>
            <p:cNvSpPr/>
            <p:nvPr/>
          </p:nvSpPr>
          <p:spPr>
            <a:xfrm>
              <a:off x="385475" y="3639750"/>
              <a:ext cx="206350" cy="70025"/>
            </a:xfrm>
            <a:custGeom>
              <a:avLst/>
              <a:gdLst/>
              <a:ahLst/>
              <a:cxnLst/>
              <a:rect l="l" t="t" r="r" b="b"/>
              <a:pathLst>
                <a:path w="8254" h="2801" extrusionOk="0">
                  <a:moveTo>
                    <a:pt x="1" y="1"/>
                  </a:moveTo>
                  <a:lnTo>
                    <a:pt x="1" y="2801"/>
                  </a:lnTo>
                  <a:lnTo>
                    <a:pt x="8253" y="2801"/>
                  </a:lnTo>
                  <a:lnTo>
                    <a:pt x="82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80"/>
            <p:cNvSpPr/>
            <p:nvPr/>
          </p:nvSpPr>
          <p:spPr>
            <a:xfrm>
              <a:off x="385475" y="3739225"/>
              <a:ext cx="206350" cy="70025"/>
            </a:xfrm>
            <a:custGeom>
              <a:avLst/>
              <a:gdLst/>
              <a:ahLst/>
              <a:cxnLst/>
              <a:rect l="l" t="t" r="r" b="b"/>
              <a:pathLst>
                <a:path w="8254" h="2801" extrusionOk="0">
                  <a:moveTo>
                    <a:pt x="1" y="1"/>
                  </a:moveTo>
                  <a:lnTo>
                    <a:pt x="1" y="2801"/>
                  </a:lnTo>
                  <a:lnTo>
                    <a:pt x="8253" y="2801"/>
                  </a:lnTo>
                  <a:lnTo>
                    <a:pt x="82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7" name="Google Shape;1937;p80"/>
          <p:cNvGrpSpPr/>
          <p:nvPr/>
        </p:nvGrpSpPr>
        <p:grpSpPr>
          <a:xfrm>
            <a:off x="1950224" y="3249920"/>
            <a:ext cx="465198" cy="465198"/>
            <a:chOff x="986025" y="3324150"/>
            <a:chExt cx="501075" cy="501075"/>
          </a:xfrm>
        </p:grpSpPr>
        <p:sp>
          <p:nvSpPr>
            <p:cNvPr id="1938" name="Google Shape;1938;p80"/>
            <p:cNvSpPr/>
            <p:nvPr/>
          </p:nvSpPr>
          <p:spPr>
            <a:xfrm>
              <a:off x="1053550" y="3384325"/>
              <a:ext cx="103200" cy="87225"/>
            </a:xfrm>
            <a:custGeom>
              <a:avLst/>
              <a:gdLst/>
              <a:ahLst/>
              <a:cxnLst/>
              <a:rect l="l" t="t" r="r" b="b"/>
              <a:pathLst>
                <a:path w="4128" h="3489" extrusionOk="0">
                  <a:moveTo>
                    <a:pt x="590" y="0"/>
                  </a:moveTo>
                  <a:lnTo>
                    <a:pt x="345" y="49"/>
                  </a:lnTo>
                  <a:lnTo>
                    <a:pt x="148" y="148"/>
                  </a:lnTo>
                  <a:lnTo>
                    <a:pt x="50" y="344"/>
                  </a:lnTo>
                  <a:lnTo>
                    <a:pt x="1" y="590"/>
                  </a:lnTo>
                  <a:lnTo>
                    <a:pt x="1" y="3488"/>
                  </a:lnTo>
                  <a:lnTo>
                    <a:pt x="4127" y="3488"/>
                  </a:lnTo>
                  <a:lnTo>
                    <a:pt x="4127" y="590"/>
                  </a:lnTo>
                  <a:lnTo>
                    <a:pt x="4078" y="344"/>
                  </a:lnTo>
                  <a:lnTo>
                    <a:pt x="3931" y="148"/>
                  </a:lnTo>
                  <a:lnTo>
                    <a:pt x="3734" y="49"/>
                  </a:lnTo>
                  <a:lnTo>
                    <a:pt x="3538" y="0"/>
                  </a:lnTo>
                  <a:lnTo>
                    <a:pt x="2654" y="0"/>
                  </a:lnTo>
                  <a:lnTo>
                    <a:pt x="2654" y="1179"/>
                  </a:lnTo>
                  <a:lnTo>
                    <a:pt x="2604" y="1376"/>
                  </a:lnTo>
                  <a:lnTo>
                    <a:pt x="2506" y="1572"/>
                  </a:lnTo>
                  <a:lnTo>
                    <a:pt x="2310" y="1720"/>
                  </a:lnTo>
                  <a:lnTo>
                    <a:pt x="1868" y="1720"/>
                  </a:lnTo>
                  <a:lnTo>
                    <a:pt x="1671" y="1572"/>
                  </a:lnTo>
                  <a:lnTo>
                    <a:pt x="1524" y="1376"/>
                  </a:lnTo>
                  <a:lnTo>
                    <a:pt x="1475" y="1179"/>
                  </a:lnTo>
                  <a:lnTo>
                    <a:pt x="14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80"/>
            <p:cNvSpPr/>
            <p:nvPr/>
          </p:nvSpPr>
          <p:spPr>
            <a:xfrm>
              <a:off x="1053550" y="3384325"/>
              <a:ext cx="103200" cy="87225"/>
            </a:xfrm>
            <a:custGeom>
              <a:avLst/>
              <a:gdLst/>
              <a:ahLst/>
              <a:cxnLst/>
              <a:rect l="l" t="t" r="r" b="b"/>
              <a:pathLst>
                <a:path w="4128" h="3489" fill="none" extrusionOk="0">
                  <a:moveTo>
                    <a:pt x="590" y="0"/>
                  </a:moveTo>
                  <a:lnTo>
                    <a:pt x="590" y="0"/>
                  </a:lnTo>
                  <a:lnTo>
                    <a:pt x="345" y="49"/>
                  </a:lnTo>
                  <a:lnTo>
                    <a:pt x="148" y="148"/>
                  </a:lnTo>
                  <a:lnTo>
                    <a:pt x="50" y="344"/>
                  </a:lnTo>
                  <a:lnTo>
                    <a:pt x="1" y="590"/>
                  </a:lnTo>
                  <a:lnTo>
                    <a:pt x="1" y="3488"/>
                  </a:lnTo>
                  <a:lnTo>
                    <a:pt x="4127" y="3488"/>
                  </a:lnTo>
                  <a:lnTo>
                    <a:pt x="4127" y="590"/>
                  </a:lnTo>
                  <a:lnTo>
                    <a:pt x="4127" y="590"/>
                  </a:lnTo>
                  <a:lnTo>
                    <a:pt x="4078" y="344"/>
                  </a:lnTo>
                  <a:lnTo>
                    <a:pt x="3931" y="148"/>
                  </a:lnTo>
                  <a:lnTo>
                    <a:pt x="3734" y="49"/>
                  </a:lnTo>
                  <a:lnTo>
                    <a:pt x="3538" y="0"/>
                  </a:lnTo>
                  <a:lnTo>
                    <a:pt x="2654" y="0"/>
                  </a:lnTo>
                  <a:lnTo>
                    <a:pt x="2654" y="1179"/>
                  </a:lnTo>
                  <a:lnTo>
                    <a:pt x="2654" y="1179"/>
                  </a:lnTo>
                  <a:lnTo>
                    <a:pt x="2604" y="1376"/>
                  </a:lnTo>
                  <a:lnTo>
                    <a:pt x="2506" y="1572"/>
                  </a:lnTo>
                  <a:lnTo>
                    <a:pt x="2310" y="1720"/>
                  </a:lnTo>
                  <a:lnTo>
                    <a:pt x="2064" y="1720"/>
                  </a:lnTo>
                  <a:lnTo>
                    <a:pt x="2064" y="1720"/>
                  </a:lnTo>
                  <a:lnTo>
                    <a:pt x="1868" y="1720"/>
                  </a:lnTo>
                  <a:lnTo>
                    <a:pt x="1671" y="1572"/>
                  </a:lnTo>
                  <a:lnTo>
                    <a:pt x="1524" y="1376"/>
                  </a:lnTo>
                  <a:lnTo>
                    <a:pt x="1475" y="1179"/>
                  </a:lnTo>
                  <a:lnTo>
                    <a:pt x="1475" y="0"/>
                  </a:lnTo>
                  <a:lnTo>
                    <a:pt x="59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80"/>
            <p:cNvSpPr/>
            <p:nvPr/>
          </p:nvSpPr>
          <p:spPr>
            <a:xfrm>
              <a:off x="1068300" y="3384325"/>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80"/>
            <p:cNvSpPr/>
            <p:nvPr/>
          </p:nvSpPr>
          <p:spPr>
            <a:xfrm>
              <a:off x="986025" y="3324150"/>
              <a:ext cx="501075" cy="501075"/>
            </a:xfrm>
            <a:custGeom>
              <a:avLst/>
              <a:gdLst/>
              <a:ahLst/>
              <a:cxnLst/>
              <a:rect l="l" t="t" r="r" b="b"/>
              <a:pathLst>
                <a:path w="20043" h="20043" extrusionOk="0">
                  <a:moveTo>
                    <a:pt x="18863" y="8253"/>
                  </a:moveTo>
                  <a:lnTo>
                    <a:pt x="18863" y="16457"/>
                  </a:lnTo>
                  <a:lnTo>
                    <a:pt x="1179" y="16457"/>
                  </a:lnTo>
                  <a:lnTo>
                    <a:pt x="1179" y="8253"/>
                  </a:lnTo>
                  <a:close/>
                  <a:moveTo>
                    <a:pt x="590" y="0"/>
                  </a:moveTo>
                  <a:lnTo>
                    <a:pt x="344" y="49"/>
                  </a:lnTo>
                  <a:lnTo>
                    <a:pt x="147" y="148"/>
                  </a:lnTo>
                  <a:lnTo>
                    <a:pt x="49" y="344"/>
                  </a:lnTo>
                  <a:lnTo>
                    <a:pt x="0" y="590"/>
                  </a:lnTo>
                  <a:lnTo>
                    <a:pt x="0" y="19453"/>
                  </a:lnTo>
                  <a:lnTo>
                    <a:pt x="49" y="19699"/>
                  </a:lnTo>
                  <a:lnTo>
                    <a:pt x="147" y="19895"/>
                  </a:lnTo>
                  <a:lnTo>
                    <a:pt x="344" y="19993"/>
                  </a:lnTo>
                  <a:lnTo>
                    <a:pt x="590" y="20043"/>
                  </a:lnTo>
                  <a:lnTo>
                    <a:pt x="835" y="19993"/>
                  </a:lnTo>
                  <a:lnTo>
                    <a:pt x="983" y="19895"/>
                  </a:lnTo>
                  <a:lnTo>
                    <a:pt x="1130" y="19699"/>
                  </a:lnTo>
                  <a:lnTo>
                    <a:pt x="1179" y="19453"/>
                  </a:lnTo>
                  <a:lnTo>
                    <a:pt x="1179" y="17636"/>
                  </a:lnTo>
                  <a:lnTo>
                    <a:pt x="18863" y="17636"/>
                  </a:lnTo>
                  <a:lnTo>
                    <a:pt x="18863" y="19453"/>
                  </a:lnTo>
                  <a:lnTo>
                    <a:pt x="18913" y="19699"/>
                  </a:lnTo>
                  <a:lnTo>
                    <a:pt x="19060" y="19895"/>
                  </a:lnTo>
                  <a:lnTo>
                    <a:pt x="19207" y="19993"/>
                  </a:lnTo>
                  <a:lnTo>
                    <a:pt x="19453" y="20043"/>
                  </a:lnTo>
                  <a:lnTo>
                    <a:pt x="19698" y="19993"/>
                  </a:lnTo>
                  <a:lnTo>
                    <a:pt x="19895" y="19895"/>
                  </a:lnTo>
                  <a:lnTo>
                    <a:pt x="19993" y="19699"/>
                  </a:lnTo>
                  <a:lnTo>
                    <a:pt x="20042" y="19453"/>
                  </a:lnTo>
                  <a:lnTo>
                    <a:pt x="20042" y="590"/>
                  </a:lnTo>
                  <a:lnTo>
                    <a:pt x="19993" y="344"/>
                  </a:lnTo>
                  <a:lnTo>
                    <a:pt x="19895" y="148"/>
                  </a:lnTo>
                  <a:lnTo>
                    <a:pt x="19698" y="49"/>
                  </a:lnTo>
                  <a:lnTo>
                    <a:pt x="19453" y="0"/>
                  </a:lnTo>
                  <a:lnTo>
                    <a:pt x="19207" y="49"/>
                  </a:lnTo>
                  <a:lnTo>
                    <a:pt x="19060" y="148"/>
                  </a:lnTo>
                  <a:lnTo>
                    <a:pt x="18913" y="344"/>
                  </a:lnTo>
                  <a:lnTo>
                    <a:pt x="18863" y="590"/>
                  </a:lnTo>
                  <a:lnTo>
                    <a:pt x="18863" y="7074"/>
                  </a:lnTo>
                  <a:lnTo>
                    <a:pt x="1179" y="7074"/>
                  </a:lnTo>
                  <a:lnTo>
                    <a:pt x="1179" y="590"/>
                  </a:lnTo>
                  <a:lnTo>
                    <a:pt x="1130" y="344"/>
                  </a:lnTo>
                  <a:lnTo>
                    <a:pt x="983" y="148"/>
                  </a:lnTo>
                  <a:lnTo>
                    <a:pt x="835" y="49"/>
                  </a:lnTo>
                  <a:lnTo>
                    <a:pt x="5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80"/>
            <p:cNvSpPr/>
            <p:nvPr/>
          </p:nvSpPr>
          <p:spPr>
            <a:xfrm>
              <a:off x="986025" y="3324150"/>
              <a:ext cx="501075" cy="501075"/>
            </a:xfrm>
            <a:custGeom>
              <a:avLst/>
              <a:gdLst/>
              <a:ahLst/>
              <a:cxnLst/>
              <a:rect l="l" t="t" r="r" b="b"/>
              <a:pathLst>
                <a:path w="20043" h="20043" fill="none" extrusionOk="0">
                  <a:moveTo>
                    <a:pt x="19453" y="0"/>
                  </a:moveTo>
                  <a:lnTo>
                    <a:pt x="19453" y="0"/>
                  </a:lnTo>
                  <a:lnTo>
                    <a:pt x="19207" y="49"/>
                  </a:lnTo>
                  <a:lnTo>
                    <a:pt x="19060" y="148"/>
                  </a:lnTo>
                  <a:lnTo>
                    <a:pt x="18913" y="344"/>
                  </a:lnTo>
                  <a:lnTo>
                    <a:pt x="18863" y="590"/>
                  </a:lnTo>
                  <a:lnTo>
                    <a:pt x="18863" y="7074"/>
                  </a:lnTo>
                  <a:lnTo>
                    <a:pt x="1179" y="7074"/>
                  </a:lnTo>
                  <a:lnTo>
                    <a:pt x="1179" y="590"/>
                  </a:lnTo>
                  <a:lnTo>
                    <a:pt x="1179" y="590"/>
                  </a:lnTo>
                  <a:lnTo>
                    <a:pt x="1130" y="344"/>
                  </a:lnTo>
                  <a:lnTo>
                    <a:pt x="983" y="148"/>
                  </a:lnTo>
                  <a:lnTo>
                    <a:pt x="835" y="49"/>
                  </a:lnTo>
                  <a:lnTo>
                    <a:pt x="590" y="0"/>
                  </a:lnTo>
                  <a:lnTo>
                    <a:pt x="590" y="0"/>
                  </a:lnTo>
                  <a:lnTo>
                    <a:pt x="344" y="49"/>
                  </a:lnTo>
                  <a:lnTo>
                    <a:pt x="147" y="148"/>
                  </a:lnTo>
                  <a:lnTo>
                    <a:pt x="49" y="344"/>
                  </a:lnTo>
                  <a:lnTo>
                    <a:pt x="0" y="590"/>
                  </a:lnTo>
                  <a:lnTo>
                    <a:pt x="0" y="19453"/>
                  </a:lnTo>
                  <a:lnTo>
                    <a:pt x="0" y="19453"/>
                  </a:lnTo>
                  <a:lnTo>
                    <a:pt x="49" y="19699"/>
                  </a:lnTo>
                  <a:lnTo>
                    <a:pt x="147" y="19895"/>
                  </a:lnTo>
                  <a:lnTo>
                    <a:pt x="344" y="19993"/>
                  </a:lnTo>
                  <a:lnTo>
                    <a:pt x="590" y="20043"/>
                  </a:lnTo>
                  <a:lnTo>
                    <a:pt x="590" y="20043"/>
                  </a:lnTo>
                  <a:lnTo>
                    <a:pt x="835" y="19993"/>
                  </a:lnTo>
                  <a:lnTo>
                    <a:pt x="983" y="19895"/>
                  </a:lnTo>
                  <a:lnTo>
                    <a:pt x="1130" y="19699"/>
                  </a:lnTo>
                  <a:lnTo>
                    <a:pt x="1179" y="19453"/>
                  </a:lnTo>
                  <a:lnTo>
                    <a:pt x="1179" y="17636"/>
                  </a:lnTo>
                  <a:lnTo>
                    <a:pt x="18863" y="17636"/>
                  </a:lnTo>
                  <a:lnTo>
                    <a:pt x="18863" y="19453"/>
                  </a:lnTo>
                  <a:lnTo>
                    <a:pt x="18863" y="19453"/>
                  </a:lnTo>
                  <a:lnTo>
                    <a:pt x="18913" y="19699"/>
                  </a:lnTo>
                  <a:lnTo>
                    <a:pt x="19060" y="19895"/>
                  </a:lnTo>
                  <a:lnTo>
                    <a:pt x="19207" y="19993"/>
                  </a:lnTo>
                  <a:lnTo>
                    <a:pt x="19453" y="20043"/>
                  </a:lnTo>
                  <a:lnTo>
                    <a:pt x="19453" y="20043"/>
                  </a:lnTo>
                  <a:lnTo>
                    <a:pt x="19698" y="19993"/>
                  </a:lnTo>
                  <a:lnTo>
                    <a:pt x="19895" y="19895"/>
                  </a:lnTo>
                  <a:lnTo>
                    <a:pt x="19993" y="19699"/>
                  </a:lnTo>
                  <a:lnTo>
                    <a:pt x="20042" y="19453"/>
                  </a:lnTo>
                  <a:lnTo>
                    <a:pt x="20042" y="590"/>
                  </a:lnTo>
                  <a:lnTo>
                    <a:pt x="20042" y="590"/>
                  </a:lnTo>
                  <a:lnTo>
                    <a:pt x="19993" y="344"/>
                  </a:lnTo>
                  <a:lnTo>
                    <a:pt x="19895" y="148"/>
                  </a:lnTo>
                  <a:lnTo>
                    <a:pt x="19698" y="49"/>
                  </a:lnTo>
                  <a:lnTo>
                    <a:pt x="19453" y="0"/>
                  </a:lnTo>
                  <a:lnTo>
                    <a:pt x="19453"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80"/>
            <p:cNvSpPr/>
            <p:nvPr/>
          </p:nvSpPr>
          <p:spPr>
            <a:xfrm>
              <a:off x="1015500" y="3530475"/>
              <a:ext cx="442125" cy="205100"/>
            </a:xfrm>
            <a:custGeom>
              <a:avLst/>
              <a:gdLst/>
              <a:ahLst/>
              <a:cxnLst/>
              <a:rect l="l" t="t" r="r" b="b"/>
              <a:pathLst>
                <a:path w="17685" h="8204" fill="none" extrusionOk="0">
                  <a:moveTo>
                    <a:pt x="0" y="8204"/>
                  </a:moveTo>
                  <a:lnTo>
                    <a:pt x="0" y="0"/>
                  </a:lnTo>
                  <a:lnTo>
                    <a:pt x="17684" y="0"/>
                  </a:lnTo>
                  <a:lnTo>
                    <a:pt x="17684" y="8204"/>
                  </a:lnTo>
                  <a:lnTo>
                    <a:pt x="0" y="8204"/>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80"/>
            <p:cNvSpPr/>
            <p:nvPr/>
          </p:nvSpPr>
          <p:spPr>
            <a:xfrm>
              <a:off x="1015500" y="3735550"/>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80"/>
            <p:cNvSpPr/>
            <p:nvPr/>
          </p:nvSpPr>
          <p:spPr>
            <a:xfrm>
              <a:off x="1046200" y="3559925"/>
              <a:ext cx="175625" cy="147400"/>
            </a:xfrm>
            <a:custGeom>
              <a:avLst/>
              <a:gdLst/>
              <a:ahLst/>
              <a:cxnLst/>
              <a:rect l="l" t="t" r="r" b="b"/>
              <a:pathLst>
                <a:path w="7025" h="5896" extrusionOk="0">
                  <a:moveTo>
                    <a:pt x="590" y="1"/>
                  </a:moveTo>
                  <a:lnTo>
                    <a:pt x="344" y="50"/>
                  </a:lnTo>
                  <a:lnTo>
                    <a:pt x="147" y="197"/>
                  </a:lnTo>
                  <a:lnTo>
                    <a:pt x="49" y="345"/>
                  </a:lnTo>
                  <a:lnTo>
                    <a:pt x="0" y="590"/>
                  </a:lnTo>
                  <a:lnTo>
                    <a:pt x="0" y="5896"/>
                  </a:lnTo>
                  <a:lnTo>
                    <a:pt x="7025" y="5896"/>
                  </a:lnTo>
                  <a:lnTo>
                    <a:pt x="7025" y="590"/>
                  </a:lnTo>
                  <a:lnTo>
                    <a:pt x="6976" y="345"/>
                  </a:lnTo>
                  <a:lnTo>
                    <a:pt x="6877" y="197"/>
                  </a:lnTo>
                  <a:lnTo>
                    <a:pt x="6681" y="50"/>
                  </a:lnTo>
                  <a:lnTo>
                    <a:pt x="6435" y="1"/>
                  </a:lnTo>
                  <a:lnTo>
                    <a:pt x="5256" y="1"/>
                  </a:lnTo>
                  <a:lnTo>
                    <a:pt x="5256" y="2359"/>
                  </a:lnTo>
                  <a:lnTo>
                    <a:pt x="5207" y="2605"/>
                  </a:lnTo>
                  <a:lnTo>
                    <a:pt x="5109" y="2752"/>
                  </a:lnTo>
                  <a:lnTo>
                    <a:pt x="4912" y="2899"/>
                  </a:lnTo>
                  <a:lnTo>
                    <a:pt x="4667" y="2948"/>
                  </a:lnTo>
                  <a:lnTo>
                    <a:pt x="2309" y="2948"/>
                  </a:lnTo>
                  <a:lnTo>
                    <a:pt x="2112" y="2899"/>
                  </a:lnTo>
                  <a:lnTo>
                    <a:pt x="1916" y="2752"/>
                  </a:lnTo>
                  <a:lnTo>
                    <a:pt x="1769" y="2605"/>
                  </a:lnTo>
                  <a:lnTo>
                    <a:pt x="1719" y="2359"/>
                  </a:lnTo>
                  <a:lnTo>
                    <a:pt x="17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80"/>
            <p:cNvSpPr/>
            <p:nvPr/>
          </p:nvSpPr>
          <p:spPr>
            <a:xfrm>
              <a:off x="1046200" y="3559925"/>
              <a:ext cx="175625" cy="147400"/>
            </a:xfrm>
            <a:custGeom>
              <a:avLst/>
              <a:gdLst/>
              <a:ahLst/>
              <a:cxnLst/>
              <a:rect l="l" t="t" r="r" b="b"/>
              <a:pathLst>
                <a:path w="7025" h="5896" fill="none" extrusionOk="0">
                  <a:moveTo>
                    <a:pt x="6435" y="1"/>
                  </a:moveTo>
                  <a:lnTo>
                    <a:pt x="5256" y="1"/>
                  </a:lnTo>
                  <a:lnTo>
                    <a:pt x="5256" y="2359"/>
                  </a:lnTo>
                  <a:lnTo>
                    <a:pt x="5256" y="2359"/>
                  </a:lnTo>
                  <a:lnTo>
                    <a:pt x="5207" y="2605"/>
                  </a:lnTo>
                  <a:lnTo>
                    <a:pt x="5109" y="2752"/>
                  </a:lnTo>
                  <a:lnTo>
                    <a:pt x="4912" y="2899"/>
                  </a:lnTo>
                  <a:lnTo>
                    <a:pt x="4667" y="2948"/>
                  </a:lnTo>
                  <a:lnTo>
                    <a:pt x="2309" y="2948"/>
                  </a:lnTo>
                  <a:lnTo>
                    <a:pt x="2309" y="2948"/>
                  </a:lnTo>
                  <a:lnTo>
                    <a:pt x="2112" y="2899"/>
                  </a:lnTo>
                  <a:lnTo>
                    <a:pt x="1916" y="2752"/>
                  </a:lnTo>
                  <a:lnTo>
                    <a:pt x="1769" y="2605"/>
                  </a:lnTo>
                  <a:lnTo>
                    <a:pt x="1719" y="2359"/>
                  </a:lnTo>
                  <a:lnTo>
                    <a:pt x="1719" y="1"/>
                  </a:lnTo>
                  <a:lnTo>
                    <a:pt x="590" y="1"/>
                  </a:lnTo>
                  <a:lnTo>
                    <a:pt x="590" y="1"/>
                  </a:lnTo>
                  <a:lnTo>
                    <a:pt x="344" y="50"/>
                  </a:lnTo>
                  <a:lnTo>
                    <a:pt x="147" y="197"/>
                  </a:lnTo>
                  <a:lnTo>
                    <a:pt x="49" y="345"/>
                  </a:lnTo>
                  <a:lnTo>
                    <a:pt x="0" y="590"/>
                  </a:lnTo>
                  <a:lnTo>
                    <a:pt x="0" y="5896"/>
                  </a:lnTo>
                  <a:lnTo>
                    <a:pt x="7025" y="5896"/>
                  </a:lnTo>
                  <a:lnTo>
                    <a:pt x="7025" y="590"/>
                  </a:lnTo>
                  <a:lnTo>
                    <a:pt x="7025" y="590"/>
                  </a:lnTo>
                  <a:lnTo>
                    <a:pt x="6976" y="345"/>
                  </a:lnTo>
                  <a:lnTo>
                    <a:pt x="6877" y="197"/>
                  </a:lnTo>
                  <a:lnTo>
                    <a:pt x="6681" y="50"/>
                  </a:lnTo>
                  <a:lnTo>
                    <a:pt x="6435" y="1"/>
                  </a:lnTo>
                  <a:lnTo>
                    <a:pt x="643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80"/>
            <p:cNvSpPr/>
            <p:nvPr/>
          </p:nvSpPr>
          <p:spPr>
            <a:xfrm>
              <a:off x="1207075" y="3559925"/>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80"/>
            <p:cNvSpPr/>
            <p:nvPr/>
          </p:nvSpPr>
          <p:spPr>
            <a:xfrm>
              <a:off x="1118650" y="3559925"/>
              <a:ext cx="29500" cy="44250"/>
            </a:xfrm>
            <a:custGeom>
              <a:avLst/>
              <a:gdLst/>
              <a:ahLst/>
              <a:cxnLst/>
              <a:rect l="l" t="t" r="r" b="b"/>
              <a:pathLst>
                <a:path w="1180" h="1770" extrusionOk="0">
                  <a:moveTo>
                    <a:pt x="0" y="1"/>
                  </a:moveTo>
                  <a:lnTo>
                    <a:pt x="0" y="1769"/>
                  </a:lnTo>
                  <a:lnTo>
                    <a:pt x="1179" y="1769"/>
                  </a:lnTo>
                  <a:lnTo>
                    <a:pt x="11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80"/>
            <p:cNvSpPr/>
            <p:nvPr/>
          </p:nvSpPr>
          <p:spPr>
            <a:xfrm>
              <a:off x="1251275" y="3559925"/>
              <a:ext cx="175650" cy="147400"/>
            </a:xfrm>
            <a:custGeom>
              <a:avLst/>
              <a:gdLst/>
              <a:ahLst/>
              <a:cxnLst/>
              <a:rect l="l" t="t" r="r" b="b"/>
              <a:pathLst>
                <a:path w="7026" h="5896" extrusionOk="0">
                  <a:moveTo>
                    <a:pt x="590" y="1"/>
                  </a:moveTo>
                  <a:lnTo>
                    <a:pt x="345" y="50"/>
                  </a:lnTo>
                  <a:lnTo>
                    <a:pt x="148" y="197"/>
                  </a:lnTo>
                  <a:lnTo>
                    <a:pt x="50" y="345"/>
                  </a:lnTo>
                  <a:lnTo>
                    <a:pt x="1" y="590"/>
                  </a:lnTo>
                  <a:lnTo>
                    <a:pt x="1" y="5896"/>
                  </a:lnTo>
                  <a:lnTo>
                    <a:pt x="7025" y="5896"/>
                  </a:lnTo>
                  <a:lnTo>
                    <a:pt x="7025" y="590"/>
                  </a:lnTo>
                  <a:lnTo>
                    <a:pt x="6976" y="345"/>
                  </a:lnTo>
                  <a:lnTo>
                    <a:pt x="6878" y="197"/>
                  </a:lnTo>
                  <a:lnTo>
                    <a:pt x="6681" y="50"/>
                  </a:lnTo>
                  <a:lnTo>
                    <a:pt x="6436" y="1"/>
                  </a:lnTo>
                  <a:lnTo>
                    <a:pt x="5306" y="1"/>
                  </a:lnTo>
                  <a:lnTo>
                    <a:pt x="5306" y="2359"/>
                  </a:lnTo>
                  <a:lnTo>
                    <a:pt x="5257" y="2605"/>
                  </a:lnTo>
                  <a:lnTo>
                    <a:pt x="5110" y="2752"/>
                  </a:lnTo>
                  <a:lnTo>
                    <a:pt x="4913" y="2899"/>
                  </a:lnTo>
                  <a:lnTo>
                    <a:pt x="4717" y="2948"/>
                  </a:lnTo>
                  <a:lnTo>
                    <a:pt x="2359" y="2948"/>
                  </a:lnTo>
                  <a:lnTo>
                    <a:pt x="2113" y="2899"/>
                  </a:lnTo>
                  <a:lnTo>
                    <a:pt x="1916" y="2752"/>
                  </a:lnTo>
                  <a:lnTo>
                    <a:pt x="1818" y="2605"/>
                  </a:lnTo>
                  <a:lnTo>
                    <a:pt x="1769" y="2359"/>
                  </a:lnTo>
                  <a:lnTo>
                    <a:pt x="17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80"/>
            <p:cNvSpPr/>
            <p:nvPr/>
          </p:nvSpPr>
          <p:spPr>
            <a:xfrm>
              <a:off x="1251275" y="3559925"/>
              <a:ext cx="175650" cy="147400"/>
            </a:xfrm>
            <a:custGeom>
              <a:avLst/>
              <a:gdLst/>
              <a:ahLst/>
              <a:cxnLst/>
              <a:rect l="l" t="t" r="r" b="b"/>
              <a:pathLst>
                <a:path w="7026" h="5896" fill="none" extrusionOk="0">
                  <a:moveTo>
                    <a:pt x="6436" y="1"/>
                  </a:moveTo>
                  <a:lnTo>
                    <a:pt x="5306" y="1"/>
                  </a:lnTo>
                  <a:lnTo>
                    <a:pt x="5306" y="2359"/>
                  </a:lnTo>
                  <a:lnTo>
                    <a:pt x="5306" y="2359"/>
                  </a:lnTo>
                  <a:lnTo>
                    <a:pt x="5257" y="2605"/>
                  </a:lnTo>
                  <a:lnTo>
                    <a:pt x="5110" y="2752"/>
                  </a:lnTo>
                  <a:lnTo>
                    <a:pt x="4913" y="2899"/>
                  </a:lnTo>
                  <a:lnTo>
                    <a:pt x="4717" y="2948"/>
                  </a:lnTo>
                  <a:lnTo>
                    <a:pt x="2359" y="2948"/>
                  </a:lnTo>
                  <a:lnTo>
                    <a:pt x="2359" y="2948"/>
                  </a:lnTo>
                  <a:lnTo>
                    <a:pt x="2113" y="2899"/>
                  </a:lnTo>
                  <a:lnTo>
                    <a:pt x="1916" y="2752"/>
                  </a:lnTo>
                  <a:lnTo>
                    <a:pt x="1818" y="2605"/>
                  </a:lnTo>
                  <a:lnTo>
                    <a:pt x="1769" y="2359"/>
                  </a:lnTo>
                  <a:lnTo>
                    <a:pt x="1769" y="1"/>
                  </a:lnTo>
                  <a:lnTo>
                    <a:pt x="590" y="1"/>
                  </a:lnTo>
                  <a:lnTo>
                    <a:pt x="590" y="1"/>
                  </a:lnTo>
                  <a:lnTo>
                    <a:pt x="345" y="50"/>
                  </a:lnTo>
                  <a:lnTo>
                    <a:pt x="148" y="197"/>
                  </a:lnTo>
                  <a:lnTo>
                    <a:pt x="50" y="345"/>
                  </a:lnTo>
                  <a:lnTo>
                    <a:pt x="1" y="590"/>
                  </a:lnTo>
                  <a:lnTo>
                    <a:pt x="1" y="5896"/>
                  </a:lnTo>
                  <a:lnTo>
                    <a:pt x="7025" y="5896"/>
                  </a:lnTo>
                  <a:lnTo>
                    <a:pt x="7025" y="590"/>
                  </a:lnTo>
                  <a:lnTo>
                    <a:pt x="7025" y="590"/>
                  </a:lnTo>
                  <a:lnTo>
                    <a:pt x="6976" y="345"/>
                  </a:lnTo>
                  <a:lnTo>
                    <a:pt x="6878" y="197"/>
                  </a:lnTo>
                  <a:lnTo>
                    <a:pt x="6681" y="50"/>
                  </a:lnTo>
                  <a:lnTo>
                    <a:pt x="6436" y="1"/>
                  </a:lnTo>
                  <a:lnTo>
                    <a:pt x="643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80"/>
            <p:cNvSpPr/>
            <p:nvPr/>
          </p:nvSpPr>
          <p:spPr>
            <a:xfrm>
              <a:off x="1412150" y="3559925"/>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80"/>
            <p:cNvSpPr/>
            <p:nvPr/>
          </p:nvSpPr>
          <p:spPr>
            <a:xfrm>
              <a:off x="1324975" y="3559925"/>
              <a:ext cx="29500" cy="44250"/>
            </a:xfrm>
            <a:custGeom>
              <a:avLst/>
              <a:gdLst/>
              <a:ahLst/>
              <a:cxnLst/>
              <a:rect l="l" t="t" r="r" b="b"/>
              <a:pathLst>
                <a:path w="1180" h="1770" extrusionOk="0">
                  <a:moveTo>
                    <a:pt x="0" y="1"/>
                  </a:moveTo>
                  <a:lnTo>
                    <a:pt x="0" y="1769"/>
                  </a:lnTo>
                  <a:lnTo>
                    <a:pt x="1179" y="1769"/>
                  </a:lnTo>
                  <a:lnTo>
                    <a:pt x="11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80"/>
            <p:cNvSpPr/>
            <p:nvPr/>
          </p:nvSpPr>
          <p:spPr>
            <a:xfrm>
              <a:off x="1186200" y="3384325"/>
              <a:ext cx="101950" cy="87225"/>
            </a:xfrm>
            <a:custGeom>
              <a:avLst/>
              <a:gdLst/>
              <a:ahLst/>
              <a:cxnLst/>
              <a:rect l="l" t="t" r="r" b="b"/>
              <a:pathLst>
                <a:path w="4078" h="3489" extrusionOk="0">
                  <a:moveTo>
                    <a:pt x="590" y="0"/>
                  </a:moveTo>
                  <a:lnTo>
                    <a:pt x="344" y="49"/>
                  </a:lnTo>
                  <a:lnTo>
                    <a:pt x="148" y="148"/>
                  </a:lnTo>
                  <a:lnTo>
                    <a:pt x="49" y="344"/>
                  </a:lnTo>
                  <a:lnTo>
                    <a:pt x="0" y="590"/>
                  </a:lnTo>
                  <a:lnTo>
                    <a:pt x="0" y="3488"/>
                  </a:lnTo>
                  <a:lnTo>
                    <a:pt x="4077" y="3488"/>
                  </a:lnTo>
                  <a:lnTo>
                    <a:pt x="4077" y="590"/>
                  </a:lnTo>
                  <a:lnTo>
                    <a:pt x="4028" y="344"/>
                  </a:lnTo>
                  <a:lnTo>
                    <a:pt x="3930" y="148"/>
                  </a:lnTo>
                  <a:lnTo>
                    <a:pt x="3734" y="49"/>
                  </a:lnTo>
                  <a:lnTo>
                    <a:pt x="3488" y="0"/>
                  </a:lnTo>
                  <a:lnTo>
                    <a:pt x="2653" y="0"/>
                  </a:lnTo>
                  <a:lnTo>
                    <a:pt x="2653" y="1179"/>
                  </a:lnTo>
                  <a:lnTo>
                    <a:pt x="2604" y="1376"/>
                  </a:lnTo>
                  <a:lnTo>
                    <a:pt x="2456" y="1572"/>
                  </a:lnTo>
                  <a:lnTo>
                    <a:pt x="2260" y="1720"/>
                  </a:lnTo>
                  <a:lnTo>
                    <a:pt x="1818" y="1720"/>
                  </a:lnTo>
                  <a:lnTo>
                    <a:pt x="1621" y="1572"/>
                  </a:lnTo>
                  <a:lnTo>
                    <a:pt x="1523" y="1376"/>
                  </a:lnTo>
                  <a:lnTo>
                    <a:pt x="1474" y="1179"/>
                  </a:lnTo>
                  <a:lnTo>
                    <a:pt x="14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80"/>
            <p:cNvSpPr/>
            <p:nvPr/>
          </p:nvSpPr>
          <p:spPr>
            <a:xfrm>
              <a:off x="1186200" y="3384325"/>
              <a:ext cx="101950" cy="87225"/>
            </a:xfrm>
            <a:custGeom>
              <a:avLst/>
              <a:gdLst/>
              <a:ahLst/>
              <a:cxnLst/>
              <a:rect l="l" t="t" r="r" b="b"/>
              <a:pathLst>
                <a:path w="4078" h="3489" fill="none" extrusionOk="0">
                  <a:moveTo>
                    <a:pt x="590" y="0"/>
                  </a:moveTo>
                  <a:lnTo>
                    <a:pt x="590" y="0"/>
                  </a:lnTo>
                  <a:lnTo>
                    <a:pt x="344" y="49"/>
                  </a:lnTo>
                  <a:lnTo>
                    <a:pt x="148" y="148"/>
                  </a:lnTo>
                  <a:lnTo>
                    <a:pt x="49" y="344"/>
                  </a:lnTo>
                  <a:lnTo>
                    <a:pt x="0" y="590"/>
                  </a:lnTo>
                  <a:lnTo>
                    <a:pt x="0" y="3488"/>
                  </a:lnTo>
                  <a:lnTo>
                    <a:pt x="4077" y="3488"/>
                  </a:lnTo>
                  <a:lnTo>
                    <a:pt x="4077" y="590"/>
                  </a:lnTo>
                  <a:lnTo>
                    <a:pt x="4077" y="590"/>
                  </a:lnTo>
                  <a:lnTo>
                    <a:pt x="4028" y="344"/>
                  </a:lnTo>
                  <a:lnTo>
                    <a:pt x="3930" y="148"/>
                  </a:lnTo>
                  <a:lnTo>
                    <a:pt x="3734" y="49"/>
                  </a:lnTo>
                  <a:lnTo>
                    <a:pt x="3488" y="0"/>
                  </a:lnTo>
                  <a:lnTo>
                    <a:pt x="2653" y="0"/>
                  </a:lnTo>
                  <a:lnTo>
                    <a:pt x="2653" y="1179"/>
                  </a:lnTo>
                  <a:lnTo>
                    <a:pt x="2653" y="1179"/>
                  </a:lnTo>
                  <a:lnTo>
                    <a:pt x="2604" y="1376"/>
                  </a:lnTo>
                  <a:lnTo>
                    <a:pt x="2456" y="1572"/>
                  </a:lnTo>
                  <a:lnTo>
                    <a:pt x="2260" y="1720"/>
                  </a:lnTo>
                  <a:lnTo>
                    <a:pt x="2063" y="1720"/>
                  </a:lnTo>
                  <a:lnTo>
                    <a:pt x="2063" y="1720"/>
                  </a:lnTo>
                  <a:lnTo>
                    <a:pt x="1818" y="1720"/>
                  </a:lnTo>
                  <a:lnTo>
                    <a:pt x="1621" y="1572"/>
                  </a:lnTo>
                  <a:lnTo>
                    <a:pt x="1523" y="1376"/>
                  </a:lnTo>
                  <a:lnTo>
                    <a:pt x="1474" y="1179"/>
                  </a:lnTo>
                  <a:lnTo>
                    <a:pt x="1474" y="0"/>
                  </a:lnTo>
                  <a:lnTo>
                    <a:pt x="59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80"/>
            <p:cNvSpPr/>
            <p:nvPr/>
          </p:nvSpPr>
          <p:spPr>
            <a:xfrm>
              <a:off x="1200925" y="3384325"/>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80"/>
            <p:cNvSpPr/>
            <p:nvPr/>
          </p:nvSpPr>
          <p:spPr>
            <a:xfrm>
              <a:off x="1317600" y="3384325"/>
              <a:ext cx="103175" cy="87225"/>
            </a:xfrm>
            <a:custGeom>
              <a:avLst/>
              <a:gdLst/>
              <a:ahLst/>
              <a:cxnLst/>
              <a:rect l="l" t="t" r="r" b="b"/>
              <a:pathLst>
                <a:path w="4127" h="3489" extrusionOk="0">
                  <a:moveTo>
                    <a:pt x="590" y="0"/>
                  </a:moveTo>
                  <a:lnTo>
                    <a:pt x="344" y="49"/>
                  </a:lnTo>
                  <a:lnTo>
                    <a:pt x="197" y="148"/>
                  </a:lnTo>
                  <a:lnTo>
                    <a:pt x="49" y="344"/>
                  </a:lnTo>
                  <a:lnTo>
                    <a:pt x="0" y="590"/>
                  </a:lnTo>
                  <a:lnTo>
                    <a:pt x="0" y="3488"/>
                  </a:lnTo>
                  <a:lnTo>
                    <a:pt x="4127" y="3488"/>
                  </a:lnTo>
                  <a:lnTo>
                    <a:pt x="4127" y="590"/>
                  </a:lnTo>
                  <a:lnTo>
                    <a:pt x="4078" y="344"/>
                  </a:lnTo>
                  <a:lnTo>
                    <a:pt x="3930" y="148"/>
                  </a:lnTo>
                  <a:lnTo>
                    <a:pt x="3783" y="49"/>
                  </a:lnTo>
                  <a:lnTo>
                    <a:pt x="3537" y="0"/>
                  </a:lnTo>
                  <a:lnTo>
                    <a:pt x="2653" y="0"/>
                  </a:lnTo>
                  <a:lnTo>
                    <a:pt x="2653" y="1179"/>
                  </a:lnTo>
                  <a:lnTo>
                    <a:pt x="2604" y="1376"/>
                  </a:lnTo>
                  <a:lnTo>
                    <a:pt x="2506" y="1572"/>
                  </a:lnTo>
                  <a:lnTo>
                    <a:pt x="2309" y="1720"/>
                  </a:lnTo>
                  <a:lnTo>
                    <a:pt x="1867" y="1720"/>
                  </a:lnTo>
                  <a:lnTo>
                    <a:pt x="1671" y="1572"/>
                  </a:lnTo>
                  <a:lnTo>
                    <a:pt x="1523" y="1376"/>
                  </a:lnTo>
                  <a:lnTo>
                    <a:pt x="1474" y="1179"/>
                  </a:lnTo>
                  <a:lnTo>
                    <a:pt x="14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80"/>
            <p:cNvSpPr/>
            <p:nvPr/>
          </p:nvSpPr>
          <p:spPr>
            <a:xfrm>
              <a:off x="1317600" y="3384325"/>
              <a:ext cx="103175" cy="87225"/>
            </a:xfrm>
            <a:custGeom>
              <a:avLst/>
              <a:gdLst/>
              <a:ahLst/>
              <a:cxnLst/>
              <a:rect l="l" t="t" r="r" b="b"/>
              <a:pathLst>
                <a:path w="4127" h="3489" fill="none" extrusionOk="0">
                  <a:moveTo>
                    <a:pt x="590" y="0"/>
                  </a:moveTo>
                  <a:lnTo>
                    <a:pt x="590" y="0"/>
                  </a:lnTo>
                  <a:lnTo>
                    <a:pt x="344" y="49"/>
                  </a:lnTo>
                  <a:lnTo>
                    <a:pt x="197" y="148"/>
                  </a:lnTo>
                  <a:lnTo>
                    <a:pt x="49" y="344"/>
                  </a:lnTo>
                  <a:lnTo>
                    <a:pt x="0" y="590"/>
                  </a:lnTo>
                  <a:lnTo>
                    <a:pt x="0" y="3488"/>
                  </a:lnTo>
                  <a:lnTo>
                    <a:pt x="4127" y="3488"/>
                  </a:lnTo>
                  <a:lnTo>
                    <a:pt x="4127" y="590"/>
                  </a:lnTo>
                  <a:lnTo>
                    <a:pt x="4127" y="590"/>
                  </a:lnTo>
                  <a:lnTo>
                    <a:pt x="4078" y="344"/>
                  </a:lnTo>
                  <a:lnTo>
                    <a:pt x="3930" y="148"/>
                  </a:lnTo>
                  <a:lnTo>
                    <a:pt x="3783" y="49"/>
                  </a:lnTo>
                  <a:lnTo>
                    <a:pt x="3537" y="0"/>
                  </a:lnTo>
                  <a:lnTo>
                    <a:pt x="2653" y="0"/>
                  </a:lnTo>
                  <a:lnTo>
                    <a:pt x="2653" y="1179"/>
                  </a:lnTo>
                  <a:lnTo>
                    <a:pt x="2653" y="1179"/>
                  </a:lnTo>
                  <a:lnTo>
                    <a:pt x="2604" y="1376"/>
                  </a:lnTo>
                  <a:lnTo>
                    <a:pt x="2506" y="1572"/>
                  </a:lnTo>
                  <a:lnTo>
                    <a:pt x="2309" y="1720"/>
                  </a:lnTo>
                  <a:lnTo>
                    <a:pt x="2064" y="1720"/>
                  </a:lnTo>
                  <a:lnTo>
                    <a:pt x="2064" y="1720"/>
                  </a:lnTo>
                  <a:lnTo>
                    <a:pt x="1867" y="1720"/>
                  </a:lnTo>
                  <a:lnTo>
                    <a:pt x="1671" y="1572"/>
                  </a:lnTo>
                  <a:lnTo>
                    <a:pt x="1523" y="1376"/>
                  </a:lnTo>
                  <a:lnTo>
                    <a:pt x="1474" y="1179"/>
                  </a:lnTo>
                  <a:lnTo>
                    <a:pt x="1474" y="0"/>
                  </a:lnTo>
                  <a:lnTo>
                    <a:pt x="59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80"/>
            <p:cNvSpPr/>
            <p:nvPr/>
          </p:nvSpPr>
          <p:spPr>
            <a:xfrm>
              <a:off x="1332325" y="3384325"/>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9" name="Google Shape;1959;p80"/>
          <p:cNvGrpSpPr/>
          <p:nvPr/>
        </p:nvGrpSpPr>
        <p:grpSpPr>
          <a:xfrm>
            <a:off x="2616072" y="3249920"/>
            <a:ext cx="465198" cy="465198"/>
            <a:chOff x="1703225" y="3324150"/>
            <a:chExt cx="501075" cy="501075"/>
          </a:xfrm>
        </p:grpSpPr>
        <p:sp>
          <p:nvSpPr>
            <p:cNvPr id="1960" name="Google Shape;1960;p80"/>
            <p:cNvSpPr/>
            <p:nvPr/>
          </p:nvSpPr>
          <p:spPr>
            <a:xfrm>
              <a:off x="1703225" y="3443275"/>
              <a:ext cx="88425" cy="381950"/>
            </a:xfrm>
            <a:custGeom>
              <a:avLst/>
              <a:gdLst/>
              <a:ahLst/>
              <a:cxnLst/>
              <a:rect l="l" t="t" r="r" b="b"/>
              <a:pathLst>
                <a:path w="3537" h="15278" extrusionOk="0">
                  <a:moveTo>
                    <a:pt x="590" y="0"/>
                  </a:moveTo>
                  <a:lnTo>
                    <a:pt x="344" y="49"/>
                  </a:lnTo>
                  <a:lnTo>
                    <a:pt x="147" y="197"/>
                  </a:lnTo>
                  <a:lnTo>
                    <a:pt x="49" y="393"/>
                  </a:lnTo>
                  <a:lnTo>
                    <a:pt x="0" y="590"/>
                  </a:lnTo>
                  <a:lnTo>
                    <a:pt x="49" y="835"/>
                  </a:lnTo>
                  <a:lnTo>
                    <a:pt x="147" y="1032"/>
                  </a:lnTo>
                  <a:lnTo>
                    <a:pt x="344" y="1130"/>
                  </a:lnTo>
                  <a:lnTo>
                    <a:pt x="590" y="1179"/>
                  </a:lnTo>
                  <a:lnTo>
                    <a:pt x="1179" y="1179"/>
                  </a:lnTo>
                  <a:lnTo>
                    <a:pt x="1179" y="14099"/>
                  </a:lnTo>
                  <a:lnTo>
                    <a:pt x="590" y="14099"/>
                  </a:lnTo>
                  <a:lnTo>
                    <a:pt x="344" y="14148"/>
                  </a:lnTo>
                  <a:lnTo>
                    <a:pt x="147" y="14295"/>
                  </a:lnTo>
                  <a:lnTo>
                    <a:pt x="49" y="14442"/>
                  </a:lnTo>
                  <a:lnTo>
                    <a:pt x="0" y="14688"/>
                  </a:lnTo>
                  <a:lnTo>
                    <a:pt x="49" y="14934"/>
                  </a:lnTo>
                  <a:lnTo>
                    <a:pt x="147" y="15130"/>
                  </a:lnTo>
                  <a:lnTo>
                    <a:pt x="344" y="15228"/>
                  </a:lnTo>
                  <a:lnTo>
                    <a:pt x="590" y="15278"/>
                  </a:lnTo>
                  <a:lnTo>
                    <a:pt x="2947" y="15278"/>
                  </a:lnTo>
                  <a:lnTo>
                    <a:pt x="3193" y="15228"/>
                  </a:lnTo>
                  <a:lnTo>
                    <a:pt x="3390" y="15130"/>
                  </a:lnTo>
                  <a:lnTo>
                    <a:pt x="3488" y="14934"/>
                  </a:lnTo>
                  <a:lnTo>
                    <a:pt x="3537" y="14688"/>
                  </a:lnTo>
                  <a:lnTo>
                    <a:pt x="3488" y="14442"/>
                  </a:lnTo>
                  <a:lnTo>
                    <a:pt x="3390" y="14295"/>
                  </a:lnTo>
                  <a:lnTo>
                    <a:pt x="3193" y="14148"/>
                  </a:lnTo>
                  <a:lnTo>
                    <a:pt x="2947" y="14099"/>
                  </a:lnTo>
                  <a:lnTo>
                    <a:pt x="2358" y="14099"/>
                  </a:lnTo>
                  <a:lnTo>
                    <a:pt x="2358" y="12920"/>
                  </a:lnTo>
                  <a:lnTo>
                    <a:pt x="2947" y="12920"/>
                  </a:lnTo>
                  <a:lnTo>
                    <a:pt x="3193" y="12871"/>
                  </a:lnTo>
                  <a:lnTo>
                    <a:pt x="3390" y="12772"/>
                  </a:lnTo>
                  <a:lnTo>
                    <a:pt x="3488" y="12576"/>
                  </a:lnTo>
                  <a:lnTo>
                    <a:pt x="3537" y="12330"/>
                  </a:lnTo>
                  <a:lnTo>
                    <a:pt x="3488" y="12134"/>
                  </a:lnTo>
                  <a:lnTo>
                    <a:pt x="3390" y="11937"/>
                  </a:lnTo>
                  <a:lnTo>
                    <a:pt x="3193" y="11790"/>
                  </a:lnTo>
                  <a:lnTo>
                    <a:pt x="2947" y="11741"/>
                  </a:lnTo>
                  <a:lnTo>
                    <a:pt x="2358" y="11741"/>
                  </a:lnTo>
                  <a:lnTo>
                    <a:pt x="2358" y="10562"/>
                  </a:lnTo>
                  <a:lnTo>
                    <a:pt x="2947" y="10562"/>
                  </a:lnTo>
                  <a:lnTo>
                    <a:pt x="3193" y="10513"/>
                  </a:lnTo>
                  <a:lnTo>
                    <a:pt x="3390" y="10414"/>
                  </a:lnTo>
                  <a:lnTo>
                    <a:pt x="3488" y="10218"/>
                  </a:lnTo>
                  <a:lnTo>
                    <a:pt x="3537" y="9972"/>
                  </a:lnTo>
                  <a:lnTo>
                    <a:pt x="3488" y="9776"/>
                  </a:lnTo>
                  <a:lnTo>
                    <a:pt x="3390" y="9579"/>
                  </a:lnTo>
                  <a:lnTo>
                    <a:pt x="3193" y="9432"/>
                  </a:lnTo>
                  <a:lnTo>
                    <a:pt x="2947" y="9383"/>
                  </a:lnTo>
                  <a:lnTo>
                    <a:pt x="2358" y="9383"/>
                  </a:lnTo>
                  <a:lnTo>
                    <a:pt x="2358" y="8253"/>
                  </a:lnTo>
                  <a:lnTo>
                    <a:pt x="2947" y="8253"/>
                  </a:lnTo>
                  <a:lnTo>
                    <a:pt x="3193" y="8204"/>
                  </a:lnTo>
                  <a:lnTo>
                    <a:pt x="3390" y="8056"/>
                  </a:lnTo>
                  <a:lnTo>
                    <a:pt x="3488" y="7860"/>
                  </a:lnTo>
                  <a:lnTo>
                    <a:pt x="3537" y="7663"/>
                  </a:lnTo>
                  <a:lnTo>
                    <a:pt x="3488" y="7418"/>
                  </a:lnTo>
                  <a:lnTo>
                    <a:pt x="3390" y="7221"/>
                  </a:lnTo>
                  <a:lnTo>
                    <a:pt x="3193" y="7123"/>
                  </a:lnTo>
                  <a:lnTo>
                    <a:pt x="2947" y="7074"/>
                  </a:lnTo>
                  <a:lnTo>
                    <a:pt x="2358" y="7074"/>
                  </a:lnTo>
                  <a:lnTo>
                    <a:pt x="2358" y="5895"/>
                  </a:lnTo>
                  <a:lnTo>
                    <a:pt x="2947" y="5895"/>
                  </a:lnTo>
                  <a:lnTo>
                    <a:pt x="3193" y="5846"/>
                  </a:lnTo>
                  <a:lnTo>
                    <a:pt x="3390" y="5699"/>
                  </a:lnTo>
                  <a:lnTo>
                    <a:pt x="3488" y="5502"/>
                  </a:lnTo>
                  <a:lnTo>
                    <a:pt x="3537" y="5306"/>
                  </a:lnTo>
                  <a:lnTo>
                    <a:pt x="3488" y="5060"/>
                  </a:lnTo>
                  <a:lnTo>
                    <a:pt x="3390" y="4863"/>
                  </a:lnTo>
                  <a:lnTo>
                    <a:pt x="3193" y="4765"/>
                  </a:lnTo>
                  <a:lnTo>
                    <a:pt x="2947" y="4716"/>
                  </a:lnTo>
                  <a:lnTo>
                    <a:pt x="2358" y="4716"/>
                  </a:lnTo>
                  <a:lnTo>
                    <a:pt x="2358" y="3537"/>
                  </a:lnTo>
                  <a:lnTo>
                    <a:pt x="2947" y="3537"/>
                  </a:lnTo>
                  <a:lnTo>
                    <a:pt x="3193" y="3488"/>
                  </a:lnTo>
                  <a:lnTo>
                    <a:pt x="3390" y="3341"/>
                  </a:lnTo>
                  <a:lnTo>
                    <a:pt x="3488" y="3193"/>
                  </a:lnTo>
                  <a:lnTo>
                    <a:pt x="3537" y="2948"/>
                  </a:lnTo>
                  <a:lnTo>
                    <a:pt x="3488" y="2702"/>
                  </a:lnTo>
                  <a:lnTo>
                    <a:pt x="3390" y="2555"/>
                  </a:lnTo>
                  <a:lnTo>
                    <a:pt x="3193" y="2407"/>
                  </a:lnTo>
                  <a:lnTo>
                    <a:pt x="2947" y="2358"/>
                  </a:lnTo>
                  <a:lnTo>
                    <a:pt x="2358" y="2358"/>
                  </a:lnTo>
                  <a:lnTo>
                    <a:pt x="2358" y="1179"/>
                  </a:lnTo>
                  <a:lnTo>
                    <a:pt x="2947" y="1179"/>
                  </a:lnTo>
                  <a:lnTo>
                    <a:pt x="3193" y="1130"/>
                  </a:lnTo>
                  <a:lnTo>
                    <a:pt x="3390" y="1032"/>
                  </a:lnTo>
                  <a:lnTo>
                    <a:pt x="3488" y="835"/>
                  </a:lnTo>
                  <a:lnTo>
                    <a:pt x="3537" y="590"/>
                  </a:lnTo>
                  <a:lnTo>
                    <a:pt x="3488" y="393"/>
                  </a:lnTo>
                  <a:lnTo>
                    <a:pt x="3390" y="197"/>
                  </a:lnTo>
                  <a:lnTo>
                    <a:pt x="3193" y="49"/>
                  </a:lnTo>
                  <a:lnTo>
                    <a:pt x="29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80"/>
            <p:cNvSpPr/>
            <p:nvPr/>
          </p:nvSpPr>
          <p:spPr>
            <a:xfrm>
              <a:off x="1703225" y="3443275"/>
              <a:ext cx="88425" cy="381950"/>
            </a:xfrm>
            <a:custGeom>
              <a:avLst/>
              <a:gdLst/>
              <a:ahLst/>
              <a:cxnLst/>
              <a:rect l="l" t="t" r="r" b="b"/>
              <a:pathLst>
                <a:path w="3537" h="15278" fill="none" extrusionOk="0">
                  <a:moveTo>
                    <a:pt x="1179" y="14099"/>
                  </a:moveTo>
                  <a:lnTo>
                    <a:pt x="590" y="14099"/>
                  </a:lnTo>
                  <a:lnTo>
                    <a:pt x="590" y="14099"/>
                  </a:lnTo>
                  <a:lnTo>
                    <a:pt x="344" y="14148"/>
                  </a:lnTo>
                  <a:lnTo>
                    <a:pt x="147" y="14295"/>
                  </a:lnTo>
                  <a:lnTo>
                    <a:pt x="49" y="14442"/>
                  </a:lnTo>
                  <a:lnTo>
                    <a:pt x="0" y="14688"/>
                  </a:lnTo>
                  <a:lnTo>
                    <a:pt x="0" y="14688"/>
                  </a:lnTo>
                  <a:lnTo>
                    <a:pt x="49" y="14934"/>
                  </a:lnTo>
                  <a:lnTo>
                    <a:pt x="147" y="15130"/>
                  </a:lnTo>
                  <a:lnTo>
                    <a:pt x="344" y="15228"/>
                  </a:lnTo>
                  <a:lnTo>
                    <a:pt x="590" y="15278"/>
                  </a:lnTo>
                  <a:lnTo>
                    <a:pt x="2947" y="15278"/>
                  </a:lnTo>
                  <a:lnTo>
                    <a:pt x="2947" y="15278"/>
                  </a:lnTo>
                  <a:lnTo>
                    <a:pt x="3193" y="15228"/>
                  </a:lnTo>
                  <a:lnTo>
                    <a:pt x="3390" y="15130"/>
                  </a:lnTo>
                  <a:lnTo>
                    <a:pt x="3488" y="14934"/>
                  </a:lnTo>
                  <a:lnTo>
                    <a:pt x="3537" y="14688"/>
                  </a:lnTo>
                  <a:lnTo>
                    <a:pt x="3537" y="14688"/>
                  </a:lnTo>
                  <a:lnTo>
                    <a:pt x="3488" y="14442"/>
                  </a:lnTo>
                  <a:lnTo>
                    <a:pt x="3390" y="14295"/>
                  </a:lnTo>
                  <a:lnTo>
                    <a:pt x="3193" y="14148"/>
                  </a:lnTo>
                  <a:lnTo>
                    <a:pt x="2947" y="14099"/>
                  </a:lnTo>
                  <a:lnTo>
                    <a:pt x="2358" y="14099"/>
                  </a:lnTo>
                  <a:lnTo>
                    <a:pt x="2358" y="12920"/>
                  </a:lnTo>
                  <a:lnTo>
                    <a:pt x="2947" y="12920"/>
                  </a:lnTo>
                  <a:lnTo>
                    <a:pt x="2947" y="12920"/>
                  </a:lnTo>
                  <a:lnTo>
                    <a:pt x="3193" y="12871"/>
                  </a:lnTo>
                  <a:lnTo>
                    <a:pt x="3390" y="12772"/>
                  </a:lnTo>
                  <a:lnTo>
                    <a:pt x="3488" y="12576"/>
                  </a:lnTo>
                  <a:lnTo>
                    <a:pt x="3537" y="12330"/>
                  </a:lnTo>
                  <a:lnTo>
                    <a:pt x="3537" y="12330"/>
                  </a:lnTo>
                  <a:lnTo>
                    <a:pt x="3488" y="12134"/>
                  </a:lnTo>
                  <a:lnTo>
                    <a:pt x="3390" y="11937"/>
                  </a:lnTo>
                  <a:lnTo>
                    <a:pt x="3193" y="11790"/>
                  </a:lnTo>
                  <a:lnTo>
                    <a:pt x="2947" y="11741"/>
                  </a:lnTo>
                  <a:lnTo>
                    <a:pt x="2358" y="11741"/>
                  </a:lnTo>
                  <a:lnTo>
                    <a:pt x="2358" y="10562"/>
                  </a:lnTo>
                  <a:lnTo>
                    <a:pt x="2947" y="10562"/>
                  </a:lnTo>
                  <a:lnTo>
                    <a:pt x="2947" y="10562"/>
                  </a:lnTo>
                  <a:lnTo>
                    <a:pt x="3193" y="10513"/>
                  </a:lnTo>
                  <a:lnTo>
                    <a:pt x="3390" y="10414"/>
                  </a:lnTo>
                  <a:lnTo>
                    <a:pt x="3488" y="10218"/>
                  </a:lnTo>
                  <a:lnTo>
                    <a:pt x="3537" y="9972"/>
                  </a:lnTo>
                  <a:lnTo>
                    <a:pt x="3537" y="9972"/>
                  </a:lnTo>
                  <a:lnTo>
                    <a:pt x="3488" y="9776"/>
                  </a:lnTo>
                  <a:lnTo>
                    <a:pt x="3390" y="9579"/>
                  </a:lnTo>
                  <a:lnTo>
                    <a:pt x="3193" y="9432"/>
                  </a:lnTo>
                  <a:lnTo>
                    <a:pt x="2947" y="9383"/>
                  </a:lnTo>
                  <a:lnTo>
                    <a:pt x="2358" y="9383"/>
                  </a:lnTo>
                  <a:lnTo>
                    <a:pt x="2358" y="8253"/>
                  </a:lnTo>
                  <a:lnTo>
                    <a:pt x="2947" y="8253"/>
                  </a:lnTo>
                  <a:lnTo>
                    <a:pt x="2947" y="8253"/>
                  </a:lnTo>
                  <a:lnTo>
                    <a:pt x="3193" y="8204"/>
                  </a:lnTo>
                  <a:lnTo>
                    <a:pt x="3390" y="8056"/>
                  </a:lnTo>
                  <a:lnTo>
                    <a:pt x="3488" y="7860"/>
                  </a:lnTo>
                  <a:lnTo>
                    <a:pt x="3537" y="7663"/>
                  </a:lnTo>
                  <a:lnTo>
                    <a:pt x="3537" y="7663"/>
                  </a:lnTo>
                  <a:lnTo>
                    <a:pt x="3488" y="7418"/>
                  </a:lnTo>
                  <a:lnTo>
                    <a:pt x="3390" y="7221"/>
                  </a:lnTo>
                  <a:lnTo>
                    <a:pt x="3193" y="7123"/>
                  </a:lnTo>
                  <a:lnTo>
                    <a:pt x="2947" y="7074"/>
                  </a:lnTo>
                  <a:lnTo>
                    <a:pt x="2358" y="7074"/>
                  </a:lnTo>
                  <a:lnTo>
                    <a:pt x="2358" y="5895"/>
                  </a:lnTo>
                  <a:lnTo>
                    <a:pt x="2947" y="5895"/>
                  </a:lnTo>
                  <a:lnTo>
                    <a:pt x="2947" y="5895"/>
                  </a:lnTo>
                  <a:lnTo>
                    <a:pt x="3193" y="5846"/>
                  </a:lnTo>
                  <a:lnTo>
                    <a:pt x="3390" y="5699"/>
                  </a:lnTo>
                  <a:lnTo>
                    <a:pt x="3488" y="5502"/>
                  </a:lnTo>
                  <a:lnTo>
                    <a:pt x="3537" y="5306"/>
                  </a:lnTo>
                  <a:lnTo>
                    <a:pt x="3537" y="5306"/>
                  </a:lnTo>
                  <a:lnTo>
                    <a:pt x="3488" y="5060"/>
                  </a:lnTo>
                  <a:lnTo>
                    <a:pt x="3390" y="4863"/>
                  </a:lnTo>
                  <a:lnTo>
                    <a:pt x="3193" y="4765"/>
                  </a:lnTo>
                  <a:lnTo>
                    <a:pt x="2947" y="4716"/>
                  </a:lnTo>
                  <a:lnTo>
                    <a:pt x="2358" y="4716"/>
                  </a:lnTo>
                  <a:lnTo>
                    <a:pt x="2358" y="3537"/>
                  </a:lnTo>
                  <a:lnTo>
                    <a:pt x="2947" y="3537"/>
                  </a:lnTo>
                  <a:lnTo>
                    <a:pt x="2947" y="3537"/>
                  </a:lnTo>
                  <a:lnTo>
                    <a:pt x="3193" y="3488"/>
                  </a:lnTo>
                  <a:lnTo>
                    <a:pt x="3390" y="3341"/>
                  </a:lnTo>
                  <a:lnTo>
                    <a:pt x="3488" y="3193"/>
                  </a:lnTo>
                  <a:lnTo>
                    <a:pt x="3537" y="2948"/>
                  </a:lnTo>
                  <a:lnTo>
                    <a:pt x="3537" y="2948"/>
                  </a:lnTo>
                  <a:lnTo>
                    <a:pt x="3488" y="2702"/>
                  </a:lnTo>
                  <a:lnTo>
                    <a:pt x="3390" y="2555"/>
                  </a:lnTo>
                  <a:lnTo>
                    <a:pt x="3193" y="2407"/>
                  </a:lnTo>
                  <a:lnTo>
                    <a:pt x="2947" y="2358"/>
                  </a:lnTo>
                  <a:lnTo>
                    <a:pt x="2358" y="2358"/>
                  </a:lnTo>
                  <a:lnTo>
                    <a:pt x="2358" y="1179"/>
                  </a:lnTo>
                  <a:lnTo>
                    <a:pt x="2947" y="1179"/>
                  </a:lnTo>
                  <a:lnTo>
                    <a:pt x="2947" y="1179"/>
                  </a:lnTo>
                  <a:lnTo>
                    <a:pt x="3193" y="1130"/>
                  </a:lnTo>
                  <a:lnTo>
                    <a:pt x="3390" y="1032"/>
                  </a:lnTo>
                  <a:lnTo>
                    <a:pt x="3488" y="835"/>
                  </a:lnTo>
                  <a:lnTo>
                    <a:pt x="3537" y="590"/>
                  </a:lnTo>
                  <a:lnTo>
                    <a:pt x="3537" y="590"/>
                  </a:lnTo>
                  <a:lnTo>
                    <a:pt x="3488" y="393"/>
                  </a:lnTo>
                  <a:lnTo>
                    <a:pt x="3390" y="197"/>
                  </a:lnTo>
                  <a:lnTo>
                    <a:pt x="3193" y="49"/>
                  </a:lnTo>
                  <a:lnTo>
                    <a:pt x="2947" y="0"/>
                  </a:lnTo>
                  <a:lnTo>
                    <a:pt x="590" y="0"/>
                  </a:lnTo>
                  <a:lnTo>
                    <a:pt x="590" y="0"/>
                  </a:lnTo>
                  <a:lnTo>
                    <a:pt x="344" y="49"/>
                  </a:lnTo>
                  <a:lnTo>
                    <a:pt x="147" y="197"/>
                  </a:lnTo>
                  <a:lnTo>
                    <a:pt x="49" y="393"/>
                  </a:lnTo>
                  <a:lnTo>
                    <a:pt x="0" y="590"/>
                  </a:lnTo>
                  <a:lnTo>
                    <a:pt x="0" y="590"/>
                  </a:lnTo>
                  <a:lnTo>
                    <a:pt x="49" y="835"/>
                  </a:lnTo>
                  <a:lnTo>
                    <a:pt x="147" y="1032"/>
                  </a:lnTo>
                  <a:lnTo>
                    <a:pt x="344" y="1130"/>
                  </a:lnTo>
                  <a:lnTo>
                    <a:pt x="590" y="1179"/>
                  </a:lnTo>
                  <a:lnTo>
                    <a:pt x="1179" y="1179"/>
                  </a:lnTo>
                  <a:lnTo>
                    <a:pt x="1179" y="1409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80"/>
            <p:cNvSpPr/>
            <p:nvPr/>
          </p:nvSpPr>
          <p:spPr>
            <a:xfrm>
              <a:off x="1732700" y="3795725"/>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80"/>
            <p:cNvSpPr/>
            <p:nvPr/>
          </p:nvSpPr>
          <p:spPr>
            <a:xfrm>
              <a:off x="1821100" y="3324150"/>
              <a:ext cx="383200" cy="89675"/>
            </a:xfrm>
            <a:custGeom>
              <a:avLst/>
              <a:gdLst/>
              <a:ahLst/>
              <a:cxnLst/>
              <a:rect l="l" t="t" r="r" b="b"/>
              <a:pathLst>
                <a:path w="15328" h="3587" extrusionOk="0">
                  <a:moveTo>
                    <a:pt x="590" y="0"/>
                  </a:moveTo>
                  <a:lnTo>
                    <a:pt x="345" y="49"/>
                  </a:lnTo>
                  <a:lnTo>
                    <a:pt x="197" y="148"/>
                  </a:lnTo>
                  <a:lnTo>
                    <a:pt x="50" y="344"/>
                  </a:lnTo>
                  <a:lnTo>
                    <a:pt x="1" y="590"/>
                  </a:lnTo>
                  <a:lnTo>
                    <a:pt x="1" y="2997"/>
                  </a:lnTo>
                  <a:lnTo>
                    <a:pt x="50" y="3242"/>
                  </a:lnTo>
                  <a:lnTo>
                    <a:pt x="197" y="3439"/>
                  </a:lnTo>
                  <a:lnTo>
                    <a:pt x="345" y="3537"/>
                  </a:lnTo>
                  <a:lnTo>
                    <a:pt x="590" y="3586"/>
                  </a:lnTo>
                  <a:lnTo>
                    <a:pt x="836" y="3537"/>
                  </a:lnTo>
                  <a:lnTo>
                    <a:pt x="1032" y="3439"/>
                  </a:lnTo>
                  <a:lnTo>
                    <a:pt x="1131" y="3242"/>
                  </a:lnTo>
                  <a:lnTo>
                    <a:pt x="1180" y="2997"/>
                  </a:lnTo>
                  <a:lnTo>
                    <a:pt x="1180" y="2407"/>
                  </a:lnTo>
                  <a:lnTo>
                    <a:pt x="2359" y="2407"/>
                  </a:lnTo>
                  <a:lnTo>
                    <a:pt x="2359" y="2997"/>
                  </a:lnTo>
                  <a:lnTo>
                    <a:pt x="2408" y="3242"/>
                  </a:lnTo>
                  <a:lnTo>
                    <a:pt x="2506" y="3439"/>
                  </a:lnTo>
                  <a:lnTo>
                    <a:pt x="2703" y="3537"/>
                  </a:lnTo>
                  <a:lnTo>
                    <a:pt x="2948" y="3586"/>
                  </a:lnTo>
                  <a:lnTo>
                    <a:pt x="3194" y="3537"/>
                  </a:lnTo>
                  <a:lnTo>
                    <a:pt x="3341" y="3439"/>
                  </a:lnTo>
                  <a:lnTo>
                    <a:pt x="3489" y="3242"/>
                  </a:lnTo>
                  <a:lnTo>
                    <a:pt x="3538" y="2997"/>
                  </a:lnTo>
                  <a:lnTo>
                    <a:pt x="3538" y="2407"/>
                  </a:lnTo>
                  <a:lnTo>
                    <a:pt x="4717" y="2407"/>
                  </a:lnTo>
                  <a:lnTo>
                    <a:pt x="4717" y="2997"/>
                  </a:lnTo>
                  <a:lnTo>
                    <a:pt x="4766" y="3242"/>
                  </a:lnTo>
                  <a:lnTo>
                    <a:pt x="4864" y="3439"/>
                  </a:lnTo>
                  <a:lnTo>
                    <a:pt x="5061" y="3537"/>
                  </a:lnTo>
                  <a:lnTo>
                    <a:pt x="5306" y="3586"/>
                  </a:lnTo>
                  <a:lnTo>
                    <a:pt x="5503" y="3537"/>
                  </a:lnTo>
                  <a:lnTo>
                    <a:pt x="5699" y="3439"/>
                  </a:lnTo>
                  <a:lnTo>
                    <a:pt x="5847" y="3242"/>
                  </a:lnTo>
                  <a:lnTo>
                    <a:pt x="5896" y="2997"/>
                  </a:lnTo>
                  <a:lnTo>
                    <a:pt x="5896" y="2407"/>
                  </a:lnTo>
                  <a:lnTo>
                    <a:pt x="7075" y="2407"/>
                  </a:lnTo>
                  <a:lnTo>
                    <a:pt x="7075" y="2997"/>
                  </a:lnTo>
                  <a:lnTo>
                    <a:pt x="7124" y="3242"/>
                  </a:lnTo>
                  <a:lnTo>
                    <a:pt x="7222" y="3439"/>
                  </a:lnTo>
                  <a:lnTo>
                    <a:pt x="7418" y="3537"/>
                  </a:lnTo>
                  <a:lnTo>
                    <a:pt x="7664" y="3586"/>
                  </a:lnTo>
                  <a:lnTo>
                    <a:pt x="7861" y="3537"/>
                  </a:lnTo>
                  <a:lnTo>
                    <a:pt x="8057" y="3439"/>
                  </a:lnTo>
                  <a:lnTo>
                    <a:pt x="8204" y="3242"/>
                  </a:lnTo>
                  <a:lnTo>
                    <a:pt x="8254" y="2997"/>
                  </a:lnTo>
                  <a:lnTo>
                    <a:pt x="8254" y="2407"/>
                  </a:lnTo>
                  <a:lnTo>
                    <a:pt x="9383" y="2407"/>
                  </a:lnTo>
                  <a:lnTo>
                    <a:pt x="9383" y="2997"/>
                  </a:lnTo>
                  <a:lnTo>
                    <a:pt x="9433" y="3242"/>
                  </a:lnTo>
                  <a:lnTo>
                    <a:pt x="9580" y="3439"/>
                  </a:lnTo>
                  <a:lnTo>
                    <a:pt x="9776" y="3537"/>
                  </a:lnTo>
                  <a:lnTo>
                    <a:pt x="9973" y="3586"/>
                  </a:lnTo>
                  <a:lnTo>
                    <a:pt x="10219" y="3537"/>
                  </a:lnTo>
                  <a:lnTo>
                    <a:pt x="10415" y="3439"/>
                  </a:lnTo>
                  <a:lnTo>
                    <a:pt x="10513" y="3242"/>
                  </a:lnTo>
                  <a:lnTo>
                    <a:pt x="10562" y="2997"/>
                  </a:lnTo>
                  <a:lnTo>
                    <a:pt x="10562" y="2407"/>
                  </a:lnTo>
                  <a:lnTo>
                    <a:pt x="11741" y="2407"/>
                  </a:lnTo>
                  <a:lnTo>
                    <a:pt x="11741" y="2997"/>
                  </a:lnTo>
                  <a:lnTo>
                    <a:pt x="11790" y="3242"/>
                  </a:lnTo>
                  <a:lnTo>
                    <a:pt x="11938" y="3439"/>
                  </a:lnTo>
                  <a:lnTo>
                    <a:pt x="12134" y="3537"/>
                  </a:lnTo>
                  <a:lnTo>
                    <a:pt x="12331" y="3586"/>
                  </a:lnTo>
                  <a:lnTo>
                    <a:pt x="12576" y="3537"/>
                  </a:lnTo>
                  <a:lnTo>
                    <a:pt x="12773" y="3439"/>
                  </a:lnTo>
                  <a:lnTo>
                    <a:pt x="12871" y="3242"/>
                  </a:lnTo>
                  <a:lnTo>
                    <a:pt x="12920" y="2997"/>
                  </a:lnTo>
                  <a:lnTo>
                    <a:pt x="12920" y="2407"/>
                  </a:lnTo>
                  <a:lnTo>
                    <a:pt x="14148" y="2407"/>
                  </a:lnTo>
                  <a:lnTo>
                    <a:pt x="14148" y="2997"/>
                  </a:lnTo>
                  <a:lnTo>
                    <a:pt x="14198" y="3242"/>
                  </a:lnTo>
                  <a:lnTo>
                    <a:pt x="14296" y="3439"/>
                  </a:lnTo>
                  <a:lnTo>
                    <a:pt x="14492" y="3537"/>
                  </a:lnTo>
                  <a:lnTo>
                    <a:pt x="14738" y="3586"/>
                  </a:lnTo>
                  <a:lnTo>
                    <a:pt x="14934" y="3537"/>
                  </a:lnTo>
                  <a:lnTo>
                    <a:pt x="15131" y="3439"/>
                  </a:lnTo>
                  <a:lnTo>
                    <a:pt x="15278" y="3242"/>
                  </a:lnTo>
                  <a:lnTo>
                    <a:pt x="15327" y="2997"/>
                  </a:lnTo>
                  <a:lnTo>
                    <a:pt x="15327" y="590"/>
                  </a:lnTo>
                  <a:lnTo>
                    <a:pt x="15278" y="344"/>
                  </a:lnTo>
                  <a:lnTo>
                    <a:pt x="15131" y="148"/>
                  </a:lnTo>
                  <a:lnTo>
                    <a:pt x="14934" y="49"/>
                  </a:lnTo>
                  <a:lnTo>
                    <a:pt x="14738" y="0"/>
                  </a:lnTo>
                  <a:lnTo>
                    <a:pt x="14492" y="49"/>
                  </a:lnTo>
                  <a:lnTo>
                    <a:pt x="14296" y="148"/>
                  </a:lnTo>
                  <a:lnTo>
                    <a:pt x="14198" y="344"/>
                  </a:lnTo>
                  <a:lnTo>
                    <a:pt x="14148" y="590"/>
                  </a:lnTo>
                  <a:lnTo>
                    <a:pt x="14148" y="1228"/>
                  </a:lnTo>
                  <a:lnTo>
                    <a:pt x="1180" y="1228"/>
                  </a:lnTo>
                  <a:lnTo>
                    <a:pt x="1180" y="590"/>
                  </a:lnTo>
                  <a:lnTo>
                    <a:pt x="1131" y="344"/>
                  </a:lnTo>
                  <a:lnTo>
                    <a:pt x="1032" y="148"/>
                  </a:lnTo>
                  <a:lnTo>
                    <a:pt x="836" y="49"/>
                  </a:lnTo>
                  <a:lnTo>
                    <a:pt x="5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80"/>
            <p:cNvSpPr/>
            <p:nvPr/>
          </p:nvSpPr>
          <p:spPr>
            <a:xfrm>
              <a:off x="1821100" y="3324150"/>
              <a:ext cx="383200" cy="89675"/>
            </a:xfrm>
            <a:custGeom>
              <a:avLst/>
              <a:gdLst/>
              <a:ahLst/>
              <a:cxnLst/>
              <a:rect l="l" t="t" r="r" b="b"/>
              <a:pathLst>
                <a:path w="15328" h="3587" fill="none" extrusionOk="0">
                  <a:moveTo>
                    <a:pt x="14738" y="0"/>
                  </a:moveTo>
                  <a:lnTo>
                    <a:pt x="14738" y="0"/>
                  </a:lnTo>
                  <a:lnTo>
                    <a:pt x="14492" y="49"/>
                  </a:lnTo>
                  <a:lnTo>
                    <a:pt x="14296" y="148"/>
                  </a:lnTo>
                  <a:lnTo>
                    <a:pt x="14198" y="344"/>
                  </a:lnTo>
                  <a:lnTo>
                    <a:pt x="14148" y="590"/>
                  </a:lnTo>
                  <a:lnTo>
                    <a:pt x="14148" y="1228"/>
                  </a:lnTo>
                  <a:lnTo>
                    <a:pt x="1180" y="1228"/>
                  </a:lnTo>
                  <a:lnTo>
                    <a:pt x="1180" y="590"/>
                  </a:lnTo>
                  <a:lnTo>
                    <a:pt x="1180" y="590"/>
                  </a:lnTo>
                  <a:lnTo>
                    <a:pt x="1131" y="344"/>
                  </a:lnTo>
                  <a:lnTo>
                    <a:pt x="1032" y="148"/>
                  </a:lnTo>
                  <a:lnTo>
                    <a:pt x="836" y="49"/>
                  </a:lnTo>
                  <a:lnTo>
                    <a:pt x="590" y="0"/>
                  </a:lnTo>
                  <a:lnTo>
                    <a:pt x="590" y="0"/>
                  </a:lnTo>
                  <a:lnTo>
                    <a:pt x="345" y="49"/>
                  </a:lnTo>
                  <a:lnTo>
                    <a:pt x="197" y="148"/>
                  </a:lnTo>
                  <a:lnTo>
                    <a:pt x="50" y="344"/>
                  </a:lnTo>
                  <a:lnTo>
                    <a:pt x="1" y="590"/>
                  </a:lnTo>
                  <a:lnTo>
                    <a:pt x="1" y="2997"/>
                  </a:lnTo>
                  <a:lnTo>
                    <a:pt x="1" y="2997"/>
                  </a:lnTo>
                  <a:lnTo>
                    <a:pt x="50" y="3242"/>
                  </a:lnTo>
                  <a:lnTo>
                    <a:pt x="197" y="3439"/>
                  </a:lnTo>
                  <a:lnTo>
                    <a:pt x="345" y="3537"/>
                  </a:lnTo>
                  <a:lnTo>
                    <a:pt x="590" y="3586"/>
                  </a:lnTo>
                  <a:lnTo>
                    <a:pt x="590" y="3586"/>
                  </a:lnTo>
                  <a:lnTo>
                    <a:pt x="836" y="3537"/>
                  </a:lnTo>
                  <a:lnTo>
                    <a:pt x="1032" y="3439"/>
                  </a:lnTo>
                  <a:lnTo>
                    <a:pt x="1131" y="3242"/>
                  </a:lnTo>
                  <a:lnTo>
                    <a:pt x="1180" y="2997"/>
                  </a:lnTo>
                  <a:lnTo>
                    <a:pt x="1180" y="2407"/>
                  </a:lnTo>
                  <a:lnTo>
                    <a:pt x="2359" y="2407"/>
                  </a:lnTo>
                  <a:lnTo>
                    <a:pt x="2359" y="2997"/>
                  </a:lnTo>
                  <a:lnTo>
                    <a:pt x="2359" y="2997"/>
                  </a:lnTo>
                  <a:lnTo>
                    <a:pt x="2408" y="3242"/>
                  </a:lnTo>
                  <a:lnTo>
                    <a:pt x="2506" y="3439"/>
                  </a:lnTo>
                  <a:lnTo>
                    <a:pt x="2703" y="3537"/>
                  </a:lnTo>
                  <a:lnTo>
                    <a:pt x="2948" y="3586"/>
                  </a:lnTo>
                  <a:lnTo>
                    <a:pt x="2948" y="3586"/>
                  </a:lnTo>
                  <a:lnTo>
                    <a:pt x="3194" y="3537"/>
                  </a:lnTo>
                  <a:lnTo>
                    <a:pt x="3341" y="3439"/>
                  </a:lnTo>
                  <a:lnTo>
                    <a:pt x="3489" y="3242"/>
                  </a:lnTo>
                  <a:lnTo>
                    <a:pt x="3538" y="2997"/>
                  </a:lnTo>
                  <a:lnTo>
                    <a:pt x="3538" y="2407"/>
                  </a:lnTo>
                  <a:lnTo>
                    <a:pt x="4717" y="2407"/>
                  </a:lnTo>
                  <a:lnTo>
                    <a:pt x="4717" y="2997"/>
                  </a:lnTo>
                  <a:lnTo>
                    <a:pt x="4717" y="2997"/>
                  </a:lnTo>
                  <a:lnTo>
                    <a:pt x="4766" y="3242"/>
                  </a:lnTo>
                  <a:lnTo>
                    <a:pt x="4864" y="3439"/>
                  </a:lnTo>
                  <a:lnTo>
                    <a:pt x="5061" y="3537"/>
                  </a:lnTo>
                  <a:lnTo>
                    <a:pt x="5306" y="3586"/>
                  </a:lnTo>
                  <a:lnTo>
                    <a:pt x="5306" y="3586"/>
                  </a:lnTo>
                  <a:lnTo>
                    <a:pt x="5503" y="3537"/>
                  </a:lnTo>
                  <a:lnTo>
                    <a:pt x="5699" y="3439"/>
                  </a:lnTo>
                  <a:lnTo>
                    <a:pt x="5847" y="3242"/>
                  </a:lnTo>
                  <a:lnTo>
                    <a:pt x="5896" y="2997"/>
                  </a:lnTo>
                  <a:lnTo>
                    <a:pt x="5896" y="2407"/>
                  </a:lnTo>
                  <a:lnTo>
                    <a:pt x="7075" y="2407"/>
                  </a:lnTo>
                  <a:lnTo>
                    <a:pt x="7075" y="2997"/>
                  </a:lnTo>
                  <a:lnTo>
                    <a:pt x="7075" y="2997"/>
                  </a:lnTo>
                  <a:lnTo>
                    <a:pt x="7124" y="3242"/>
                  </a:lnTo>
                  <a:lnTo>
                    <a:pt x="7222" y="3439"/>
                  </a:lnTo>
                  <a:lnTo>
                    <a:pt x="7418" y="3537"/>
                  </a:lnTo>
                  <a:lnTo>
                    <a:pt x="7664" y="3586"/>
                  </a:lnTo>
                  <a:lnTo>
                    <a:pt x="7664" y="3586"/>
                  </a:lnTo>
                  <a:lnTo>
                    <a:pt x="7861" y="3537"/>
                  </a:lnTo>
                  <a:lnTo>
                    <a:pt x="8057" y="3439"/>
                  </a:lnTo>
                  <a:lnTo>
                    <a:pt x="8204" y="3242"/>
                  </a:lnTo>
                  <a:lnTo>
                    <a:pt x="8254" y="2997"/>
                  </a:lnTo>
                  <a:lnTo>
                    <a:pt x="8254" y="2407"/>
                  </a:lnTo>
                  <a:lnTo>
                    <a:pt x="9383" y="2407"/>
                  </a:lnTo>
                  <a:lnTo>
                    <a:pt x="9383" y="2997"/>
                  </a:lnTo>
                  <a:lnTo>
                    <a:pt x="9383" y="2997"/>
                  </a:lnTo>
                  <a:lnTo>
                    <a:pt x="9433" y="3242"/>
                  </a:lnTo>
                  <a:lnTo>
                    <a:pt x="9580" y="3439"/>
                  </a:lnTo>
                  <a:lnTo>
                    <a:pt x="9776" y="3537"/>
                  </a:lnTo>
                  <a:lnTo>
                    <a:pt x="9973" y="3586"/>
                  </a:lnTo>
                  <a:lnTo>
                    <a:pt x="9973" y="3586"/>
                  </a:lnTo>
                  <a:lnTo>
                    <a:pt x="10219" y="3537"/>
                  </a:lnTo>
                  <a:lnTo>
                    <a:pt x="10415" y="3439"/>
                  </a:lnTo>
                  <a:lnTo>
                    <a:pt x="10513" y="3242"/>
                  </a:lnTo>
                  <a:lnTo>
                    <a:pt x="10562" y="2997"/>
                  </a:lnTo>
                  <a:lnTo>
                    <a:pt x="10562" y="2407"/>
                  </a:lnTo>
                  <a:lnTo>
                    <a:pt x="11741" y="2407"/>
                  </a:lnTo>
                  <a:lnTo>
                    <a:pt x="11741" y="2997"/>
                  </a:lnTo>
                  <a:lnTo>
                    <a:pt x="11741" y="2997"/>
                  </a:lnTo>
                  <a:lnTo>
                    <a:pt x="11790" y="3242"/>
                  </a:lnTo>
                  <a:lnTo>
                    <a:pt x="11938" y="3439"/>
                  </a:lnTo>
                  <a:lnTo>
                    <a:pt x="12134" y="3537"/>
                  </a:lnTo>
                  <a:lnTo>
                    <a:pt x="12331" y="3586"/>
                  </a:lnTo>
                  <a:lnTo>
                    <a:pt x="12331" y="3586"/>
                  </a:lnTo>
                  <a:lnTo>
                    <a:pt x="12576" y="3537"/>
                  </a:lnTo>
                  <a:lnTo>
                    <a:pt x="12773" y="3439"/>
                  </a:lnTo>
                  <a:lnTo>
                    <a:pt x="12871" y="3242"/>
                  </a:lnTo>
                  <a:lnTo>
                    <a:pt x="12920" y="2997"/>
                  </a:lnTo>
                  <a:lnTo>
                    <a:pt x="12920" y="2407"/>
                  </a:lnTo>
                  <a:lnTo>
                    <a:pt x="14148" y="2407"/>
                  </a:lnTo>
                  <a:lnTo>
                    <a:pt x="14148" y="2997"/>
                  </a:lnTo>
                  <a:lnTo>
                    <a:pt x="14148" y="2997"/>
                  </a:lnTo>
                  <a:lnTo>
                    <a:pt x="14198" y="3242"/>
                  </a:lnTo>
                  <a:lnTo>
                    <a:pt x="14296" y="3439"/>
                  </a:lnTo>
                  <a:lnTo>
                    <a:pt x="14492" y="3537"/>
                  </a:lnTo>
                  <a:lnTo>
                    <a:pt x="14738" y="3586"/>
                  </a:lnTo>
                  <a:lnTo>
                    <a:pt x="14738" y="3586"/>
                  </a:lnTo>
                  <a:lnTo>
                    <a:pt x="14934" y="3537"/>
                  </a:lnTo>
                  <a:lnTo>
                    <a:pt x="15131" y="3439"/>
                  </a:lnTo>
                  <a:lnTo>
                    <a:pt x="15278" y="3242"/>
                  </a:lnTo>
                  <a:lnTo>
                    <a:pt x="15327" y="2997"/>
                  </a:lnTo>
                  <a:lnTo>
                    <a:pt x="15327" y="590"/>
                  </a:lnTo>
                  <a:lnTo>
                    <a:pt x="15327" y="590"/>
                  </a:lnTo>
                  <a:lnTo>
                    <a:pt x="15278" y="344"/>
                  </a:lnTo>
                  <a:lnTo>
                    <a:pt x="15131" y="148"/>
                  </a:lnTo>
                  <a:lnTo>
                    <a:pt x="14934" y="49"/>
                  </a:lnTo>
                  <a:lnTo>
                    <a:pt x="14738" y="0"/>
                  </a:lnTo>
                  <a:lnTo>
                    <a:pt x="1473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80"/>
            <p:cNvSpPr/>
            <p:nvPr/>
          </p:nvSpPr>
          <p:spPr>
            <a:xfrm>
              <a:off x="2189525" y="332415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80"/>
            <p:cNvSpPr/>
            <p:nvPr/>
          </p:nvSpPr>
          <p:spPr>
            <a:xfrm>
              <a:off x="1997950" y="3443275"/>
              <a:ext cx="29500" cy="88450"/>
            </a:xfrm>
            <a:custGeom>
              <a:avLst/>
              <a:gdLst/>
              <a:ahLst/>
              <a:cxnLst/>
              <a:rect l="l" t="t" r="r" b="b"/>
              <a:pathLst>
                <a:path w="1180" h="3538" extrusionOk="0">
                  <a:moveTo>
                    <a:pt x="1" y="0"/>
                  </a:moveTo>
                  <a:lnTo>
                    <a:pt x="1" y="3537"/>
                  </a:lnTo>
                  <a:lnTo>
                    <a:pt x="1180" y="3537"/>
                  </a:lnTo>
                  <a:lnTo>
                    <a:pt x="11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80"/>
            <p:cNvSpPr/>
            <p:nvPr/>
          </p:nvSpPr>
          <p:spPr>
            <a:xfrm>
              <a:off x="1821100" y="3443275"/>
              <a:ext cx="383200" cy="381950"/>
            </a:xfrm>
            <a:custGeom>
              <a:avLst/>
              <a:gdLst/>
              <a:ahLst/>
              <a:cxnLst/>
              <a:rect l="l" t="t" r="r" b="b"/>
              <a:pathLst>
                <a:path w="15328" h="15278" extrusionOk="0">
                  <a:moveTo>
                    <a:pt x="12331" y="9383"/>
                  </a:moveTo>
                  <a:lnTo>
                    <a:pt x="12576" y="9432"/>
                  </a:lnTo>
                  <a:lnTo>
                    <a:pt x="12773" y="9579"/>
                  </a:lnTo>
                  <a:lnTo>
                    <a:pt x="12871" y="9776"/>
                  </a:lnTo>
                  <a:lnTo>
                    <a:pt x="12920" y="9972"/>
                  </a:lnTo>
                  <a:lnTo>
                    <a:pt x="12871" y="10218"/>
                  </a:lnTo>
                  <a:lnTo>
                    <a:pt x="12773" y="10414"/>
                  </a:lnTo>
                  <a:lnTo>
                    <a:pt x="12576" y="10513"/>
                  </a:lnTo>
                  <a:lnTo>
                    <a:pt x="12331" y="10562"/>
                  </a:lnTo>
                  <a:lnTo>
                    <a:pt x="9973" y="10562"/>
                  </a:lnTo>
                  <a:lnTo>
                    <a:pt x="9776" y="10513"/>
                  </a:lnTo>
                  <a:lnTo>
                    <a:pt x="9580" y="10414"/>
                  </a:lnTo>
                  <a:lnTo>
                    <a:pt x="9433" y="10218"/>
                  </a:lnTo>
                  <a:lnTo>
                    <a:pt x="9383" y="9972"/>
                  </a:lnTo>
                  <a:lnTo>
                    <a:pt x="9433" y="9776"/>
                  </a:lnTo>
                  <a:lnTo>
                    <a:pt x="9580" y="9579"/>
                  </a:lnTo>
                  <a:lnTo>
                    <a:pt x="9776" y="9432"/>
                  </a:lnTo>
                  <a:lnTo>
                    <a:pt x="9973" y="9383"/>
                  </a:lnTo>
                  <a:close/>
                  <a:moveTo>
                    <a:pt x="12331" y="11741"/>
                  </a:moveTo>
                  <a:lnTo>
                    <a:pt x="12576" y="11790"/>
                  </a:lnTo>
                  <a:lnTo>
                    <a:pt x="12773" y="11937"/>
                  </a:lnTo>
                  <a:lnTo>
                    <a:pt x="12871" y="12134"/>
                  </a:lnTo>
                  <a:lnTo>
                    <a:pt x="12920" y="12330"/>
                  </a:lnTo>
                  <a:lnTo>
                    <a:pt x="12871" y="12576"/>
                  </a:lnTo>
                  <a:lnTo>
                    <a:pt x="12773" y="12772"/>
                  </a:lnTo>
                  <a:lnTo>
                    <a:pt x="12576" y="12871"/>
                  </a:lnTo>
                  <a:lnTo>
                    <a:pt x="12331" y="12920"/>
                  </a:lnTo>
                  <a:lnTo>
                    <a:pt x="9973" y="12920"/>
                  </a:lnTo>
                  <a:lnTo>
                    <a:pt x="9776" y="12871"/>
                  </a:lnTo>
                  <a:lnTo>
                    <a:pt x="9580" y="12772"/>
                  </a:lnTo>
                  <a:lnTo>
                    <a:pt x="9433" y="12576"/>
                  </a:lnTo>
                  <a:lnTo>
                    <a:pt x="9383" y="12330"/>
                  </a:lnTo>
                  <a:lnTo>
                    <a:pt x="9433" y="12134"/>
                  </a:lnTo>
                  <a:lnTo>
                    <a:pt x="9580" y="11937"/>
                  </a:lnTo>
                  <a:lnTo>
                    <a:pt x="9776" y="11790"/>
                  </a:lnTo>
                  <a:lnTo>
                    <a:pt x="9973" y="11741"/>
                  </a:lnTo>
                  <a:close/>
                  <a:moveTo>
                    <a:pt x="590" y="0"/>
                  </a:moveTo>
                  <a:lnTo>
                    <a:pt x="345" y="49"/>
                  </a:lnTo>
                  <a:lnTo>
                    <a:pt x="197" y="197"/>
                  </a:lnTo>
                  <a:lnTo>
                    <a:pt x="50" y="393"/>
                  </a:lnTo>
                  <a:lnTo>
                    <a:pt x="1" y="590"/>
                  </a:lnTo>
                  <a:lnTo>
                    <a:pt x="1" y="14688"/>
                  </a:lnTo>
                  <a:lnTo>
                    <a:pt x="50" y="14934"/>
                  </a:lnTo>
                  <a:lnTo>
                    <a:pt x="197" y="15130"/>
                  </a:lnTo>
                  <a:lnTo>
                    <a:pt x="345" y="15228"/>
                  </a:lnTo>
                  <a:lnTo>
                    <a:pt x="590" y="15278"/>
                  </a:lnTo>
                  <a:lnTo>
                    <a:pt x="14738" y="15278"/>
                  </a:lnTo>
                  <a:lnTo>
                    <a:pt x="14934" y="15228"/>
                  </a:lnTo>
                  <a:lnTo>
                    <a:pt x="15131" y="15130"/>
                  </a:lnTo>
                  <a:lnTo>
                    <a:pt x="15278" y="14934"/>
                  </a:lnTo>
                  <a:lnTo>
                    <a:pt x="15327" y="14688"/>
                  </a:lnTo>
                  <a:lnTo>
                    <a:pt x="15327" y="590"/>
                  </a:lnTo>
                  <a:lnTo>
                    <a:pt x="15278" y="393"/>
                  </a:lnTo>
                  <a:lnTo>
                    <a:pt x="15131" y="197"/>
                  </a:lnTo>
                  <a:lnTo>
                    <a:pt x="14934" y="49"/>
                  </a:lnTo>
                  <a:lnTo>
                    <a:pt x="14738" y="0"/>
                  </a:lnTo>
                  <a:lnTo>
                    <a:pt x="9383" y="0"/>
                  </a:lnTo>
                  <a:lnTo>
                    <a:pt x="9383" y="4127"/>
                  </a:lnTo>
                  <a:lnTo>
                    <a:pt x="9334" y="4372"/>
                  </a:lnTo>
                  <a:lnTo>
                    <a:pt x="9236" y="4520"/>
                  </a:lnTo>
                  <a:lnTo>
                    <a:pt x="9040" y="4667"/>
                  </a:lnTo>
                  <a:lnTo>
                    <a:pt x="8794" y="4716"/>
                  </a:lnTo>
                  <a:lnTo>
                    <a:pt x="6485" y="4716"/>
                  </a:lnTo>
                  <a:lnTo>
                    <a:pt x="6240" y="4667"/>
                  </a:lnTo>
                  <a:lnTo>
                    <a:pt x="6043" y="4520"/>
                  </a:lnTo>
                  <a:lnTo>
                    <a:pt x="5945" y="4372"/>
                  </a:lnTo>
                  <a:lnTo>
                    <a:pt x="5896" y="4127"/>
                  </a:lnTo>
                  <a:lnTo>
                    <a:pt x="58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80"/>
            <p:cNvSpPr/>
            <p:nvPr/>
          </p:nvSpPr>
          <p:spPr>
            <a:xfrm>
              <a:off x="1821100" y="3443275"/>
              <a:ext cx="383200" cy="381950"/>
            </a:xfrm>
            <a:custGeom>
              <a:avLst/>
              <a:gdLst/>
              <a:ahLst/>
              <a:cxnLst/>
              <a:rect l="l" t="t" r="r" b="b"/>
              <a:pathLst>
                <a:path w="15328" h="15278" fill="none" extrusionOk="0">
                  <a:moveTo>
                    <a:pt x="14738" y="0"/>
                  </a:moveTo>
                  <a:lnTo>
                    <a:pt x="9383" y="0"/>
                  </a:lnTo>
                  <a:lnTo>
                    <a:pt x="9383" y="4127"/>
                  </a:lnTo>
                  <a:lnTo>
                    <a:pt x="9383" y="4127"/>
                  </a:lnTo>
                  <a:lnTo>
                    <a:pt x="9334" y="4372"/>
                  </a:lnTo>
                  <a:lnTo>
                    <a:pt x="9236" y="4520"/>
                  </a:lnTo>
                  <a:lnTo>
                    <a:pt x="9040" y="4667"/>
                  </a:lnTo>
                  <a:lnTo>
                    <a:pt x="8794" y="4716"/>
                  </a:lnTo>
                  <a:lnTo>
                    <a:pt x="6485" y="4716"/>
                  </a:lnTo>
                  <a:lnTo>
                    <a:pt x="6485" y="4716"/>
                  </a:lnTo>
                  <a:lnTo>
                    <a:pt x="6240" y="4667"/>
                  </a:lnTo>
                  <a:lnTo>
                    <a:pt x="6043" y="4520"/>
                  </a:lnTo>
                  <a:lnTo>
                    <a:pt x="5945" y="4372"/>
                  </a:lnTo>
                  <a:lnTo>
                    <a:pt x="5896" y="4127"/>
                  </a:lnTo>
                  <a:lnTo>
                    <a:pt x="5896" y="0"/>
                  </a:lnTo>
                  <a:lnTo>
                    <a:pt x="590" y="0"/>
                  </a:lnTo>
                  <a:lnTo>
                    <a:pt x="590" y="0"/>
                  </a:lnTo>
                  <a:lnTo>
                    <a:pt x="345" y="49"/>
                  </a:lnTo>
                  <a:lnTo>
                    <a:pt x="197" y="197"/>
                  </a:lnTo>
                  <a:lnTo>
                    <a:pt x="50" y="393"/>
                  </a:lnTo>
                  <a:lnTo>
                    <a:pt x="1" y="590"/>
                  </a:lnTo>
                  <a:lnTo>
                    <a:pt x="1" y="14688"/>
                  </a:lnTo>
                  <a:lnTo>
                    <a:pt x="1" y="14688"/>
                  </a:lnTo>
                  <a:lnTo>
                    <a:pt x="50" y="14934"/>
                  </a:lnTo>
                  <a:lnTo>
                    <a:pt x="197" y="15130"/>
                  </a:lnTo>
                  <a:lnTo>
                    <a:pt x="345" y="15228"/>
                  </a:lnTo>
                  <a:lnTo>
                    <a:pt x="590" y="15278"/>
                  </a:lnTo>
                  <a:lnTo>
                    <a:pt x="14738" y="15278"/>
                  </a:lnTo>
                  <a:lnTo>
                    <a:pt x="14738" y="15278"/>
                  </a:lnTo>
                  <a:lnTo>
                    <a:pt x="14934" y="15228"/>
                  </a:lnTo>
                  <a:lnTo>
                    <a:pt x="15131" y="15130"/>
                  </a:lnTo>
                  <a:lnTo>
                    <a:pt x="15278" y="14934"/>
                  </a:lnTo>
                  <a:lnTo>
                    <a:pt x="15327" y="14688"/>
                  </a:lnTo>
                  <a:lnTo>
                    <a:pt x="15327" y="590"/>
                  </a:lnTo>
                  <a:lnTo>
                    <a:pt x="15327" y="590"/>
                  </a:lnTo>
                  <a:lnTo>
                    <a:pt x="15278" y="393"/>
                  </a:lnTo>
                  <a:lnTo>
                    <a:pt x="15131" y="197"/>
                  </a:lnTo>
                  <a:lnTo>
                    <a:pt x="14934" y="49"/>
                  </a:lnTo>
                  <a:lnTo>
                    <a:pt x="14738" y="0"/>
                  </a:lnTo>
                  <a:lnTo>
                    <a:pt x="1473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80"/>
            <p:cNvSpPr/>
            <p:nvPr/>
          </p:nvSpPr>
          <p:spPr>
            <a:xfrm>
              <a:off x="2055675" y="3736775"/>
              <a:ext cx="88450" cy="29500"/>
            </a:xfrm>
            <a:custGeom>
              <a:avLst/>
              <a:gdLst/>
              <a:ahLst/>
              <a:cxnLst/>
              <a:rect l="l" t="t" r="r" b="b"/>
              <a:pathLst>
                <a:path w="3538" h="1180" fill="none" extrusionOk="0">
                  <a:moveTo>
                    <a:pt x="2948" y="1180"/>
                  </a:moveTo>
                  <a:lnTo>
                    <a:pt x="590" y="1180"/>
                  </a:lnTo>
                  <a:lnTo>
                    <a:pt x="590" y="1180"/>
                  </a:lnTo>
                  <a:lnTo>
                    <a:pt x="393" y="1131"/>
                  </a:lnTo>
                  <a:lnTo>
                    <a:pt x="197" y="1032"/>
                  </a:lnTo>
                  <a:lnTo>
                    <a:pt x="50" y="836"/>
                  </a:lnTo>
                  <a:lnTo>
                    <a:pt x="0" y="590"/>
                  </a:lnTo>
                  <a:lnTo>
                    <a:pt x="0" y="590"/>
                  </a:lnTo>
                  <a:lnTo>
                    <a:pt x="50" y="394"/>
                  </a:lnTo>
                  <a:lnTo>
                    <a:pt x="197" y="197"/>
                  </a:lnTo>
                  <a:lnTo>
                    <a:pt x="393" y="50"/>
                  </a:lnTo>
                  <a:lnTo>
                    <a:pt x="590" y="1"/>
                  </a:lnTo>
                  <a:lnTo>
                    <a:pt x="2948" y="1"/>
                  </a:lnTo>
                  <a:lnTo>
                    <a:pt x="2948" y="1"/>
                  </a:lnTo>
                  <a:lnTo>
                    <a:pt x="3193" y="50"/>
                  </a:lnTo>
                  <a:lnTo>
                    <a:pt x="3390" y="197"/>
                  </a:lnTo>
                  <a:lnTo>
                    <a:pt x="3488" y="394"/>
                  </a:lnTo>
                  <a:lnTo>
                    <a:pt x="3537" y="590"/>
                  </a:lnTo>
                  <a:lnTo>
                    <a:pt x="3537" y="590"/>
                  </a:lnTo>
                  <a:lnTo>
                    <a:pt x="3488" y="836"/>
                  </a:lnTo>
                  <a:lnTo>
                    <a:pt x="3390" y="1032"/>
                  </a:lnTo>
                  <a:lnTo>
                    <a:pt x="3193" y="1131"/>
                  </a:lnTo>
                  <a:lnTo>
                    <a:pt x="2948" y="1180"/>
                  </a:lnTo>
                  <a:lnTo>
                    <a:pt x="2948" y="118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80"/>
            <p:cNvSpPr/>
            <p:nvPr/>
          </p:nvSpPr>
          <p:spPr>
            <a:xfrm>
              <a:off x="2055675" y="3677825"/>
              <a:ext cx="88450" cy="29500"/>
            </a:xfrm>
            <a:custGeom>
              <a:avLst/>
              <a:gdLst/>
              <a:ahLst/>
              <a:cxnLst/>
              <a:rect l="l" t="t" r="r" b="b"/>
              <a:pathLst>
                <a:path w="3538" h="1180" fill="none" extrusionOk="0">
                  <a:moveTo>
                    <a:pt x="2948" y="1180"/>
                  </a:moveTo>
                  <a:lnTo>
                    <a:pt x="590" y="1180"/>
                  </a:lnTo>
                  <a:lnTo>
                    <a:pt x="590" y="1180"/>
                  </a:lnTo>
                  <a:lnTo>
                    <a:pt x="393" y="1131"/>
                  </a:lnTo>
                  <a:lnTo>
                    <a:pt x="197" y="1032"/>
                  </a:lnTo>
                  <a:lnTo>
                    <a:pt x="50" y="836"/>
                  </a:lnTo>
                  <a:lnTo>
                    <a:pt x="0" y="590"/>
                  </a:lnTo>
                  <a:lnTo>
                    <a:pt x="0" y="590"/>
                  </a:lnTo>
                  <a:lnTo>
                    <a:pt x="50" y="394"/>
                  </a:lnTo>
                  <a:lnTo>
                    <a:pt x="197" y="197"/>
                  </a:lnTo>
                  <a:lnTo>
                    <a:pt x="393" y="50"/>
                  </a:lnTo>
                  <a:lnTo>
                    <a:pt x="590" y="1"/>
                  </a:lnTo>
                  <a:lnTo>
                    <a:pt x="2948" y="1"/>
                  </a:lnTo>
                  <a:lnTo>
                    <a:pt x="2948" y="1"/>
                  </a:lnTo>
                  <a:lnTo>
                    <a:pt x="3193" y="50"/>
                  </a:lnTo>
                  <a:lnTo>
                    <a:pt x="3390" y="197"/>
                  </a:lnTo>
                  <a:lnTo>
                    <a:pt x="3488" y="394"/>
                  </a:lnTo>
                  <a:lnTo>
                    <a:pt x="3537" y="590"/>
                  </a:lnTo>
                  <a:lnTo>
                    <a:pt x="3537" y="590"/>
                  </a:lnTo>
                  <a:lnTo>
                    <a:pt x="3488" y="836"/>
                  </a:lnTo>
                  <a:lnTo>
                    <a:pt x="3390" y="1032"/>
                  </a:lnTo>
                  <a:lnTo>
                    <a:pt x="3193" y="1131"/>
                  </a:lnTo>
                  <a:lnTo>
                    <a:pt x="2948" y="1180"/>
                  </a:lnTo>
                  <a:lnTo>
                    <a:pt x="2948" y="118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80"/>
            <p:cNvSpPr/>
            <p:nvPr/>
          </p:nvSpPr>
          <p:spPr>
            <a:xfrm>
              <a:off x="2129350" y="370730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2" name="Google Shape;1972;p80"/>
          <p:cNvGrpSpPr/>
          <p:nvPr/>
        </p:nvGrpSpPr>
        <p:grpSpPr>
          <a:xfrm>
            <a:off x="3313835" y="3249920"/>
            <a:ext cx="465198" cy="465198"/>
            <a:chOff x="2454800" y="3324150"/>
            <a:chExt cx="501075" cy="501075"/>
          </a:xfrm>
        </p:grpSpPr>
        <p:sp>
          <p:nvSpPr>
            <p:cNvPr id="1973" name="Google Shape;1973;p80"/>
            <p:cNvSpPr/>
            <p:nvPr/>
          </p:nvSpPr>
          <p:spPr>
            <a:xfrm>
              <a:off x="2661125" y="3324150"/>
              <a:ext cx="88450" cy="111775"/>
            </a:xfrm>
            <a:custGeom>
              <a:avLst/>
              <a:gdLst/>
              <a:ahLst/>
              <a:cxnLst/>
              <a:rect l="l" t="t" r="r" b="b"/>
              <a:pathLst>
                <a:path w="3538" h="4471" extrusionOk="0">
                  <a:moveTo>
                    <a:pt x="0" y="0"/>
                  </a:moveTo>
                  <a:lnTo>
                    <a:pt x="0" y="3930"/>
                  </a:lnTo>
                  <a:lnTo>
                    <a:pt x="590" y="4471"/>
                  </a:lnTo>
                  <a:lnTo>
                    <a:pt x="1376" y="3734"/>
                  </a:lnTo>
                  <a:lnTo>
                    <a:pt x="1572" y="3586"/>
                  </a:lnTo>
                  <a:lnTo>
                    <a:pt x="1965" y="3586"/>
                  </a:lnTo>
                  <a:lnTo>
                    <a:pt x="2162" y="3734"/>
                  </a:lnTo>
                  <a:lnTo>
                    <a:pt x="2948" y="4471"/>
                  </a:lnTo>
                  <a:lnTo>
                    <a:pt x="3537" y="3930"/>
                  </a:lnTo>
                  <a:lnTo>
                    <a:pt x="35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80"/>
            <p:cNvSpPr/>
            <p:nvPr/>
          </p:nvSpPr>
          <p:spPr>
            <a:xfrm>
              <a:off x="2661125" y="3324150"/>
              <a:ext cx="88450" cy="111775"/>
            </a:xfrm>
            <a:custGeom>
              <a:avLst/>
              <a:gdLst/>
              <a:ahLst/>
              <a:cxnLst/>
              <a:rect l="l" t="t" r="r" b="b"/>
              <a:pathLst>
                <a:path w="3538" h="4471" fill="none" extrusionOk="0">
                  <a:moveTo>
                    <a:pt x="590" y="4471"/>
                  </a:moveTo>
                  <a:lnTo>
                    <a:pt x="1376" y="3734"/>
                  </a:lnTo>
                  <a:lnTo>
                    <a:pt x="1376" y="3734"/>
                  </a:lnTo>
                  <a:lnTo>
                    <a:pt x="1572" y="3586"/>
                  </a:lnTo>
                  <a:lnTo>
                    <a:pt x="1769" y="3586"/>
                  </a:lnTo>
                  <a:lnTo>
                    <a:pt x="1965" y="3586"/>
                  </a:lnTo>
                  <a:lnTo>
                    <a:pt x="2162" y="3734"/>
                  </a:lnTo>
                  <a:lnTo>
                    <a:pt x="2948" y="4471"/>
                  </a:lnTo>
                  <a:lnTo>
                    <a:pt x="3537" y="3930"/>
                  </a:lnTo>
                  <a:lnTo>
                    <a:pt x="3537" y="0"/>
                  </a:lnTo>
                  <a:lnTo>
                    <a:pt x="0" y="0"/>
                  </a:lnTo>
                  <a:lnTo>
                    <a:pt x="0" y="3930"/>
                  </a:lnTo>
                  <a:lnTo>
                    <a:pt x="590" y="447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80"/>
            <p:cNvSpPr/>
            <p:nvPr/>
          </p:nvSpPr>
          <p:spPr>
            <a:xfrm>
              <a:off x="2675850" y="343590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80"/>
            <p:cNvSpPr/>
            <p:nvPr/>
          </p:nvSpPr>
          <p:spPr>
            <a:xfrm>
              <a:off x="2603400" y="3530475"/>
              <a:ext cx="203875" cy="58950"/>
            </a:xfrm>
            <a:custGeom>
              <a:avLst/>
              <a:gdLst/>
              <a:ahLst/>
              <a:cxnLst/>
              <a:rect l="l" t="t" r="r" b="b"/>
              <a:pathLst>
                <a:path w="8155" h="2358" extrusionOk="0">
                  <a:moveTo>
                    <a:pt x="4078" y="0"/>
                  </a:moveTo>
                  <a:lnTo>
                    <a:pt x="3439" y="49"/>
                  </a:lnTo>
                  <a:lnTo>
                    <a:pt x="2751" y="98"/>
                  </a:lnTo>
                  <a:lnTo>
                    <a:pt x="2113" y="246"/>
                  </a:lnTo>
                  <a:lnTo>
                    <a:pt x="1523" y="442"/>
                  </a:lnTo>
                  <a:lnTo>
                    <a:pt x="1278" y="589"/>
                  </a:lnTo>
                  <a:lnTo>
                    <a:pt x="983" y="786"/>
                  </a:lnTo>
                  <a:lnTo>
                    <a:pt x="737" y="982"/>
                  </a:lnTo>
                  <a:lnTo>
                    <a:pt x="541" y="1179"/>
                  </a:lnTo>
                  <a:lnTo>
                    <a:pt x="344" y="1425"/>
                  </a:lnTo>
                  <a:lnTo>
                    <a:pt x="197" y="1719"/>
                  </a:lnTo>
                  <a:lnTo>
                    <a:pt x="99" y="2014"/>
                  </a:lnTo>
                  <a:lnTo>
                    <a:pt x="0" y="2358"/>
                  </a:lnTo>
                  <a:lnTo>
                    <a:pt x="8155" y="2358"/>
                  </a:lnTo>
                  <a:lnTo>
                    <a:pt x="8057" y="2014"/>
                  </a:lnTo>
                  <a:lnTo>
                    <a:pt x="7958" y="1719"/>
                  </a:lnTo>
                  <a:lnTo>
                    <a:pt x="7811" y="1425"/>
                  </a:lnTo>
                  <a:lnTo>
                    <a:pt x="7615" y="1179"/>
                  </a:lnTo>
                  <a:lnTo>
                    <a:pt x="7418" y="982"/>
                  </a:lnTo>
                  <a:lnTo>
                    <a:pt x="7172" y="786"/>
                  </a:lnTo>
                  <a:lnTo>
                    <a:pt x="6878" y="589"/>
                  </a:lnTo>
                  <a:lnTo>
                    <a:pt x="6632" y="442"/>
                  </a:lnTo>
                  <a:lnTo>
                    <a:pt x="6043" y="246"/>
                  </a:lnTo>
                  <a:lnTo>
                    <a:pt x="5404" y="98"/>
                  </a:lnTo>
                  <a:lnTo>
                    <a:pt x="4716" y="49"/>
                  </a:lnTo>
                  <a:lnTo>
                    <a:pt x="40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80"/>
            <p:cNvSpPr/>
            <p:nvPr/>
          </p:nvSpPr>
          <p:spPr>
            <a:xfrm>
              <a:off x="2603400" y="3530475"/>
              <a:ext cx="203875" cy="58950"/>
            </a:xfrm>
            <a:custGeom>
              <a:avLst/>
              <a:gdLst/>
              <a:ahLst/>
              <a:cxnLst/>
              <a:rect l="l" t="t" r="r" b="b"/>
              <a:pathLst>
                <a:path w="8155" h="2358" fill="none" extrusionOk="0">
                  <a:moveTo>
                    <a:pt x="4078" y="0"/>
                  </a:moveTo>
                  <a:lnTo>
                    <a:pt x="4078" y="0"/>
                  </a:lnTo>
                  <a:lnTo>
                    <a:pt x="3439" y="49"/>
                  </a:lnTo>
                  <a:lnTo>
                    <a:pt x="2751" y="98"/>
                  </a:lnTo>
                  <a:lnTo>
                    <a:pt x="2113" y="246"/>
                  </a:lnTo>
                  <a:lnTo>
                    <a:pt x="1523" y="442"/>
                  </a:lnTo>
                  <a:lnTo>
                    <a:pt x="1278" y="589"/>
                  </a:lnTo>
                  <a:lnTo>
                    <a:pt x="983" y="786"/>
                  </a:lnTo>
                  <a:lnTo>
                    <a:pt x="737" y="982"/>
                  </a:lnTo>
                  <a:lnTo>
                    <a:pt x="541" y="1179"/>
                  </a:lnTo>
                  <a:lnTo>
                    <a:pt x="344" y="1425"/>
                  </a:lnTo>
                  <a:lnTo>
                    <a:pt x="197" y="1719"/>
                  </a:lnTo>
                  <a:lnTo>
                    <a:pt x="99" y="2014"/>
                  </a:lnTo>
                  <a:lnTo>
                    <a:pt x="0" y="2358"/>
                  </a:lnTo>
                  <a:lnTo>
                    <a:pt x="8155" y="2358"/>
                  </a:lnTo>
                  <a:lnTo>
                    <a:pt x="8155" y="2358"/>
                  </a:lnTo>
                  <a:lnTo>
                    <a:pt x="8057" y="2014"/>
                  </a:lnTo>
                  <a:lnTo>
                    <a:pt x="7958" y="1719"/>
                  </a:lnTo>
                  <a:lnTo>
                    <a:pt x="7811" y="1425"/>
                  </a:lnTo>
                  <a:lnTo>
                    <a:pt x="7615" y="1179"/>
                  </a:lnTo>
                  <a:lnTo>
                    <a:pt x="7418" y="982"/>
                  </a:lnTo>
                  <a:lnTo>
                    <a:pt x="7172" y="786"/>
                  </a:lnTo>
                  <a:lnTo>
                    <a:pt x="6878" y="589"/>
                  </a:lnTo>
                  <a:lnTo>
                    <a:pt x="6632" y="442"/>
                  </a:lnTo>
                  <a:lnTo>
                    <a:pt x="6043" y="246"/>
                  </a:lnTo>
                  <a:lnTo>
                    <a:pt x="5404" y="98"/>
                  </a:lnTo>
                  <a:lnTo>
                    <a:pt x="4716" y="49"/>
                  </a:lnTo>
                  <a:lnTo>
                    <a:pt x="4078" y="0"/>
                  </a:lnTo>
                  <a:lnTo>
                    <a:pt x="407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80"/>
            <p:cNvSpPr/>
            <p:nvPr/>
          </p:nvSpPr>
          <p:spPr>
            <a:xfrm>
              <a:off x="2705325" y="3530475"/>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80"/>
            <p:cNvSpPr/>
            <p:nvPr/>
          </p:nvSpPr>
          <p:spPr>
            <a:xfrm>
              <a:off x="2454800" y="3324150"/>
              <a:ext cx="501075" cy="501075"/>
            </a:xfrm>
            <a:custGeom>
              <a:avLst/>
              <a:gdLst/>
              <a:ahLst/>
              <a:cxnLst/>
              <a:rect l="l" t="t" r="r" b="b"/>
              <a:pathLst>
                <a:path w="20043" h="20043" extrusionOk="0">
                  <a:moveTo>
                    <a:pt x="17046" y="14148"/>
                  </a:moveTo>
                  <a:lnTo>
                    <a:pt x="17292" y="14197"/>
                  </a:lnTo>
                  <a:lnTo>
                    <a:pt x="17488" y="14295"/>
                  </a:lnTo>
                  <a:lnTo>
                    <a:pt x="17587" y="14492"/>
                  </a:lnTo>
                  <a:lnTo>
                    <a:pt x="17636" y="14737"/>
                  </a:lnTo>
                  <a:lnTo>
                    <a:pt x="17587" y="14934"/>
                  </a:lnTo>
                  <a:lnTo>
                    <a:pt x="17488" y="15130"/>
                  </a:lnTo>
                  <a:lnTo>
                    <a:pt x="17292" y="15278"/>
                  </a:lnTo>
                  <a:lnTo>
                    <a:pt x="17046" y="15327"/>
                  </a:lnTo>
                  <a:lnTo>
                    <a:pt x="14737" y="15327"/>
                  </a:lnTo>
                  <a:lnTo>
                    <a:pt x="14492" y="15278"/>
                  </a:lnTo>
                  <a:lnTo>
                    <a:pt x="14295" y="15130"/>
                  </a:lnTo>
                  <a:lnTo>
                    <a:pt x="14197" y="14934"/>
                  </a:lnTo>
                  <a:lnTo>
                    <a:pt x="14148" y="14737"/>
                  </a:lnTo>
                  <a:lnTo>
                    <a:pt x="14197" y="14492"/>
                  </a:lnTo>
                  <a:lnTo>
                    <a:pt x="14295" y="14295"/>
                  </a:lnTo>
                  <a:lnTo>
                    <a:pt x="14492" y="14197"/>
                  </a:lnTo>
                  <a:lnTo>
                    <a:pt x="14737" y="14148"/>
                  </a:lnTo>
                  <a:close/>
                  <a:moveTo>
                    <a:pt x="10022" y="7074"/>
                  </a:moveTo>
                  <a:lnTo>
                    <a:pt x="10611" y="7123"/>
                  </a:lnTo>
                  <a:lnTo>
                    <a:pt x="11201" y="7172"/>
                  </a:lnTo>
                  <a:lnTo>
                    <a:pt x="11741" y="7221"/>
                  </a:lnTo>
                  <a:lnTo>
                    <a:pt x="12281" y="7369"/>
                  </a:lnTo>
                  <a:lnTo>
                    <a:pt x="12723" y="7516"/>
                  </a:lnTo>
                  <a:lnTo>
                    <a:pt x="13166" y="7713"/>
                  </a:lnTo>
                  <a:lnTo>
                    <a:pt x="13559" y="7909"/>
                  </a:lnTo>
                  <a:lnTo>
                    <a:pt x="13902" y="8155"/>
                  </a:lnTo>
                  <a:lnTo>
                    <a:pt x="14246" y="8450"/>
                  </a:lnTo>
                  <a:lnTo>
                    <a:pt x="14541" y="8744"/>
                  </a:lnTo>
                  <a:lnTo>
                    <a:pt x="14737" y="9088"/>
                  </a:lnTo>
                  <a:lnTo>
                    <a:pt x="14934" y="9432"/>
                  </a:lnTo>
                  <a:lnTo>
                    <a:pt x="15130" y="9825"/>
                  </a:lnTo>
                  <a:lnTo>
                    <a:pt x="15229" y="10267"/>
                  </a:lnTo>
                  <a:lnTo>
                    <a:pt x="15278" y="10709"/>
                  </a:lnTo>
                  <a:lnTo>
                    <a:pt x="15327" y="11200"/>
                  </a:lnTo>
                  <a:lnTo>
                    <a:pt x="15278" y="11446"/>
                  </a:lnTo>
                  <a:lnTo>
                    <a:pt x="15130" y="11593"/>
                  </a:lnTo>
                  <a:lnTo>
                    <a:pt x="14934" y="11741"/>
                  </a:lnTo>
                  <a:lnTo>
                    <a:pt x="14737" y="11790"/>
                  </a:lnTo>
                  <a:lnTo>
                    <a:pt x="10611" y="11790"/>
                  </a:lnTo>
                  <a:lnTo>
                    <a:pt x="10611" y="15916"/>
                  </a:lnTo>
                  <a:lnTo>
                    <a:pt x="10562" y="16260"/>
                  </a:lnTo>
                  <a:lnTo>
                    <a:pt x="10464" y="16555"/>
                  </a:lnTo>
                  <a:lnTo>
                    <a:pt x="10316" y="16899"/>
                  </a:lnTo>
                  <a:lnTo>
                    <a:pt x="10071" y="17144"/>
                  </a:lnTo>
                  <a:lnTo>
                    <a:pt x="9825" y="17341"/>
                  </a:lnTo>
                  <a:lnTo>
                    <a:pt x="9530" y="17537"/>
                  </a:lnTo>
                  <a:lnTo>
                    <a:pt x="9187" y="17636"/>
                  </a:lnTo>
                  <a:lnTo>
                    <a:pt x="8499" y="17636"/>
                  </a:lnTo>
                  <a:lnTo>
                    <a:pt x="8155" y="17537"/>
                  </a:lnTo>
                  <a:lnTo>
                    <a:pt x="7860" y="17341"/>
                  </a:lnTo>
                  <a:lnTo>
                    <a:pt x="7615" y="17144"/>
                  </a:lnTo>
                  <a:lnTo>
                    <a:pt x="7369" y="16899"/>
                  </a:lnTo>
                  <a:lnTo>
                    <a:pt x="7222" y="16555"/>
                  </a:lnTo>
                  <a:lnTo>
                    <a:pt x="7123" y="16260"/>
                  </a:lnTo>
                  <a:lnTo>
                    <a:pt x="7074" y="15916"/>
                  </a:lnTo>
                  <a:lnTo>
                    <a:pt x="7123" y="15671"/>
                  </a:lnTo>
                  <a:lnTo>
                    <a:pt x="7271" y="15474"/>
                  </a:lnTo>
                  <a:lnTo>
                    <a:pt x="7467" y="15376"/>
                  </a:lnTo>
                  <a:lnTo>
                    <a:pt x="7664" y="15327"/>
                  </a:lnTo>
                  <a:lnTo>
                    <a:pt x="7909" y="15376"/>
                  </a:lnTo>
                  <a:lnTo>
                    <a:pt x="8106" y="15474"/>
                  </a:lnTo>
                  <a:lnTo>
                    <a:pt x="8204" y="15671"/>
                  </a:lnTo>
                  <a:lnTo>
                    <a:pt x="8253" y="15916"/>
                  </a:lnTo>
                  <a:lnTo>
                    <a:pt x="8302" y="16113"/>
                  </a:lnTo>
                  <a:lnTo>
                    <a:pt x="8450" y="16309"/>
                  </a:lnTo>
                  <a:lnTo>
                    <a:pt x="8597" y="16457"/>
                  </a:lnTo>
                  <a:lnTo>
                    <a:pt x="9088" y="16457"/>
                  </a:lnTo>
                  <a:lnTo>
                    <a:pt x="9285" y="16309"/>
                  </a:lnTo>
                  <a:lnTo>
                    <a:pt x="9383" y="16113"/>
                  </a:lnTo>
                  <a:lnTo>
                    <a:pt x="9432" y="15916"/>
                  </a:lnTo>
                  <a:lnTo>
                    <a:pt x="9432" y="11790"/>
                  </a:lnTo>
                  <a:lnTo>
                    <a:pt x="5306" y="11790"/>
                  </a:lnTo>
                  <a:lnTo>
                    <a:pt x="5109" y="11741"/>
                  </a:lnTo>
                  <a:lnTo>
                    <a:pt x="4913" y="11593"/>
                  </a:lnTo>
                  <a:lnTo>
                    <a:pt x="4765" y="11446"/>
                  </a:lnTo>
                  <a:lnTo>
                    <a:pt x="4716" y="11200"/>
                  </a:lnTo>
                  <a:lnTo>
                    <a:pt x="4765" y="10709"/>
                  </a:lnTo>
                  <a:lnTo>
                    <a:pt x="4815" y="10267"/>
                  </a:lnTo>
                  <a:lnTo>
                    <a:pt x="4913" y="9825"/>
                  </a:lnTo>
                  <a:lnTo>
                    <a:pt x="5109" y="9432"/>
                  </a:lnTo>
                  <a:lnTo>
                    <a:pt x="5306" y="9088"/>
                  </a:lnTo>
                  <a:lnTo>
                    <a:pt x="5502" y="8744"/>
                  </a:lnTo>
                  <a:lnTo>
                    <a:pt x="5797" y="8450"/>
                  </a:lnTo>
                  <a:lnTo>
                    <a:pt x="6141" y="8155"/>
                  </a:lnTo>
                  <a:lnTo>
                    <a:pt x="6485" y="7909"/>
                  </a:lnTo>
                  <a:lnTo>
                    <a:pt x="6878" y="7713"/>
                  </a:lnTo>
                  <a:lnTo>
                    <a:pt x="7320" y="7516"/>
                  </a:lnTo>
                  <a:lnTo>
                    <a:pt x="7762" y="7369"/>
                  </a:lnTo>
                  <a:lnTo>
                    <a:pt x="8302" y="7221"/>
                  </a:lnTo>
                  <a:lnTo>
                    <a:pt x="8843" y="7172"/>
                  </a:lnTo>
                  <a:lnTo>
                    <a:pt x="9432" y="7123"/>
                  </a:lnTo>
                  <a:lnTo>
                    <a:pt x="10022" y="7074"/>
                  </a:lnTo>
                  <a:close/>
                  <a:moveTo>
                    <a:pt x="17046" y="16457"/>
                  </a:moveTo>
                  <a:lnTo>
                    <a:pt x="17292" y="16506"/>
                  </a:lnTo>
                  <a:lnTo>
                    <a:pt x="17488" y="16653"/>
                  </a:lnTo>
                  <a:lnTo>
                    <a:pt x="17587" y="16850"/>
                  </a:lnTo>
                  <a:lnTo>
                    <a:pt x="17636" y="17046"/>
                  </a:lnTo>
                  <a:lnTo>
                    <a:pt x="17587" y="17292"/>
                  </a:lnTo>
                  <a:lnTo>
                    <a:pt x="17488" y="17488"/>
                  </a:lnTo>
                  <a:lnTo>
                    <a:pt x="17292" y="17586"/>
                  </a:lnTo>
                  <a:lnTo>
                    <a:pt x="17046" y="17636"/>
                  </a:lnTo>
                  <a:lnTo>
                    <a:pt x="14737" y="17636"/>
                  </a:lnTo>
                  <a:lnTo>
                    <a:pt x="14492" y="17586"/>
                  </a:lnTo>
                  <a:lnTo>
                    <a:pt x="14295" y="17488"/>
                  </a:lnTo>
                  <a:lnTo>
                    <a:pt x="14197" y="17292"/>
                  </a:lnTo>
                  <a:lnTo>
                    <a:pt x="14148" y="17046"/>
                  </a:lnTo>
                  <a:lnTo>
                    <a:pt x="14197" y="16850"/>
                  </a:lnTo>
                  <a:lnTo>
                    <a:pt x="14295" y="16653"/>
                  </a:lnTo>
                  <a:lnTo>
                    <a:pt x="14492" y="16506"/>
                  </a:lnTo>
                  <a:lnTo>
                    <a:pt x="14737" y="16457"/>
                  </a:lnTo>
                  <a:close/>
                  <a:moveTo>
                    <a:pt x="590" y="0"/>
                  </a:moveTo>
                  <a:lnTo>
                    <a:pt x="344" y="49"/>
                  </a:lnTo>
                  <a:lnTo>
                    <a:pt x="148" y="148"/>
                  </a:lnTo>
                  <a:lnTo>
                    <a:pt x="50" y="344"/>
                  </a:lnTo>
                  <a:lnTo>
                    <a:pt x="0" y="590"/>
                  </a:lnTo>
                  <a:lnTo>
                    <a:pt x="0" y="19453"/>
                  </a:lnTo>
                  <a:lnTo>
                    <a:pt x="50" y="19699"/>
                  </a:lnTo>
                  <a:lnTo>
                    <a:pt x="148" y="19895"/>
                  </a:lnTo>
                  <a:lnTo>
                    <a:pt x="344" y="19993"/>
                  </a:lnTo>
                  <a:lnTo>
                    <a:pt x="590" y="20043"/>
                  </a:lnTo>
                  <a:lnTo>
                    <a:pt x="19453" y="20043"/>
                  </a:lnTo>
                  <a:lnTo>
                    <a:pt x="19699" y="19993"/>
                  </a:lnTo>
                  <a:lnTo>
                    <a:pt x="19895" y="19895"/>
                  </a:lnTo>
                  <a:lnTo>
                    <a:pt x="19994" y="19699"/>
                  </a:lnTo>
                  <a:lnTo>
                    <a:pt x="20043" y="19453"/>
                  </a:lnTo>
                  <a:lnTo>
                    <a:pt x="20043" y="590"/>
                  </a:lnTo>
                  <a:lnTo>
                    <a:pt x="19994" y="344"/>
                  </a:lnTo>
                  <a:lnTo>
                    <a:pt x="19895" y="148"/>
                  </a:lnTo>
                  <a:lnTo>
                    <a:pt x="19699" y="49"/>
                  </a:lnTo>
                  <a:lnTo>
                    <a:pt x="19453" y="0"/>
                  </a:lnTo>
                  <a:lnTo>
                    <a:pt x="12969" y="0"/>
                  </a:lnTo>
                  <a:lnTo>
                    <a:pt x="12969" y="4127"/>
                  </a:lnTo>
                  <a:lnTo>
                    <a:pt x="12920" y="4372"/>
                  </a:lnTo>
                  <a:lnTo>
                    <a:pt x="12773" y="4569"/>
                  </a:lnTo>
                  <a:lnTo>
                    <a:pt x="11594" y="5748"/>
                  </a:lnTo>
                  <a:lnTo>
                    <a:pt x="11397" y="5846"/>
                  </a:lnTo>
                  <a:lnTo>
                    <a:pt x="11201" y="5895"/>
                  </a:lnTo>
                  <a:lnTo>
                    <a:pt x="10955" y="5846"/>
                  </a:lnTo>
                  <a:lnTo>
                    <a:pt x="10758" y="5748"/>
                  </a:lnTo>
                  <a:lnTo>
                    <a:pt x="10022" y="4962"/>
                  </a:lnTo>
                  <a:lnTo>
                    <a:pt x="9285" y="5748"/>
                  </a:lnTo>
                  <a:lnTo>
                    <a:pt x="9088" y="5846"/>
                  </a:lnTo>
                  <a:lnTo>
                    <a:pt x="8843" y="5895"/>
                  </a:lnTo>
                  <a:lnTo>
                    <a:pt x="8646" y="5846"/>
                  </a:lnTo>
                  <a:lnTo>
                    <a:pt x="8450" y="5748"/>
                  </a:lnTo>
                  <a:lnTo>
                    <a:pt x="7271" y="4569"/>
                  </a:lnTo>
                  <a:lnTo>
                    <a:pt x="7123" y="4372"/>
                  </a:lnTo>
                  <a:lnTo>
                    <a:pt x="7074" y="4127"/>
                  </a:lnTo>
                  <a:lnTo>
                    <a:pt x="70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80"/>
            <p:cNvSpPr/>
            <p:nvPr/>
          </p:nvSpPr>
          <p:spPr>
            <a:xfrm>
              <a:off x="2454800" y="3324150"/>
              <a:ext cx="501075" cy="501075"/>
            </a:xfrm>
            <a:custGeom>
              <a:avLst/>
              <a:gdLst/>
              <a:ahLst/>
              <a:cxnLst/>
              <a:rect l="l" t="t" r="r" b="b"/>
              <a:pathLst>
                <a:path w="20043" h="20043" fill="none" extrusionOk="0">
                  <a:moveTo>
                    <a:pt x="19453" y="0"/>
                  </a:moveTo>
                  <a:lnTo>
                    <a:pt x="12969" y="0"/>
                  </a:lnTo>
                  <a:lnTo>
                    <a:pt x="12969" y="4127"/>
                  </a:lnTo>
                  <a:lnTo>
                    <a:pt x="12969" y="4127"/>
                  </a:lnTo>
                  <a:lnTo>
                    <a:pt x="12920" y="4372"/>
                  </a:lnTo>
                  <a:lnTo>
                    <a:pt x="12773" y="4569"/>
                  </a:lnTo>
                  <a:lnTo>
                    <a:pt x="11594" y="5748"/>
                  </a:lnTo>
                  <a:lnTo>
                    <a:pt x="11594" y="5748"/>
                  </a:lnTo>
                  <a:lnTo>
                    <a:pt x="11397" y="5846"/>
                  </a:lnTo>
                  <a:lnTo>
                    <a:pt x="11201" y="5895"/>
                  </a:lnTo>
                  <a:lnTo>
                    <a:pt x="10955" y="5846"/>
                  </a:lnTo>
                  <a:lnTo>
                    <a:pt x="10758" y="5748"/>
                  </a:lnTo>
                  <a:lnTo>
                    <a:pt x="10022" y="4962"/>
                  </a:lnTo>
                  <a:lnTo>
                    <a:pt x="9285" y="5748"/>
                  </a:lnTo>
                  <a:lnTo>
                    <a:pt x="9285" y="5748"/>
                  </a:lnTo>
                  <a:lnTo>
                    <a:pt x="9088" y="5846"/>
                  </a:lnTo>
                  <a:lnTo>
                    <a:pt x="8843" y="5895"/>
                  </a:lnTo>
                  <a:lnTo>
                    <a:pt x="8646" y="5846"/>
                  </a:lnTo>
                  <a:lnTo>
                    <a:pt x="8450" y="5748"/>
                  </a:lnTo>
                  <a:lnTo>
                    <a:pt x="7271" y="4569"/>
                  </a:lnTo>
                  <a:lnTo>
                    <a:pt x="7271" y="4569"/>
                  </a:lnTo>
                  <a:lnTo>
                    <a:pt x="7123" y="4372"/>
                  </a:lnTo>
                  <a:lnTo>
                    <a:pt x="7074" y="4127"/>
                  </a:lnTo>
                  <a:lnTo>
                    <a:pt x="7074" y="0"/>
                  </a:lnTo>
                  <a:lnTo>
                    <a:pt x="590" y="0"/>
                  </a:lnTo>
                  <a:lnTo>
                    <a:pt x="590" y="0"/>
                  </a:lnTo>
                  <a:lnTo>
                    <a:pt x="344" y="49"/>
                  </a:lnTo>
                  <a:lnTo>
                    <a:pt x="148" y="148"/>
                  </a:lnTo>
                  <a:lnTo>
                    <a:pt x="50" y="344"/>
                  </a:lnTo>
                  <a:lnTo>
                    <a:pt x="0" y="590"/>
                  </a:lnTo>
                  <a:lnTo>
                    <a:pt x="0" y="19453"/>
                  </a:lnTo>
                  <a:lnTo>
                    <a:pt x="0" y="19453"/>
                  </a:lnTo>
                  <a:lnTo>
                    <a:pt x="50" y="19699"/>
                  </a:lnTo>
                  <a:lnTo>
                    <a:pt x="148" y="19895"/>
                  </a:lnTo>
                  <a:lnTo>
                    <a:pt x="344" y="19993"/>
                  </a:lnTo>
                  <a:lnTo>
                    <a:pt x="590" y="20043"/>
                  </a:lnTo>
                  <a:lnTo>
                    <a:pt x="19453" y="20043"/>
                  </a:lnTo>
                  <a:lnTo>
                    <a:pt x="19453" y="20043"/>
                  </a:lnTo>
                  <a:lnTo>
                    <a:pt x="19699" y="19993"/>
                  </a:lnTo>
                  <a:lnTo>
                    <a:pt x="19895" y="19895"/>
                  </a:lnTo>
                  <a:lnTo>
                    <a:pt x="19994" y="19699"/>
                  </a:lnTo>
                  <a:lnTo>
                    <a:pt x="20043" y="19453"/>
                  </a:lnTo>
                  <a:lnTo>
                    <a:pt x="20043" y="590"/>
                  </a:lnTo>
                  <a:lnTo>
                    <a:pt x="20043" y="590"/>
                  </a:lnTo>
                  <a:lnTo>
                    <a:pt x="19994" y="344"/>
                  </a:lnTo>
                  <a:lnTo>
                    <a:pt x="19895" y="148"/>
                  </a:lnTo>
                  <a:lnTo>
                    <a:pt x="19699" y="49"/>
                  </a:lnTo>
                  <a:lnTo>
                    <a:pt x="19453" y="0"/>
                  </a:lnTo>
                  <a:lnTo>
                    <a:pt x="19453"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80"/>
            <p:cNvSpPr/>
            <p:nvPr/>
          </p:nvSpPr>
          <p:spPr>
            <a:xfrm>
              <a:off x="2572700" y="3501000"/>
              <a:ext cx="265275" cy="264050"/>
            </a:xfrm>
            <a:custGeom>
              <a:avLst/>
              <a:gdLst/>
              <a:ahLst/>
              <a:cxnLst/>
              <a:rect l="l" t="t" r="r" b="b"/>
              <a:pathLst>
                <a:path w="10611" h="10562" fill="none" extrusionOk="0">
                  <a:moveTo>
                    <a:pt x="5895" y="8842"/>
                  </a:moveTo>
                  <a:lnTo>
                    <a:pt x="5895" y="8842"/>
                  </a:lnTo>
                  <a:lnTo>
                    <a:pt x="5846" y="9186"/>
                  </a:lnTo>
                  <a:lnTo>
                    <a:pt x="5748" y="9481"/>
                  </a:lnTo>
                  <a:lnTo>
                    <a:pt x="5600" y="9825"/>
                  </a:lnTo>
                  <a:lnTo>
                    <a:pt x="5355" y="10070"/>
                  </a:lnTo>
                  <a:lnTo>
                    <a:pt x="5109" y="10267"/>
                  </a:lnTo>
                  <a:lnTo>
                    <a:pt x="4814" y="10463"/>
                  </a:lnTo>
                  <a:lnTo>
                    <a:pt x="4471" y="10562"/>
                  </a:lnTo>
                  <a:lnTo>
                    <a:pt x="4127" y="10562"/>
                  </a:lnTo>
                  <a:lnTo>
                    <a:pt x="4127" y="10562"/>
                  </a:lnTo>
                  <a:lnTo>
                    <a:pt x="3783" y="10562"/>
                  </a:lnTo>
                  <a:lnTo>
                    <a:pt x="3439" y="10463"/>
                  </a:lnTo>
                  <a:lnTo>
                    <a:pt x="3144" y="10267"/>
                  </a:lnTo>
                  <a:lnTo>
                    <a:pt x="2899" y="10070"/>
                  </a:lnTo>
                  <a:lnTo>
                    <a:pt x="2653" y="9825"/>
                  </a:lnTo>
                  <a:lnTo>
                    <a:pt x="2506" y="9481"/>
                  </a:lnTo>
                  <a:lnTo>
                    <a:pt x="2407" y="9186"/>
                  </a:lnTo>
                  <a:lnTo>
                    <a:pt x="2358" y="8842"/>
                  </a:lnTo>
                  <a:lnTo>
                    <a:pt x="2358" y="8842"/>
                  </a:lnTo>
                  <a:lnTo>
                    <a:pt x="2407" y="8597"/>
                  </a:lnTo>
                  <a:lnTo>
                    <a:pt x="2555" y="8400"/>
                  </a:lnTo>
                  <a:lnTo>
                    <a:pt x="2751" y="8302"/>
                  </a:lnTo>
                  <a:lnTo>
                    <a:pt x="2948" y="8253"/>
                  </a:lnTo>
                  <a:lnTo>
                    <a:pt x="2948" y="8253"/>
                  </a:lnTo>
                  <a:lnTo>
                    <a:pt x="3193" y="8302"/>
                  </a:lnTo>
                  <a:lnTo>
                    <a:pt x="3390" y="8400"/>
                  </a:lnTo>
                  <a:lnTo>
                    <a:pt x="3488" y="8597"/>
                  </a:lnTo>
                  <a:lnTo>
                    <a:pt x="3537" y="8842"/>
                  </a:lnTo>
                  <a:lnTo>
                    <a:pt x="3537" y="8842"/>
                  </a:lnTo>
                  <a:lnTo>
                    <a:pt x="3586" y="9039"/>
                  </a:lnTo>
                  <a:lnTo>
                    <a:pt x="3734" y="9235"/>
                  </a:lnTo>
                  <a:lnTo>
                    <a:pt x="3881" y="9383"/>
                  </a:lnTo>
                  <a:lnTo>
                    <a:pt x="4127" y="9383"/>
                  </a:lnTo>
                  <a:lnTo>
                    <a:pt x="4127" y="9383"/>
                  </a:lnTo>
                  <a:lnTo>
                    <a:pt x="4372" y="9383"/>
                  </a:lnTo>
                  <a:lnTo>
                    <a:pt x="4569" y="9235"/>
                  </a:lnTo>
                  <a:lnTo>
                    <a:pt x="4667" y="9039"/>
                  </a:lnTo>
                  <a:lnTo>
                    <a:pt x="4716" y="8842"/>
                  </a:lnTo>
                  <a:lnTo>
                    <a:pt x="4716" y="4716"/>
                  </a:lnTo>
                  <a:lnTo>
                    <a:pt x="590" y="4716"/>
                  </a:lnTo>
                  <a:lnTo>
                    <a:pt x="590" y="4716"/>
                  </a:lnTo>
                  <a:lnTo>
                    <a:pt x="393" y="4667"/>
                  </a:lnTo>
                  <a:lnTo>
                    <a:pt x="197" y="4519"/>
                  </a:lnTo>
                  <a:lnTo>
                    <a:pt x="49" y="4372"/>
                  </a:lnTo>
                  <a:lnTo>
                    <a:pt x="0" y="4126"/>
                  </a:lnTo>
                  <a:lnTo>
                    <a:pt x="0" y="4126"/>
                  </a:lnTo>
                  <a:lnTo>
                    <a:pt x="49" y="3635"/>
                  </a:lnTo>
                  <a:lnTo>
                    <a:pt x="99" y="3193"/>
                  </a:lnTo>
                  <a:lnTo>
                    <a:pt x="197" y="2751"/>
                  </a:lnTo>
                  <a:lnTo>
                    <a:pt x="393" y="2358"/>
                  </a:lnTo>
                  <a:lnTo>
                    <a:pt x="590" y="2014"/>
                  </a:lnTo>
                  <a:lnTo>
                    <a:pt x="786" y="1670"/>
                  </a:lnTo>
                  <a:lnTo>
                    <a:pt x="1081" y="1376"/>
                  </a:lnTo>
                  <a:lnTo>
                    <a:pt x="1425" y="1081"/>
                  </a:lnTo>
                  <a:lnTo>
                    <a:pt x="1769" y="835"/>
                  </a:lnTo>
                  <a:lnTo>
                    <a:pt x="2162" y="639"/>
                  </a:lnTo>
                  <a:lnTo>
                    <a:pt x="2604" y="442"/>
                  </a:lnTo>
                  <a:lnTo>
                    <a:pt x="3046" y="295"/>
                  </a:lnTo>
                  <a:lnTo>
                    <a:pt x="3586" y="147"/>
                  </a:lnTo>
                  <a:lnTo>
                    <a:pt x="4127" y="98"/>
                  </a:lnTo>
                  <a:lnTo>
                    <a:pt x="4716" y="49"/>
                  </a:lnTo>
                  <a:lnTo>
                    <a:pt x="5306" y="0"/>
                  </a:lnTo>
                  <a:lnTo>
                    <a:pt x="5306" y="0"/>
                  </a:lnTo>
                  <a:lnTo>
                    <a:pt x="5895" y="49"/>
                  </a:lnTo>
                  <a:lnTo>
                    <a:pt x="6485" y="98"/>
                  </a:lnTo>
                  <a:lnTo>
                    <a:pt x="7025" y="147"/>
                  </a:lnTo>
                  <a:lnTo>
                    <a:pt x="7565" y="295"/>
                  </a:lnTo>
                  <a:lnTo>
                    <a:pt x="8007" y="442"/>
                  </a:lnTo>
                  <a:lnTo>
                    <a:pt x="8450" y="639"/>
                  </a:lnTo>
                  <a:lnTo>
                    <a:pt x="8843" y="835"/>
                  </a:lnTo>
                  <a:lnTo>
                    <a:pt x="9186" y="1081"/>
                  </a:lnTo>
                  <a:lnTo>
                    <a:pt x="9530" y="1376"/>
                  </a:lnTo>
                  <a:lnTo>
                    <a:pt x="9825" y="1670"/>
                  </a:lnTo>
                  <a:lnTo>
                    <a:pt x="10021" y="2014"/>
                  </a:lnTo>
                  <a:lnTo>
                    <a:pt x="10218" y="2358"/>
                  </a:lnTo>
                  <a:lnTo>
                    <a:pt x="10414" y="2751"/>
                  </a:lnTo>
                  <a:lnTo>
                    <a:pt x="10513" y="3193"/>
                  </a:lnTo>
                  <a:lnTo>
                    <a:pt x="10562" y="3635"/>
                  </a:lnTo>
                  <a:lnTo>
                    <a:pt x="10611" y="4126"/>
                  </a:lnTo>
                  <a:lnTo>
                    <a:pt x="10611" y="4126"/>
                  </a:lnTo>
                  <a:lnTo>
                    <a:pt x="10562" y="4372"/>
                  </a:lnTo>
                  <a:lnTo>
                    <a:pt x="10414" y="4519"/>
                  </a:lnTo>
                  <a:lnTo>
                    <a:pt x="10218" y="4667"/>
                  </a:lnTo>
                  <a:lnTo>
                    <a:pt x="10021" y="4716"/>
                  </a:lnTo>
                  <a:lnTo>
                    <a:pt x="5895" y="4716"/>
                  </a:lnTo>
                  <a:lnTo>
                    <a:pt x="5895" y="8842"/>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80"/>
            <p:cNvSpPr/>
            <p:nvPr/>
          </p:nvSpPr>
          <p:spPr>
            <a:xfrm>
              <a:off x="2808475" y="3735550"/>
              <a:ext cx="87225" cy="29500"/>
            </a:xfrm>
            <a:custGeom>
              <a:avLst/>
              <a:gdLst/>
              <a:ahLst/>
              <a:cxnLst/>
              <a:rect l="l" t="t" r="r" b="b"/>
              <a:pathLst>
                <a:path w="3489" h="1180" fill="none" extrusionOk="0">
                  <a:moveTo>
                    <a:pt x="2899" y="1180"/>
                  </a:moveTo>
                  <a:lnTo>
                    <a:pt x="590" y="1180"/>
                  </a:lnTo>
                  <a:lnTo>
                    <a:pt x="590" y="1180"/>
                  </a:lnTo>
                  <a:lnTo>
                    <a:pt x="345" y="1130"/>
                  </a:lnTo>
                  <a:lnTo>
                    <a:pt x="148" y="1032"/>
                  </a:lnTo>
                  <a:lnTo>
                    <a:pt x="50" y="836"/>
                  </a:lnTo>
                  <a:lnTo>
                    <a:pt x="1" y="590"/>
                  </a:lnTo>
                  <a:lnTo>
                    <a:pt x="1" y="590"/>
                  </a:lnTo>
                  <a:lnTo>
                    <a:pt x="50" y="394"/>
                  </a:lnTo>
                  <a:lnTo>
                    <a:pt x="148" y="197"/>
                  </a:lnTo>
                  <a:lnTo>
                    <a:pt x="345" y="50"/>
                  </a:lnTo>
                  <a:lnTo>
                    <a:pt x="590" y="1"/>
                  </a:lnTo>
                  <a:lnTo>
                    <a:pt x="2899" y="1"/>
                  </a:lnTo>
                  <a:lnTo>
                    <a:pt x="2899" y="1"/>
                  </a:lnTo>
                  <a:lnTo>
                    <a:pt x="3145" y="50"/>
                  </a:lnTo>
                  <a:lnTo>
                    <a:pt x="3341" y="197"/>
                  </a:lnTo>
                  <a:lnTo>
                    <a:pt x="3440" y="394"/>
                  </a:lnTo>
                  <a:lnTo>
                    <a:pt x="3489" y="590"/>
                  </a:lnTo>
                  <a:lnTo>
                    <a:pt x="3489" y="590"/>
                  </a:lnTo>
                  <a:lnTo>
                    <a:pt x="3440" y="836"/>
                  </a:lnTo>
                  <a:lnTo>
                    <a:pt x="3341" y="1032"/>
                  </a:lnTo>
                  <a:lnTo>
                    <a:pt x="3145" y="1130"/>
                  </a:lnTo>
                  <a:lnTo>
                    <a:pt x="2899" y="1180"/>
                  </a:lnTo>
                  <a:lnTo>
                    <a:pt x="2899" y="118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80"/>
            <p:cNvSpPr/>
            <p:nvPr/>
          </p:nvSpPr>
          <p:spPr>
            <a:xfrm>
              <a:off x="2808475" y="3677825"/>
              <a:ext cx="87225" cy="29500"/>
            </a:xfrm>
            <a:custGeom>
              <a:avLst/>
              <a:gdLst/>
              <a:ahLst/>
              <a:cxnLst/>
              <a:rect l="l" t="t" r="r" b="b"/>
              <a:pathLst>
                <a:path w="3489" h="1180" fill="none" extrusionOk="0">
                  <a:moveTo>
                    <a:pt x="2899" y="1180"/>
                  </a:moveTo>
                  <a:lnTo>
                    <a:pt x="590" y="1180"/>
                  </a:lnTo>
                  <a:lnTo>
                    <a:pt x="590" y="1180"/>
                  </a:lnTo>
                  <a:lnTo>
                    <a:pt x="345" y="1131"/>
                  </a:lnTo>
                  <a:lnTo>
                    <a:pt x="148" y="983"/>
                  </a:lnTo>
                  <a:lnTo>
                    <a:pt x="50" y="787"/>
                  </a:lnTo>
                  <a:lnTo>
                    <a:pt x="1" y="590"/>
                  </a:lnTo>
                  <a:lnTo>
                    <a:pt x="1" y="590"/>
                  </a:lnTo>
                  <a:lnTo>
                    <a:pt x="50" y="345"/>
                  </a:lnTo>
                  <a:lnTo>
                    <a:pt x="148" y="148"/>
                  </a:lnTo>
                  <a:lnTo>
                    <a:pt x="345" y="50"/>
                  </a:lnTo>
                  <a:lnTo>
                    <a:pt x="590" y="1"/>
                  </a:lnTo>
                  <a:lnTo>
                    <a:pt x="2899" y="1"/>
                  </a:lnTo>
                  <a:lnTo>
                    <a:pt x="2899" y="1"/>
                  </a:lnTo>
                  <a:lnTo>
                    <a:pt x="3145" y="50"/>
                  </a:lnTo>
                  <a:lnTo>
                    <a:pt x="3341" y="148"/>
                  </a:lnTo>
                  <a:lnTo>
                    <a:pt x="3440" y="345"/>
                  </a:lnTo>
                  <a:lnTo>
                    <a:pt x="3489" y="590"/>
                  </a:lnTo>
                  <a:lnTo>
                    <a:pt x="3489" y="590"/>
                  </a:lnTo>
                  <a:lnTo>
                    <a:pt x="3440" y="787"/>
                  </a:lnTo>
                  <a:lnTo>
                    <a:pt x="3341" y="983"/>
                  </a:lnTo>
                  <a:lnTo>
                    <a:pt x="3145" y="1131"/>
                  </a:lnTo>
                  <a:lnTo>
                    <a:pt x="2899" y="1180"/>
                  </a:lnTo>
                  <a:lnTo>
                    <a:pt x="2899" y="118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80"/>
            <p:cNvSpPr/>
            <p:nvPr/>
          </p:nvSpPr>
          <p:spPr>
            <a:xfrm>
              <a:off x="2880950" y="3707300"/>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5" name="Google Shape;1985;p80"/>
          <p:cNvGrpSpPr/>
          <p:nvPr/>
        </p:nvGrpSpPr>
        <p:grpSpPr>
          <a:xfrm>
            <a:off x="4002475" y="3249920"/>
            <a:ext cx="465221" cy="465198"/>
            <a:chOff x="3196550" y="3324150"/>
            <a:chExt cx="501100" cy="501075"/>
          </a:xfrm>
        </p:grpSpPr>
        <p:sp>
          <p:nvSpPr>
            <p:cNvPr id="1986" name="Google Shape;1986;p80"/>
            <p:cNvSpPr/>
            <p:nvPr/>
          </p:nvSpPr>
          <p:spPr>
            <a:xfrm>
              <a:off x="3402875" y="3559925"/>
              <a:ext cx="88450" cy="88450"/>
            </a:xfrm>
            <a:custGeom>
              <a:avLst/>
              <a:gdLst/>
              <a:ahLst/>
              <a:cxnLst/>
              <a:rect l="l" t="t" r="r" b="b"/>
              <a:pathLst>
                <a:path w="3538" h="3538" extrusionOk="0">
                  <a:moveTo>
                    <a:pt x="1" y="1"/>
                  </a:moveTo>
                  <a:lnTo>
                    <a:pt x="1" y="1769"/>
                  </a:lnTo>
                  <a:lnTo>
                    <a:pt x="50" y="2113"/>
                  </a:lnTo>
                  <a:lnTo>
                    <a:pt x="148" y="2457"/>
                  </a:lnTo>
                  <a:lnTo>
                    <a:pt x="295" y="2752"/>
                  </a:lnTo>
                  <a:lnTo>
                    <a:pt x="541" y="2997"/>
                  </a:lnTo>
                  <a:lnTo>
                    <a:pt x="787" y="3243"/>
                  </a:lnTo>
                  <a:lnTo>
                    <a:pt x="1081" y="3390"/>
                  </a:lnTo>
                  <a:lnTo>
                    <a:pt x="1425" y="3489"/>
                  </a:lnTo>
                  <a:lnTo>
                    <a:pt x="1769" y="3538"/>
                  </a:lnTo>
                  <a:lnTo>
                    <a:pt x="2113" y="3489"/>
                  </a:lnTo>
                  <a:lnTo>
                    <a:pt x="2457" y="3390"/>
                  </a:lnTo>
                  <a:lnTo>
                    <a:pt x="2752" y="3243"/>
                  </a:lnTo>
                  <a:lnTo>
                    <a:pt x="2997" y="2997"/>
                  </a:lnTo>
                  <a:lnTo>
                    <a:pt x="3243" y="2752"/>
                  </a:lnTo>
                  <a:lnTo>
                    <a:pt x="3390" y="2457"/>
                  </a:lnTo>
                  <a:lnTo>
                    <a:pt x="3488" y="2113"/>
                  </a:lnTo>
                  <a:lnTo>
                    <a:pt x="3538" y="1769"/>
                  </a:lnTo>
                  <a:lnTo>
                    <a:pt x="35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80"/>
            <p:cNvSpPr/>
            <p:nvPr/>
          </p:nvSpPr>
          <p:spPr>
            <a:xfrm>
              <a:off x="3402875" y="3559925"/>
              <a:ext cx="88450" cy="88450"/>
            </a:xfrm>
            <a:custGeom>
              <a:avLst/>
              <a:gdLst/>
              <a:ahLst/>
              <a:cxnLst/>
              <a:rect l="l" t="t" r="r" b="b"/>
              <a:pathLst>
                <a:path w="3538" h="3538" fill="none" extrusionOk="0">
                  <a:moveTo>
                    <a:pt x="1" y="1769"/>
                  </a:moveTo>
                  <a:lnTo>
                    <a:pt x="1" y="1769"/>
                  </a:lnTo>
                  <a:lnTo>
                    <a:pt x="50" y="2113"/>
                  </a:lnTo>
                  <a:lnTo>
                    <a:pt x="148" y="2457"/>
                  </a:lnTo>
                  <a:lnTo>
                    <a:pt x="295" y="2752"/>
                  </a:lnTo>
                  <a:lnTo>
                    <a:pt x="541" y="2997"/>
                  </a:lnTo>
                  <a:lnTo>
                    <a:pt x="787" y="3243"/>
                  </a:lnTo>
                  <a:lnTo>
                    <a:pt x="1081" y="3390"/>
                  </a:lnTo>
                  <a:lnTo>
                    <a:pt x="1425" y="3489"/>
                  </a:lnTo>
                  <a:lnTo>
                    <a:pt x="1769" y="3538"/>
                  </a:lnTo>
                  <a:lnTo>
                    <a:pt x="1769" y="3538"/>
                  </a:lnTo>
                  <a:lnTo>
                    <a:pt x="2113" y="3489"/>
                  </a:lnTo>
                  <a:lnTo>
                    <a:pt x="2457" y="3390"/>
                  </a:lnTo>
                  <a:lnTo>
                    <a:pt x="2752" y="3243"/>
                  </a:lnTo>
                  <a:lnTo>
                    <a:pt x="2997" y="2997"/>
                  </a:lnTo>
                  <a:lnTo>
                    <a:pt x="3243" y="2752"/>
                  </a:lnTo>
                  <a:lnTo>
                    <a:pt x="3390" y="2457"/>
                  </a:lnTo>
                  <a:lnTo>
                    <a:pt x="3488" y="2113"/>
                  </a:lnTo>
                  <a:lnTo>
                    <a:pt x="3538" y="1769"/>
                  </a:lnTo>
                  <a:lnTo>
                    <a:pt x="3538" y="1"/>
                  </a:lnTo>
                  <a:lnTo>
                    <a:pt x="1" y="1"/>
                  </a:lnTo>
                  <a:lnTo>
                    <a:pt x="1" y="176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80"/>
            <p:cNvSpPr/>
            <p:nvPr/>
          </p:nvSpPr>
          <p:spPr>
            <a:xfrm>
              <a:off x="3402875" y="360415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80"/>
            <p:cNvSpPr/>
            <p:nvPr/>
          </p:nvSpPr>
          <p:spPr>
            <a:xfrm>
              <a:off x="3402875" y="3324150"/>
              <a:ext cx="88450" cy="111775"/>
            </a:xfrm>
            <a:custGeom>
              <a:avLst/>
              <a:gdLst/>
              <a:ahLst/>
              <a:cxnLst/>
              <a:rect l="l" t="t" r="r" b="b"/>
              <a:pathLst>
                <a:path w="3538" h="4471" extrusionOk="0">
                  <a:moveTo>
                    <a:pt x="1" y="0"/>
                  </a:moveTo>
                  <a:lnTo>
                    <a:pt x="1" y="3930"/>
                  </a:lnTo>
                  <a:lnTo>
                    <a:pt x="590" y="4471"/>
                  </a:lnTo>
                  <a:lnTo>
                    <a:pt x="1376" y="3734"/>
                  </a:lnTo>
                  <a:lnTo>
                    <a:pt x="1573" y="3586"/>
                  </a:lnTo>
                  <a:lnTo>
                    <a:pt x="1966" y="3586"/>
                  </a:lnTo>
                  <a:lnTo>
                    <a:pt x="2162" y="3734"/>
                  </a:lnTo>
                  <a:lnTo>
                    <a:pt x="2948" y="4471"/>
                  </a:lnTo>
                  <a:lnTo>
                    <a:pt x="3538" y="3930"/>
                  </a:lnTo>
                  <a:lnTo>
                    <a:pt x="3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80"/>
            <p:cNvSpPr/>
            <p:nvPr/>
          </p:nvSpPr>
          <p:spPr>
            <a:xfrm>
              <a:off x="3402875" y="3324150"/>
              <a:ext cx="88450" cy="111775"/>
            </a:xfrm>
            <a:custGeom>
              <a:avLst/>
              <a:gdLst/>
              <a:ahLst/>
              <a:cxnLst/>
              <a:rect l="l" t="t" r="r" b="b"/>
              <a:pathLst>
                <a:path w="3538" h="4471" fill="none" extrusionOk="0">
                  <a:moveTo>
                    <a:pt x="590" y="4471"/>
                  </a:moveTo>
                  <a:lnTo>
                    <a:pt x="1376" y="3734"/>
                  </a:lnTo>
                  <a:lnTo>
                    <a:pt x="1376" y="3734"/>
                  </a:lnTo>
                  <a:lnTo>
                    <a:pt x="1573" y="3586"/>
                  </a:lnTo>
                  <a:lnTo>
                    <a:pt x="1769" y="3586"/>
                  </a:lnTo>
                  <a:lnTo>
                    <a:pt x="1966" y="3586"/>
                  </a:lnTo>
                  <a:lnTo>
                    <a:pt x="2162" y="3734"/>
                  </a:lnTo>
                  <a:lnTo>
                    <a:pt x="2948" y="4471"/>
                  </a:lnTo>
                  <a:lnTo>
                    <a:pt x="3538" y="3930"/>
                  </a:lnTo>
                  <a:lnTo>
                    <a:pt x="3538" y="0"/>
                  </a:lnTo>
                  <a:lnTo>
                    <a:pt x="1" y="0"/>
                  </a:lnTo>
                  <a:lnTo>
                    <a:pt x="1" y="3930"/>
                  </a:lnTo>
                  <a:lnTo>
                    <a:pt x="590" y="447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80"/>
            <p:cNvSpPr/>
            <p:nvPr/>
          </p:nvSpPr>
          <p:spPr>
            <a:xfrm>
              <a:off x="3417625" y="3435900"/>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80"/>
            <p:cNvSpPr/>
            <p:nvPr/>
          </p:nvSpPr>
          <p:spPr>
            <a:xfrm>
              <a:off x="3196550" y="3324150"/>
              <a:ext cx="501100" cy="501075"/>
            </a:xfrm>
            <a:custGeom>
              <a:avLst/>
              <a:gdLst/>
              <a:ahLst/>
              <a:cxnLst/>
              <a:rect l="l" t="t" r="r" b="b"/>
              <a:pathLst>
                <a:path w="20044" h="20043" extrusionOk="0">
                  <a:moveTo>
                    <a:pt x="17047" y="14148"/>
                  </a:moveTo>
                  <a:lnTo>
                    <a:pt x="17292" y="14197"/>
                  </a:lnTo>
                  <a:lnTo>
                    <a:pt x="17489" y="14295"/>
                  </a:lnTo>
                  <a:lnTo>
                    <a:pt x="17587" y="14492"/>
                  </a:lnTo>
                  <a:lnTo>
                    <a:pt x="17636" y="14737"/>
                  </a:lnTo>
                  <a:lnTo>
                    <a:pt x="17587" y="14934"/>
                  </a:lnTo>
                  <a:lnTo>
                    <a:pt x="17489" y="15130"/>
                  </a:lnTo>
                  <a:lnTo>
                    <a:pt x="17292" y="15278"/>
                  </a:lnTo>
                  <a:lnTo>
                    <a:pt x="17047" y="15327"/>
                  </a:lnTo>
                  <a:lnTo>
                    <a:pt x="14738" y="15327"/>
                  </a:lnTo>
                  <a:lnTo>
                    <a:pt x="14492" y="15278"/>
                  </a:lnTo>
                  <a:lnTo>
                    <a:pt x="14296" y="15130"/>
                  </a:lnTo>
                  <a:lnTo>
                    <a:pt x="14198" y="14934"/>
                  </a:lnTo>
                  <a:lnTo>
                    <a:pt x="14148" y="14737"/>
                  </a:lnTo>
                  <a:lnTo>
                    <a:pt x="14198" y="14492"/>
                  </a:lnTo>
                  <a:lnTo>
                    <a:pt x="14296" y="14295"/>
                  </a:lnTo>
                  <a:lnTo>
                    <a:pt x="14492" y="14197"/>
                  </a:lnTo>
                  <a:lnTo>
                    <a:pt x="14738" y="14148"/>
                  </a:lnTo>
                  <a:close/>
                  <a:moveTo>
                    <a:pt x="12380" y="8253"/>
                  </a:moveTo>
                  <a:lnTo>
                    <a:pt x="12576" y="8302"/>
                  </a:lnTo>
                  <a:lnTo>
                    <a:pt x="12773" y="8450"/>
                  </a:lnTo>
                  <a:lnTo>
                    <a:pt x="12920" y="8597"/>
                  </a:lnTo>
                  <a:lnTo>
                    <a:pt x="12969" y="8842"/>
                  </a:lnTo>
                  <a:lnTo>
                    <a:pt x="12969" y="11200"/>
                  </a:lnTo>
                  <a:lnTo>
                    <a:pt x="12920" y="11692"/>
                  </a:lnTo>
                  <a:lnTo>
                    <a:pt x="12773" y="12183"/>
                  </a:lnTo>
                  <a:lnTo>
                    <a:pt x="12576" y="12674"/>
                  </a:lnTo>
                  <a:lnTo>
                    <a:pt x="12282" y="13067"/>
                  </a:lnTo>
                  <a:lnTo>
                    <a:pt x="11938" y="13411"/>
                  </a:lnTo>
                  <a:lnTo>
                    <a:pt x="11545" y="13706"/>
                  </a:lnTo>
                  <a:lnTo>
                    <a:pt x="11103" y="13951"/>
                  </a:lnTo>
                  <a:lnTo>
                    <a:pt x="10612" y="14050"/>
                  </a:lnTo>
                  <a:lnTo>
                    <a:pt x="10612" y="16457"/>
                  </a:lnTo>
                  <a:lnTo>
                    <a:pt x="11201" y="16457"/>
                  </a:lnTo>
                  <a:lnTo>
                    <a:pt x="11447" y="16506"/>
                  </a:lnTo>
                  <a:lnTo>
                    <a:pt x="11594" y="16653"/>
                  </a:lnTo>
                  <a:lnTo>
                    <a:pt x="11741" y="16850"/>
                  </a:lnTo>
                  <a:lnTo>
                    <a:pt x="11791" y="17046"/>
                  </a:lnTo>
                  <a:lnTo>
                    <a:pt x="11741" y="17292"/>
                  </a:lnTo>
                  <a:lnTo>
                    <a:pt x="11594" y="17488"/>
                  </a:lnTo>
                  <a:lnTo>
                    <a:pt x="11447" y="17586"/>
                  </a:lnTo>
                  <a:lnTo>
                    <a:pt x="11201" y="17636"/>
                  </a:lnTo>
                  <a:lnTo>
                    <a:pt x="8843" y="17636"/>
                  </a:lnTo>
                  <a:lnTo>
                    <a:pt x="8598" y="17586"/>
                  </a:lnTo>
                  <a:lnTo>
                    <a:pt x="8450" y="17488"/>
                  </a:lnTo>
                  <a:lnTo>
                    <a:pt x="8303" y="17292"/>
                  </a:lnTo>
                  <a:lnTo>
                    <a:pt x="8254" y="17046"/>
                  </a:lnTo>
                  <a:lnTo>
                    <a:pt x="8303" y="16850"/>
                  </a:lnTo>
                  <a:lnTo>
                    <a:pt x="8450" y="16653"/>
                  </a:lnTo>
                  <a:lnTo>
                    <a:pt x="8598" y="16506"/>
                  </a:lnTo>
                  <a:lnTo>
                    <a:pt x="8843" y="16457"/>
                  </a:lnTo>
                  <a:lnTo>
                    <a:pt x="9433" y="16457"/>
                  </a:lnTo>
                  <a:lnTo>
                    <a:pt x="9433" y="14050"/>
                  </a:lnTo>
                  <a:lnTo>
                    <a:pt x="8941" y="13951"/>
                  </a:lnTo>
                  <a:lnTo>
                    <a:pt x="8499" y="13706"/>
                  </a:lnTo>
                  <a:lnTo>
                    <a:pt x="8106" y="13411"/>
                  </a:lnTo>
                  <a:lnTo>
                    <a:pt x="7762" y="13067"/>
                  </a:lnTo>
                  <a:lnTo>
                    <a:pt x="7468" y="12674"/>
                  </a:lnTo>
                  <a:lnTo>
                    <a:pt x="7271" y="12183"/>
                  </a:lnTo>
                  <a:lnTo>
                    <a:pt x="7124" y="11692"/>
                  </a:lnTo>
                  <a:lnTo>
                    <a:pt x="7075" y="11200"/>
                  </a:lnTo>
                  <a:lnTo>
                    <a:pt x="7075" y="8842"/>
                  </a:lnTo>
                  <a:lnTo>
                    <a:pt x="7124" y="8597"/>
                  </a:lnTo>
                  <a:lnTo>
                    <a:pt x="7271" y="8450"/>
                  </a:lnTo>
                  <a:lnTo>
                    <a:pt x="7468" y="8302"/>
                  </a:lnTo>
                  <a:lnTo>
                    <a:pt x="7664" y="8253"/>
                  </a:lnTo>
                  <a:close/>
                  <a:moveTo>
                    <a:pt x="17047" y="16457"/>
                  </a:moveTo>
                  <a:lnTo>
                    <a:pt x="17292" y="16506"/>
                  </a:lnTo>
                  <a:lnTo>
                    <a:pt x="17489" y="16653"/>
                  </a:lnTo>
                  <a:lnTo>
                    <a:pt x="17587" y="16850"/>
                  </a:lnTo>
                  <a:lnTo>
                    <a:pt x="17636" y="17046"/>
                  </a:lnTo>
                  <a:lnTo>
                    <a:pt x="17587" y="17292"/>
                  </a:lnTo>
                  <a:lnTo>
                    <a:pt x="17489" y="17488"/>
                  </a:lnTo>
                  <a:lnTo>
                    <a:pt x="17292" y="17586"/>
                  </a:lnTo>
                  <a:lnTo>
                    <a:pt x="17047" y="17636"/>
                  </a:lnTo>
                  <a:lnTo>
                    <a:pt x="14738" y="17636"/>
                  </a:lnTo>
                  <a:lnTo>
                    <a:pt x="14492" y="17586"/>
                  </a:lnTo>
                  <a:lnTo>
                    <a:pt x="14296" y="17488"/>
                  </a:lnTo>
                  <a:lnTo>
                    <a:pt x="14198" y="17292"/>
                  </a:lnTo>
                  <a:lnTo>
                    <a:pt x="14148" y="17046"/>
                  </a:lnTo>
                  <a:lnTo>
                    <a:pt x="14198" y="16850"/>
                  </a:lnTo>
                  <a:lnTo>
                    <a:pt x="14296" y="16653"/>
                  </a:lnTo>
                  <a:lnTo>
                    <a:pt x="14492" y="16506"/>
                  </a:lnTo>
                  <a:lnTo>
                    <a:pt x="14738" y="16457"/>
                  </a:lnTo>
                  <a:close/>
                  <a:moveTo>
                    <a:pt x="590" y="0"/>
                  </a:moveTo>
                  <a:lnTo>
                    <a:pt x="345" y="49"/>
                  </a:lnTo>
                  <a:lnTo>
                    <a:pt x="148" y="148"/>
                  </a:lnTo>
                  <a:lnTo>
                    <a:pt x="50" y="344"/>
                  </a:lnTo>
                  <a:lnTo>
                    <a:pt x="1" y="590"/>
                  </a:lnTo>
                  <a:lnTo>
                    <a:pt x="1" y="19453"/>
                  </a:lnTo>
                  <a:lnTo>
                    <a:pt x="50" y="19699"/>
                  </a:lnTo>
                  <a:lnTo>
                    <a:pt x="148" y="19895"/>
                  </a:lnTo>
                  <a:lnTo>
                    <a:pt x="345" y="19993"/>
                  </a:lnTo>
                  <a:lnTo>
                    <a:pt x="590" y="20043"/>
                  </a:lnTo>
                  <a:lnTo>
                    <a:pt x="19454" y="20043"/>
                  </a:lnTo>
                  <a:lnTo>
                    <a:pt x="19699" y="19993"/>
                  </a:lnTo>
                  <a:lnTo>
                    <a:pt x="19896" y="19895"/>
                  </a:lnTo>
                  <a:lnTo>
                    <a:pt x="19994" y="19699"/>
                  </a:lnTo>
                  <a:lnTo>
                    <a:pt x="20043" y="19453"/>
                  </a:lnTo>
                  <a:lnTo>
                    <a:pt x="20043" y="590"/>
                  </a:lnTo>
                  <a:lnTo>
                    <a:pt x="19994" y="344"/>
                  </a:lnTo>
                  <a:lnTo>
                    <a:pt x="19896" y="148"/>
                  </a:lnTo>
                  <a:lnTo>
                    <a:pt x="19699" y="49"/>
                  </a:lnTo>
                  <a:lnTo>
                    <a:pt x="19454" y="0"/>
                  </a:lnTo>
                  <a:lnTo>
                    <a:pt x="12969" y="0"/>
                  </a:lnTo>
                  <a:lnTo>
                    <a:pt x="12969" y="4127"/>
                  </a:lnTo>
                  <a:lnTo>
                    <a:pt x="12920" y="4372"/>
                  </a:lnTo>
                  <a:lnTo>
                    <a:pt x="12773" y="4569"/>
                  </a:lnTo>
                  <a:lnTo>
                    <a:pt x="11594" y="5748"/>
                  </a:lnTo>
                  <a:lnTo>
                    <a:pt x="11398" y="5846"/>
                  </a:lnTo>
                  <a:lnTo>
                    <a:pt x="11201" y="5895"/>
                  </a:lnTo>
                  <a:lnTo>
                    <a:pt x="10955" y="5846"/>
                  </a:lnTo>
                  <a:lnTo>
                    <a:pt x="10759" y="5748"/>
                  </a:lnTo>
                  <a:lnTo>
                    <a:pt x="10022" y="4962"/>
                  </a:lnTo>
                  <a:lnTo>
                    <a:pt x="9285" y="5748"/>
                  </a:lnTo>
                  <a:lnTo>
                    <a:pt x="9089" y="5846"/>
                  </a:lnTo>
                  <a:lnTo>
                    <a:pt x="8843" y="5895"/>
                  </a:lnTo>
                  <a:lnTo>
                    <a:pt x="8647" y="5846"/>
                  </a:lnTo>
                  <a:lnTo>
                    <a:pt x="8450" y="5748"/>
                  </a:lnTo>
                  <a:lnTo>
                    <a:pt x="7271" y="4569"/>
                  </a:lnTo>
                  <a:lnTo>
                    <a:pt x="7124" y="4372"/>
                  </a:lnTo>
                  <a:lnTo>
                    <a:pt x="7075" y="4127"/>
                  </a:lnTo>
                  <a:lnTo>
                    <a:pt x="70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80"/>
            <p:cNvSpPr/>
            <p:nvPr/>
          </p:nvSpPr>
          <p:spPr>
            <a:xfrm>
              <a:off x="3196550" y="3324150"/>
              <a:ext cx="501100" cy="501075"/>
            </a:xfrm>
            <a:custGeom>
              <a:avLst/>
              <a:gdLst/>
              <a:ahLst/>
              <a:cxnLst/>
              <a:rect l="l" t="t" r="r" b="b"/>
              <a:pathLst>
                <a:path w="20044" h="20043" fill="none" extrusionOk="0">
                  <a:moveTo>
                    <a:pt x="19454" y="0"/>
                  </a:moveTo>
                  <a:lnTo>
                    <a:pt x="12969" y="0"/>
                  </a:lnTo>
                  <a:lnTo>
                    <a:pt x="12969" y="4127"/>
                  </a:lnTo>
                  <a:lnTo>
                    <a:pt x="12969" y="4127"/>
                  </a:lnTo>
                  <a:lnTo>
                    <a:pt x="12920" y="4372"/>
                  </a:lnTo>
                  <a:lnTo>
                    <a:pt x="12773" y="4569"/>
                  </a:lnTo>
                  <a:lnTo>
                    <a:pt x="11594" y="5748"/>
                  </a:lnTo>
                  <a:lnTo>
                    <a:pt x="11594" y="5748"/>
                  </a:lnTo>
                  <a:lnTo>
                    <a:pt x="11398" y="5846"/>
                  </a:lnTo>
                  <a:lnTo>
                    <a:pt x="11201" y="5895"/>
                  </a:lnTo>
                  <a:lnTo>
                    <a:pt x="10955" y="5846"/>
                  </a:lnTo>
                  <a:lnTo>
                    <a:pt x="10759" y="5748"/>
                  </a:lnTo>
                  <a:lnTo>
                    <a:pt x="10022" y="4962"/>
                  </a:lnTo>
                  <a:lnTo>
                    <a:pt x="9285" y="5748"/>
                  </a:lnTo>
                  <a:lnTo>
                    <a:pt x="9285" y="5748"/>
                  </a:lnTo>
                  <a:lnTo>
                    <a:pt x="9089" y="5846"/>
                  </a:lnTo>
                  <a:lnTo>
                    <a:pt x="8843" y="5895"/>
                  </a:lnTo>
                  <a:lnTo>
                    <a:pt x="8647" y="5846"/>
                  </a:lnTo>
                  <a:lnTo>
                    <a:pt x="8450" y="5748"/>
                  </a:lnTo>
                  <a:lnTo>
                    <a:pt x="7271" y="4569"/>
                  </a:lnTo>
                  <a:lnTo>
                    <a:pt x="7271" y="4569"/>
                  </a:lnTo>
                  <a:lnTo>
                    <a:pt x="7124" y="4372"/>
                  </a:lnTo>
                  <a:lnTo>
                    <a:pt x="7075" y="4127"/>
                  </a:lnTo>
                  <a:lnTo>
                    <a:pt x="7075" y="0"/>
                  </a:lnTo>
                  <a:lnTo>
                    <a:pt x="590" y="0"/>
                  </a:lnTo>
                  <a:lnTo>
                    <a:pt x="590" y="0"/>
                  </a:lnTo>
                  <a:lnTo>
                    <a:pt x="345" y="49"/>
                  </a:lnTo>
                  <a:lnTo>
                    <a:pt x="148" y="148"/>
                  </a:lnTo>
                  <a:lnTo>
                    <a:pt x="50" y="344"/>
                  </a:lnTo>
                  <a:lnTo>
                    <a:pt x="1" y="590"/>
                  </a:lnTo>
                  <a:lnTo>
                    <a:pt x="1" y="19453"/>
                  </a:lnTo>
                  <a:lnTo>
                    <a:pt x="1" y="19453"/>
                  </a:lnTo>
                  <a:lnTo>
                    <a:pt x="50" y="19699"/>
                  </a:lnTo>
                  <a:lnTo>
                    <a:pt x="148" y="19895"/>
                  </a:lnTo>
                  <a:lnTo>
                    <a:pt x="345" y="19993"/>
                  </a:lnTo>
                  <a:lnTo>
                    <a:pt x="590" y="20043"/>
                  </a:lnTo>
                  <a:lnTo>
                    <a:pt x="19454" y="20043"/>
                  </a:lnTo>
                  <a:lnTo>
                    <a:pt x="19454" y="20043"/>
                  </a:lnTo>
                  <a:lnTo>
                    <a:pt x="19699" y="19993"/>
                  </a:lnTo>
                  <a:lnTo>
                    <a:pt x="19896" y="19895"/>
                  </a:lnTo>
                  <a:lnTo>
                    <a:pt x="19994" y="19699"/>
                  </a:lnTo>
                  <a:lnTo>
                    <a:pt x="20043" y="19453"/>
                  </a:lnTo>
                  <a:lnTo>
                    <a:pt x="20043" y="590"/>
                  </a:lnTo>
                  <a:lnTo>
                    <a:pt x="20043" y="590"/>
                  </a:lnTo>
                  <a:lnTo>
                    <a:pt x="19994" y="344"/>
                  </a:lnTo>
                  <a:lnTo>
                    <a:pt x="19896" y="148"/>
                  </a:lnTo>
                  <a:lnTo>
                    <a:pt x="19699" y="49"/>
                  </a:lnTo>
                  <a:lnTo>
                    <a:pt x="19454" y="0"/>
                  </a:lnTo>
                  <a:lnTo>
                    <a:pt x="19454"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80"/>
            <p:cNvSpPr/>
            <p:nvPr/>
          </p:nvSpPr>
          <p:spPr>
            <a:xfrm>
              <a:off x="3373400" y="3530475"/>
              <a:ext cx="147400" cy="234575"/>
            </a:xfrm>
            <a:custGeom>
              <a:avLst/>
              <a:gdLst/>
              <a:ahLst/>
              <a:cxnLst/>
              <a:rect l="l" t="t" r="r" b="b"/>
              <a:pathLst>
                <a:path w="5896" h="9383" fill="none" extrusionOk="0">
                  <a:moveTo>
                    <a:pt x="5895" y="2947"/>
                  </a:moveTo>
                  <a:lnTo>
                    <a:pt x="5895" y="2947"/>
                  </a:lnTo>
                  <a:lnTo>
                    <a:pt x="5846" y="3439"/>
                  </a:lnTo>
                  <a:lnTo>
                    <a:pt x="5699" y="3930"/>
                  </a:lnTo>
                  <a:lnTo>
                    <a:pt x="5502" y="4421"/>
                  </a:lnTo>
                  <a:lnTo>
                    <a:pt x="5208" y="4814"/>
                  </a:lnTo>
                  <a:lnTo>
                    <a:pt x="4864" y="5158"/>
                  </a:lnTo>
                  <a:lnTo>
                    <a:pt x="4471" y="5453"/>
                  </a:lnTo>
                  <a:lnTo>
                    <a:pt x="4029" y="5698"/>
                  </a:lnTo>
                  <a:lnTo>
                    <a:pt x="3538" y="5797"/>
                  </a:lnTo>
                  <a:lnTo>
                    <a:pt x="3538" y="8204"/>
                  </a:lnTo>
                  <a:lnTo>
                    <a:pt x="4127" y="8204"/>
                  </a:lnTo>
                  <a:lnTo>
                    <a:pt x="4127" y="8204"/>
                  </a:lnTo>
                  <a:lnTo>
                    <a:pt x="4373" y="8253"/>
                  </a:lnTo>
                  <a:lnTo>
                    <a:pt x="4520" y="8400"/>
                  </a:lnTo>
                  <a:lnTo>
                    <a:pt x="4667" y="8597"/>
                  </a:lnTo>
                  <a:lnTo>
                    <a:pt x="4717" y="8793"/>
                  </a:lnTo>
                  <a:lnTo>
                    <a:pt x="4717" y="8793"/>
                  </a:lnTo>
                  <a:lnTo>
                    <a:pt x="4667" y="9039"/>
                  </a:lnTo>
                  <a:lnTo>
                    <a:pt x="4520" y="9235"/>
                  </a:lnTo>
                  <a:lnTo>
                    <a:pt x="4373" y="9333"/>
                  </a:lnTo>
                  <a:lnTo>
                    <a:pt x="4127" y="9383"/>
                  </a:lnTo>
                  <a:lnTo>
                    <a:pt x="1769" y="9383"/>
                  </a:lnTo>
                  <a:lnTo>
                    <a:pt x="1769" y="9383"/>
                  </a:lnTo>
                  <a:lnTo>
                    <a:pt x="1524" y="9333"/>
                  </a:lnTo>
                  <a:lnTo>
                    <a:pt x="1376" y="9235"/>
                  </a:lnTo>
                  <a:lnTo>
                    <a:pt x="1229" y="9039"/>
                  </a:lnTo>
                  <a:lnTo>
                    <a:pt x="1180" y="8793"/>
                  </a:lnTo>
                  <a:lnTo>
                    <a:pt x="1180" y="8793"/>
                  </a:lnTo>
                  <a:lnTo>
                    <a:pt x="1229" y="8597"/>
                  </a:lnTo>
                  <a:lnTo>
                    <a:pt x="1376" y="8400"/>
                  </a:lnTo>
                  <a:lnTo>
                    <a:pt x="1524" y="8253"/>
                  </a:lnTo>
                  <a:lnTo>
                    <a:pt x="1769" y="8204"/>
                  </a:lnTo>
                  <a:lnTo>
                    <a:pt x="2359" y="8204"/>
                  </a:lnTo>
                  <a:lnTo>
                    <a:pt x="2359" y="5797"/>
                  </a:lnTo>
                  <a:lnTo>
                    <a:pt x="2359" y="5797"/>
                  </a:lnTo>
                  <a:lnTo>
                    <a:pt x="1867" y="5698"/>
                  </a:lnTo>
                  <a:lnTo>
                    <a:pt x="1425" y="5453"/>
                  </a:lnTo>
                  <a:lnTo>
                    <a:pt x="1032" y="5158"/>
                  </a:lnTo>
                  <a:lnTo>
                    <a:pt x="688" y="4814"/>
                  </a:lnTo>
                  <a:lnTo>
                    <a:pt x="394" y="4421"/>
                  </a:lnTo>
                  <a:lnTo>
                    <a:pt x="197" y="3930"/>
                  </a:lnTo>
                  <a:lnTo>
                    <a:pt x="50" y="3439"/>
                  </a:lnTo>
                  <a:lnTo>
                    <a:pt x="1" y="2947"/>
                  </a:lnTo>
                  <a:lnTo>
                    <a:pt x="1" y="589"/>
                  </a:lnTo>
                  <a:lnTo>
                    <a:pt x="1" y="589"/>
                  </a:lnTo>
                  <a:lnTo>
                    <a:pt x="50" y="344"/>
                  </a:lnTo>
                  <a:lnTo>
                    <a:pt x="197" y="197"/>
                  </a:lnTo>
                  <a:lnTo>
                    <a:pt x="394" y="49"/>
                  </a:lnTo>
                  <a:lnTo>
                    <a:pt x="590" y="0"/>
                  </a:lnTo>
                  <a:lnTo>
                    <a:pt x="5306" y="0"/>
                  </a:lnTo>
                  <a:lnTo>
                    <a:pt x="5306" y="0"/>
                  </a:lnTo>
                  <a:lnTo>
                    <a:pt x="5502" y="49"/>
                  </a:lnTo>
                  <a:lnTo>
                    <a:pt x="5699" y="197"/>
                  </a:lnTo>
                  <a:lnTo>
                    <a:pt x="5846" y="344"/>
                  </a:lnTo>
                  <a:lnTo>
                    <a:pt x="5895" y="589"/>
                  </a:lnTo>
                  <a:lnTo>
                    <a:pt x="5895" y="2947"/>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80"/>
            <p:cNvSpPr/>
            <p:nvPr/>
          </p:nvSpPr>
          <p:spPr>
            <a:xfrm>
              <a:off x="3550250" y="3735550"/>
              <a:ext cx="87225" cy="29500"/>
            </a:xfrm>
            <a:custGeom>
              <a:avLst/>
              <a:gdLst/>
              <a:ahLst/>
              <a:cxnLst/>
              <a:rect l="l" t="t" r="r" b="b"/>
              <a:pathLst>
                <a:path w="3489" h="1180" fill="none" extrusionOk="0">
                  <a:moveTo>
                    <a:pt x="2899" y="1180"/>
                  </a:moveTo>
                  <a:lnTo>
                    <a:pt x="590" y="1180"/>
                  </a:lnTo>
                  <a:lnTo>
                    <a:pt x="590" y="1180"/>
                  </a:lnTo>
                  <a:lnTo>
                    <a:pt x="344" y="1130"/>
                  </a:lnTo>
                  <a:lnTo>
                    <a:pt x="148" y="1032"/>
                  </a:lnTo>
                  <a:lnTo>
                    <a:pt x="50" y="836"/>
                  </a:lnTo>
                  <a:lnTo>
                    <a:pt x="0" y="590"/>
                  </a:lnTo>
                  <a:lnTo>
                    <a:pt x="0" y="590"/>
                  </a:lnTo>
                  <a:lnTo>
                    <a:pt x="50" y="394"/>
                  </a:lnTo>
                  <a:lnTo>
                    <a:pt x="148" y="197"/>
                  </a:lnTo>
                  <a:lnTo>
                    <a:pt x="344" y="50"/>
                  </a:lnTo>
                  <a:lnTo>
                    <a:pt x="590" y="1"/>
                  </a:lnTo>
                  <a:lnTo>
                    <a:pt x="2899" y="1"/>
                  </a:lnTo>
                  <a:lnTo>
                    <a:pt x="2899" y="1"/>
                  </a:lnTo>
                  <a:lnTo>
                    <a:pt x="3144" y="50"/>
                  </a:lnTo>
                  <a:lnTo>
                    <a:pt x="3341" y="197"/>
                  </a:lnTo>
                  <a:lnTo>
                    <a:pt x="3439" y="394"/>
                  </a:lnTo>
                  <a:lnTo>
                    <a:pt x="3488" y="590"/>
                  </a:lnTo>
                  <a:lnTo>
                    <a:pt x="3488" y="590"/>
                  </a:lnTo>
                  <a:lnTo>
                    <a:pt x="3439" y="836"/>
                  </a:lnTo>
                  <a:lnTo>
                    <a:pt x="3341" y="1032"/>
                  </a:lnTo>
                  <a:lnTo>
                    <a:pt x="3144" y="1130"/>
                  </a:lnTo>
                  <a:lnTo>
                    <a:pt x="2899" y="1180"/>
                  </a:lnTo>
                  <a:lnTo>
                    <a:pt x="2899" y="118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80"/>
            <p:cNvSpPr/>
            <p:nvPr/>
          </p:nvSpPr>
          <p:spPr>
            <a:xfrm>
              <a:off x="3550250" y="3677825"/>
              <a:ext cx="87225" cy="29500"/>
            </a:xfrm>
            <a:custGeom>
              <a:avLst/>
              <a:gdLst/>
              <a:ahLst/>
              <a:cxnLst/>
              <a:rect l="l" t="t" r="r" b="b"/>
              <a:pathLst>
                <a:path w="3489" h="1180" fill="none" extrusionOk="0">
                  <a:moveTo>
                    <a:pt x="2899" y="1180"/>
                  </a:moveTo>
                  <a:lnTo>
                    <a:pt x="590" y="1180"/>
                  </a:lnTo>
                  <a:lnTo>
                    <a:pt x="590" y="1180"/>
                  </a:lnTo>
                  <a:lnTo>
                    <a:pt x="344" y="1131"/>
                  </a:lnTo>
                  <a:lnTo>
                    <a:pt x="148" y="983"/>
                  </a:lnTo>
                  <a:lnTo>
                    <a:pt x="50" y="787"/>
                  </a:lnTo>
                  <a:lnTo>
                    <a:pt x="0" y="590"/>
                  </a:lnTo>
                  <a:lnTo>
                    <a:pt x="0" y="590"/>
                  </a:lnTo>
                  <a:lnTo>
                    <a:pt x="50" y="345"/>
                  </a:lnTo>
                  <a:lnTo>
                    <a:pt x="148" y="148"/>
                  </a:lnTo>
                  <a:lnTo>
                    <a:pt x="344" y="50"/>
                  </a:lnTo>
                  <a:lnTo>
                    <a:pt x="590" y="1"/>
                  </a:lnTo>
                  <a:lnTo>
                    <a:pt x="2899" y="1"/>
                  </a:lnTo>
                  <a:lnTo>
                    <a:pt x="2899" y="1"/>
                  </a:lnTo>
                  <a:lnTo>
                    <a:pt x="3144" y="50"/>
                  </a:lnTo>
                  <a:lnTo>
                    <a:pt x="3341" y="148"/>
                  </a:lnTo>
                  <a:lnTo>
                    <a:pt x="3439" y="345"/>
                  </a:lnTo>
                  <a:lnTo>
                    <a:pt x="3488" y="590"/>
                  </a:lnTo>
                  <a:lnTo>
                    <a:pt x="3488" y="590"/>
                  </a:lnTo>
                  <a:lnTo>
                    <a:pt x="3439" y="787"/>
                  </a:lnTo>
                  <a:lnTo>
                    <a:pt x="3341" y="983"/>
                  </a:lnTo>
                  <a:lnTo>
                    <a:pt x="3144" y="1131"/>
                  </a:lnTo>
                  <a:lnTo>
                    <a:pt x="2899" y="1180"/>
                  </a:lnTo>
                  <a:lnTo>
                    <a:pt x="2899" y="118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80"/>
            <p:cNvSpPr/>
            <p:nvPr/>
          </p:nvSpPr>
          <p:spPr>
            <a:xfrm>
              <a:off x="3622700" y="370730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8" name="Google Shape;1998;p80"/>
          <p:cNvGrpSpPr/>
          <p:nvPr/>
        </p:nvGrpSpPr>
        <p:grpSpPr>
          <a:xfrm>
            <a:off x="6063872" y="3279559"/>
            <a:ext cx="465221" cy="408194"/>
            <a:chOff x="5416925" y="3356075"/>
            <a:chExt cx="501100" cy="439675"/>
          </a:xfrm>
        </p:grpSpPr>
        <p:sp>
          <p:nvSpPr>
            <p:cNvPr id="1999" name="Google Shape;1999;p80"/>
            <p:cNvSpPr/>
            <p:nvPr/>
          </p:nvSpPr>
          <p:spPr>
            <a:xfrm>
              <a:off x="5416925" y="3356075"/>
              <a:ext cx="501100" cy="116700"/>
            </a:xfrm>
            <a:custGeom>
              <a:avLst/>
              <a:gdLst/>
              <a:ahLst/>
              <a:cxnLst/>
              <a:rect l="l" t="t" r="r" b="b"/>
              <a:pathLst>
                <a:path w="20044" h="4668" extrusionOk="0">
                  <a:moveTo>
                    <a:pt x="1425" y="1"/>
                  </a:moveTo>
                  <a:lnTo>
                    <a:pt x="1082" y="99"/>
                  </a:lnTo>
                  <a:lnTo>
                    <a:pt x="787" y="295"/>
                  </a:lnTo>
                  <a:lnTo>
                    <a:pt x="541" y="492"/>
                  </a:lnTo>
                  <a:lnTo>
                    <a:pt x="296" y="737"/>
                  </a:lnTo>
                  <a:lnTo>
                    <a:pt x="148" y="1032"/>
                  </a:lnTo>
                  <a:lnTo>
                    <a:pt x="50" y="1376"/>
                  </a:lnTo>
                  <a:lnTo>
                    <a:pt x="1" y="1720"/>
                  </a:lnTo>
                  <a:lnTo>
                    <a:pt x="1" y="4078"/>
                  </a:lnTo>
                  <a:lnTo>
                    <a:pt x="50" y="4323"/>
                  </a:lnTo>
                  <a:lnTo>
                    <a:pt x="148" y="4520"/>
                  </a:lnTo>
                  <a:lnTo>
                    <a:pt x="345" y="4618"/>
                  </a:lnTo>
                  <a:lnTo>
                    <a:pt x="590" y="4667"/>
                  </a:lnTo>
                  <a:lnTo>
                    <a:pt x="19454" y="4667"/>
                  </a:lnTo>
                  <a:lnTo>
                    <a:pt x="19699" y="4618"/>
                  </a:lnTo>
                  <a:lnTo>
                    <a:pt x="19896" y="4520"/>
                  </a:lnTo>
                  <a:lnTo>
                    <a:pt x="19994" y="4323"/>
                  </a:lnTo>
                  <a:lnTo>
                    <a:pt x="20043" y="4078"/>
                  </a:lnTo>
                  <a:lnTo>
                    <a:pt x="20043" y="1720"/>
                  </a:lnTo>
                  <a:lnTo>
                    <a:pt x="19994" y="1376"/>
                  </a:lnTo>
                  <a:lnTo>
                    <a:pt x="19896" y="1032"/>
                  </a:lnTo>
                  <a:lnTo>
                    <a:pt x="19748" y="737"/>
                  </a:lnTo>
                  <a:lnTo>
                    <a:pt x="19503" y="492"/>
                  </a:lnTo>
                  <a:lnTo>
                    <a:pt x="19257" y="295"/>
                  </a:lnTo>
                  <a:lnTo>
                    <a:pt x="18962" y="99"/>
                  </a:lnTo>
                  <a:lnTo>
                    <a:pt x="186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80"/>
            <p:cNvSpPr/>
            <p:nvPr/>
          </p:nvSpPr>
          <p:spPr>
            <a:xfrm>
              <a:off x="5416925" y="3356075"/>
              <a:ext cx="501100" cy="116700"/>
            </a:xfrm>
            <a:custGeom>
              <a:avLst/>
              <a:gdLst/>
              <a:ahLst/>
              <a:cxnLst/>
              <a:rect l="l" t="t" r="r" b="b"/>
              <a:pathLst>
                <a:path w="20044" h="4668" fill="none" extrusionOk="0">
                  <a:moveTo>
                    <a:pt x="18275" y="1"/>
                  </a:moveTo>
                  <a:lnTo>
                    <a:pt x="1769" y="1"/>
                  </a:lnTo>
                  <a:lnTo>
                    <a:pt x="1769" y="1"/>
                  </a:lnTo>
                  <a:lnTo>
                    <a:pt x="1425" y="1"/>
                  </a:lnTo>
                  <a:lnTo>
                    <a:pt x="1082" y="99"/>
                  </a:lnTo>
                  <a:lnTo>
                    <a:pt x="787" y="295"/>
                  </a:lnTo>
                  <a:lnTo>
                    <a:pt x="541" y="492"/>
                  </a:lnTo>
                  <a:lnTo>
                    <a:pt x="296" y="737"/>
                  </a:lnTo>
                  <a:lnTo>
                    <a:pt x="148" y="1032"/>
                  </a:lnTo>
                  <a:lnTo>
                    <a:pt x="50" y="1376"/>
                  </a:lnTo>
                  <a:lnTo>
                    <a:pt x="1" y="1720"/>
                  </a:lnTo>
                  <a:lnTo>
                    <a:pt x="1" y="4078"/>
                  </a:lnTo>
                  <a:lnTo>
                    <a:pt x="1" y="4078"/>
                  </a:lnTo>
                  <a:lnTo>
                    <a:pt x="50" y="4323"/>
                  </a:lnTo>
                  <a:lnTo>
                    <a:pt x="148" y="4520"/>
                  </a:lnTo>
                  <a:lnTo>
                    <a:pt x="345" y="4618"/>
                  </a:lnTo>
                  <a:lnTo>
                    <a:pt x="590" y="4667"/>
                  </a:lnTo>
                  <a:lnTo>
                    <a:pt x="19454" y="4667"/>
                  </a:lnTo>
                  <a:lnTo>
                    <a:pt x="19454" y="4667"/>
                  </a:lnTo>
                  <a:lnTo>
                    <a:pt x="19699" y="4618"/>
                  </a:lnTo>
                  <a:lnTo>
                    <a:pt x="19896" y="4520"/>
                  </a:lnTo>
                  <a:lnTo>
                    <a:pt x="19994" y="4323"/>
                  </a:lnTo>
                  <a:lnTo>
                    <a:pt x="20043" y="4078"/>
                  </a:lnTo>
                  <a:lnTo>
                    <a:pt x="20043" y="1720"/>
                  </a:lnTo>
                  <a:lnTo>
                    <a:pt x="20043" y="1720"/>
                  </a:lnTo>
                  <a:lnTo>
                    <a:pt x="19994" y="1376"/>
                  </a:lnTo>
                  <a:lnTo>
                    <a:pt x="19896" y="1032"/>
                  </a:lnTo>
                  <a:lnTo>
                    <a:pt x="19748" y="737"/>
                  </a:lnTo>
                  <a:lnTo>
                    <a:pt x="19503" y="492"/>
                  </a:lnTo>
                  <a:lnTo>
                    <a:pt x="19257" y="295"/>
                  </a:lnTo>
                  <a:lnTo>
                    <a:pt x="18962" y="99"/>
                  </a:lnTo>
                  <a:lnTo>
                    <a:pt x="18619" y="1"/>
                  </a:lnTo>
                  <a:lnTo>
                    <a:pt x="18275" y="1"/>
                  </a:lnTo>
                  <a:lnTo>
                    <a:pt x="1827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80"/>
            <p:cNvSpPr/>
            <p:nvPr/>
          </p:nvSpPr>
          <p:spPr>
            <a:xfrm>
              <a:off x="5873775" y="3356075"/>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80"/>
            <p:cNvSpPr/>
            <p:nvPr/>
          </p:nvSpPr>
          <p:spPr>
            <a:xfrm>
              <a:off x="5623250" y="3561175"/>
              <a:ext cx="88450" cy="29500"/>
            </a:xfrm>
            <a:custGeom>
              <a:avLst/>
              <a:gdLst/>
              <a:ahLst/>
              <a:cxnLst/>
              <a:rect l="l" t="t" r="r" b="b"/>
              <a:pathLst>
                <a:path w="3538" h="1180" extrusionOk="0">
                  <a:moveTo>
                    <a:pt x="590" y="0"/>
                  </a:moveTo>
                  <a:lnTo>
                    <a:pt x="344" y="49"/>
                  </a:lnTo>
                  <a:lnTo>
                    <a:pt x="197" y="147"/>
                  </a:lnTo>
                  <a:lnTo>
                    <a:pt x="50" y="344"/>
                  </a:lnTo>
                  <a:lnTo>
                    <a:pt x="1" y="590"/>
                  </a:lnTo>
                  <a:lnTo>
                    <a:pt x="50" y="786"/>
                  </a:lnTo>
                  <a:lnTo>
                    <a:pt x="197" y="983"/>
                  </a:lnTo>
                  <a:lnTo>
                    <a:pt x="344" y="1130"/>
                  </a:lnTo>
                  <a:lnTo>
                    <a:pt x="590" y="1179"/>
                  </a:lnTo>
                  <a:lnTo>
                    <a:pt x="2948" y="1179"/>
                  </a:lnTo>
                  <a:lnTo>
                    <a:pt x="3194" y="1130"/>
                  </a:lnTo>
                  <a:lnTo>
                    <a:pt x="3341" y="983"/>
                  </a:lnTo>
                  <a:lnTo>
                    <a:pt x="3488" y="786"/>
                  </a:lnTo>
                  <a:lnTo>
                    <a:pt x="3537" y="590"/>
                  </a:lnTo>
                  <a:lnTo>
                    <a:pt x="3488" y="344"/>
                  </a:lnTo>
                  <a:lnTo>
                    <a:pt x="3341" y="147"/>
                  </a:lnTo>
                  <a:lnTo>
                    <a:pt x="3194" y="49"/>
                  </a:lnTo>
                  <a:lnTo>
                    <a:pt x="29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80"/>
            <p:cNvSpPr/>
            <p:nvPr/>
          </p:nvSpPr>
          <p:spPr>
            <a:xfrm>
              <a:off x="5623250" y="3561175"/>
              <a:ext cx="88450" cy="29500"/>
            </a:xfrm>
            <a:custGeom>
              <a:avLst/>
              <a:gdLst/>
              <a:ahLst/>
              <a:cxnLst/>
              <a:rect l="l" t="t" r="r" b="b"/>
              <a:pathLst>
                <a:path w="3538" h="1180" fill="none" extrusionOk="0">
                  <a:moveTo>
                    <a:pt x="2948" y="0"/>
                  </a:moveTo>
                  <a:lnTo>
                    <a:pt x="590" y="0"/>
                  </a:lnTo>
                  <a:lnTo>
                    <a:pt x="590" y="0"/>
                  </a:lnTo>
                  <a:lnTo>
                    <a:pt x="344" y="49"/>
                  </a:lnTo>
                  <a:lnTo>
                    <a:pt x="197" y="147"/>
                  </a:lnTo>
                  <a:lnTo>
                    <a:pt x="50" y="344"/>
                  </a:lnTo>
                  <a:lnTo>
                    <a:pt x="1" y="590"/>
                  </a:lnTo>
                  <a:lnTo>
                    <a:pt x="1" y="590"/>
                  </a:lnTo>
                  <a:lnTo>
                    <a:pt x="50" y="786"/>
                  </a:lnTo>
                  <a:lnTo>
                    <a:pt x="197" y="983"/>
                  </a:lnTo>
                  <a:lnTo>
                    <a:pt x="344" y="1130"/>
                  </a:lnTo>
                  <a:lnTo>
                    <a:pt x="590" y="1179"/>
                  </a:lnTo>
                  <a:lnTo>
                    <a:pt x="2948" y="1179"/>
                  </a:lnTo>
                  <a:lnTo>
                    <a:pt x="2948" y="1179"/>
                  </a:lnTo>
                  <a:lnTo>
                    <a:pt x="3194" y="1130"/>
                  </a:lnTo>
                  <a:lnTo>
                    <a:pt x="3341" y="983"/>
                  </a:lnTo>
                  <a:lnTo>
                    <a:pt x="3488" y="786"/>
                  </a:lnTo>
                  <a:lnTo>
                    <a:pt x="3537" y="590"/>
                  </a:lnTo>
                  <a:lnTo>
                    <a:pt x="3537" y="590"/>
                  </a:lnTo>
                  <a:lnTo>
                    <a:pt x="3488" y="344"/>
                  </a:lnTo>
                  <a:lnTo>
                    <a:pt x="3341" y="147"/>
                  </a:lnTo>
                  <a:lnTo>
                    <a:pt x="3194" y="49"/>
                  </a:lnTo>
                  <a:lnTo>
                    <a:pt x="2948" y="0"/>
                  </a:lnTo>
                  <a:lnTo>
                    <a:pt x="294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80"/>
            <p:cNvSpPr/>
            <p:nvPr/>
          </p:nvSpPr>
          <p:spPr>
            <a:xfrm>
              <a:off x="5696925" y="3561175"/>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80"/>
            <p:cNvSpPr/>
            <p:nvPr/>
          </p:nvSpPr>
          <p:spPr>
            <a:xfrm>
              <a:off x="5446400" y="3502225"/>
              <a:ext cx="442150" cy="293525"/>
            </a:xfrm>
            <a:custGeom>
              <a:avLst/>
              <a:gdLst/>
              <a:ahLst/>
              <a:cxnLst/>
              <a:rect l="l" t="t" r="r" b="b"/>
              <a:pathLst>
                <a:path w="17686" h="11741" extrusionOk="0">
                  <a:moveTo>
                    <a:pt x="10022" y="1179"/>
                  </a:moveTo>
                  <a:lnTo>
                    <a:pt x="10366" y="1228"/>
                  </a:lnTo>
                  <a:lnTo>
                    <a:pt x="10710" y="1327"/>
                  </a:lnTo>
                  <a:lnTo>
                    <a:pt x="11004" y="1474"/>
                  </a:lnTo>
                  <a:lnTo>
                    <a:pt x="11250" y="1670"/>
                  </a:lnTo>
                  <a:lnTo>
                    <a:pt x="11496" y="1965"/>
                  </a:lnTo>
                  <a:lnTo>
                    <a:pt x="11643" y="2260"/>
                  </a:lnTo>
                  <a:lnTo>
                    <a:pt x="11741" y="2604"/>
                  </a:lnTo>
                  <a:lnTo>
                    <a:pt x="11790" y="2948"/>
                  </a:lnTo>
                  <a:lnTo>
                    <a:pt x="11741" y="3291"/>
                  </a:lnTo>
                  <a:lnTo>
                    <a:pt x="11643" y="3635"/>
                  </a:lnTo>
                  <a:lnTo>
                    <a:pt x="11496" y="3930"/>
                  </a:lnTo>
                  <a:lnTo>
                    <a:pt x="11250" y="4176"/>
                  </a:lnTo>
                  <a:lnTo>
                    <a:pt x="11004" y="4421"/>
                  </a:lnTo>
                  <a:lnTo>
                    <a:pt x="10710" y="4569"/>
                  </a:lnTo>
                  <a:lnTo>
                    <a:pt x="10366" y="4667"/>
                  </a:lnTo>
                  <a:lnTo>
                    <a:pt x="10022" y="4716"/>
                  </a:lnTo>
                  <a:lnTo>
                    <a:pt x="7664" y="4716"/>
                  </a:lnTo>
                  <a:lnTo>
                    <a:pt x="7320" y="4667"/>
                  </a:lnTo>
                  <a:lnTo>
                    <a:pt x="6976" y="4569"/>
                  </a:lnTo>
                  <a:lnTo>
                    <a:pt x="6682" y="4421"/>
                  </a:lnTo>
                  <a:lnTo>
                    <a:pt x="6436" y="4176"/>
                  </a:lnTo>
                  <a:lnTo>
                    <a:pt x="6190" y="3930"/>
                  </a:lnTo>
                  <a:lnTo>
                    <a:pt x="6043" y="3635"/>
                  </a:lnTo>
                  <a:lnTo>
                    <a:pt x="5945" y="3291"/>
                  </a:lnTo>
                  <a:lnTo>
                    <a:pt x="5896" y="2948"/>
                  </a:lnTo>
                  <a:lnTo>
                    <a:pt x="5945" y="2604"/>
                  </a:lnTo>
                  <a:lnTo>
                    <a:pt x="6043" y="2260"/>
                  </a:lnTo>
                  <a:lnTo>
                    <a:pt x="6190" y="1965"/>
                  </a:lnTo>
                  <a:lnTo>
                    <a:pt x="6436" y="1670"/>
                  </a:lnTo>
                  <a:lnTo>
                    <a:pt x="6682" y="1474"/>
                  </a:lnTo>
                  <a:lnTo>
                    <a:pt x="6976" y="1327"/>
                  </a:lnTo>
                  <a:lnTo>
                    <a:pt x="7320" y="1228"/>
                  </a:lnTo>
                  <a:lnTo>
                    <a:pt x="7664" y="1179"/>
                  </a:lnTo>
                  <a:close/>
                  <a:moveTo>
                    <a:pt x="14738" y="7025"/>
                  </a:moveTo>
                  <a:lnTo>
                    <a:pt x="14934" y="7074"/>
                  </a:lnTo>
                  <a:lnTo>
                    <a:pt x="15131" y="7221"/>
                  </a:lnTo>
                  <a:lnTo>
                    <a:pt x="15278" y="7418"/>
                  </a:lnTo>
                  <a:lnTo>
                    <a:pt x="15278" y="7614"/>
                  </a:lnTo>
                  <a:lnTo>
                    <a:pt x="15278" y="7860"/>
                  </a:lnTo>
                  <a:lnTo>
                    <a:pt x="15131" y="8056"/>
                  </a:lnTo>
                  <a:lnTo>
                    <a:pt x="14934" y="8155"/>
                  </a:lnTo>
                  <a:lnTo>
                    <a:pt x="14738" y="8204"/>
                  </a:lnTo>
                  <a:lnTo>
                    <a:pt x="12380" y="8204"/>
                  </a:lnTo>
                  <a:lnTo>
                    <a:pt x="12134" y="8155"/>
                  </a:lnTo>
                  <a:lnTo>
                    <a:pt x="11938" y="8056"/>
                  </a:lnTo>
                  <a:lnTo>
                    <a:pt x="11839" y="7860"/>
                  </a:lnTo>
                  <a:lnTo>
                    <a:pt x="11790" y="7614"/>
                  </a:lnTo>
                  <a:lnTo>
                    <a:pt x="11839" y="7418"/>
                  </a:lnTo>
                  <a:lnTo>
                    <a:pt x="11938" y="7221"/>
                  </a:lnTo>
                  <a:lnTo>
                    <a:pt x="12134" y="7074"/>
                  </a:lnTo>
                  <a:lnTo>
                    <a:pt x="12380" y="7025"/>
                  </a:lnTo>
                  <a:close/>
                  <a:moveTo>
                    <a:pt x="14738" y="9383"/>
                  </a:moveTo>
                  <a:lnTo>
                    <a:pt x="14934" y="9432"/>
                  </a:lnTo>
                  <a:lnTo>
                    <a:pt x="15131" y="9579"/>
                  </a:lnTo>
                  <a:lnTo>
                    <a:pt x="15278" y="9776"/>
                  </a:lnTo>
                  <a:lnTo>
                    <a:pt x="15278" y="9972"/>
                  </a:lnTo>
                  <a:lnTo>
                    <a:pt x="15278" y="10218"/>
                  </a:lnTo>
                  <a:lnTo>
                    <a:pt x="15131" y="10414"/>
                  </a:lnTo>
                  <a:lnTo>
                    <a:pt x="14934" y="10513"/>
                  </a:lnTo>
                  <a:lnTo>
                    <a:pt x="14738" y="10562"/>
                  </a:lnTo>
                  <a:lnTo>
                    <a:pt x="12380" y="10562"/>
                  </a:lnTo>
                  <a:lnTo>
                    <a:pt x="12134" y="10513"/>
                  </a:lnTo>
                  <a:lnTo>
                    <a:pt x="11938" y="10414"/>
                  </a:lnTo>
                  <a:lnTo>
                    <a:pt x="11839" y="10218"/>
                  </a:lnTo>
                  <a:lnTo>
                    <a:pt x="11790" y="9972"/>
                  </a:lnTo>
                  <a:lnTo>
                    <a:pt x="11839" y="9776"/>
                  </a:lnTo>
                  <a:lnTo>
                    <a:pt x="11938" y="9579"/>
                  </a:lnTo>
                  <a:lnTo>
                    <a:pt x="12134" y="9432"/>
                  </a:lnTo>
                  <a:lnTo>
                    <a:pt x="12380" y="9383"/>
                  </a:lnTo>
                  <a:close/>
                  <a:moveTo>
                    <a:pt x="1" y="0"/>
                  </a:moveTo>
                  <a:lnTo>
                    <a:pt x="1" y="11151"/>
                  </a:lnTo>
                  <a:lnTo>
                    <a:pt x="50" y="11397"/>
                  </a:lnTo>
                  <a:lnTo>
                    <a:pt x="148" y="11593"/>
                  </a:lnTo>
                  <a:lnTo>
                    <a:pt x="345" y="11692"/>
                  </a:lnTo>
                  <a:lnTo>
                    <a:pt x="590" y="11741"/>
                  </a:lnTo>
                  <a:lnTo>
                    <a:pt x="17096" y="11741"/>
                  </a:lnTo>
                  <a:lnTo>
                    <a:pt x="17341" y="11692"/>
                  </a:lnTo>
                  <a:lnTo>
                    <a:pt x="17538" y="11593"/>
                  </a:lnTo>
                  <a:lnTo>
                    <a:pt x="17636" y="11397"/>
                  </a:lnTo>
                  <a:lnTo>
                    <a:pt x="17685" y="11151"/>
                  </a:lnTo>
                  <a:lnTo>
                    <a:pt x="176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80"/>
            <p:cNvSpPr/>
            <p:nvPr/>
          </p:nvSpPr>
          <p:spPr>
            <a:xfrm>
              <a:off x="5446400" y="3502225"/>
              <a:ext cx="442150" cy="293525"/>
            </a:xfrm>
            <a:custGeom>
              <a:avLst/>
              <a:gdLst/>
              <a:ahLst/>
              <a:cxnLst/>
              <a:rect l="l" t="t" r="r" b="b"/>
              <a:pathLst>
                <a:path w="17686" h="11741" fill="none" extrusionOk="0">
                  <a:moveTo>
                    <a:pt x="17685" y="11151"/>
                  </a:moveTo>
                  <a:lnTo>
                    <a:pt x="17685" y="0"/>
                  </a:lnTo>
                  <a:lnTo>
                    <a:pt x="1" y="0"/>
                  </a:lnTo>
                  <a:lnTo>
                    <a:pt x="1" y="11151"/>
                  </a:lnTo>
                  <a:lnTo>
                    <a:pt x="1" y="11151"/>
                  </a:lnTo>
                  <a:lnTo>
                    <a:pt x="50" y="11397"/>
                  </a:lnTo>
                  <a:lnTo>
                    <a:pt x="148" y="11593"/>
                  </a:lnTo>
                  <a:lnTo>
                    <a:pt x="345" y="11692"/>
                  </a:lnTo>
                  <a:lnTo>
                    <a:pt x="590" y="11741"/>
                  </a:lnTo>
                  <a:lnTo>
                    <a:pt x="17096" y="11741"/>
                  </a:lnTo>
                  <a:lnTo>
                    <a:pt x="17096" y="11741"/>
                  </a:lnTo>
                  <a:lnTo>
                    <a:pt x="17341" y="11692"/>
                  </a:lnTo>
                  <a:lnTo>
                    <a:pt x="17538" y="11593"/>
                  </a:lnTo>
                  <a:lnTo>
                    <a:pt x="17636" y="11397"/>
                  </a:lnTo>
                  <a:lnTo>
                    <a:pt x="17685" y="11151"/>
                  </a:lnTo>
                  <a:lnTo>
                    <a:pt x="17685" y="1115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80"/>
            <p:cNvSpPr/>
            <p:nvPr/>
          </p:nvSpPr>
          <p:spPr>
            <a:xfrm>
              <a:off x="5593775" y="3531700"/>
              <a:ext cx="147400" cy="88425"/>
            </a:xfrm>
            <a:custGeom>
              <a:avLst/>
              <a:gdLst/>
              <a:ahLst/>
              <a:cxnLst/>
              <a:rect l="l" t="t" r="r" b="b"/>
              <a:pathLst>
                <a:path w="5896" h="3537" fill="none" extrusionOk="0">
                  <a:moveTo>
                    <a:pt x="4127" y="3537"/>
                  </a:moveTo>
                  <a:lnTo>
                    <a:pt x="1769" y="3537"/>
                  </a:lnTo>
                  <a:lnTo>
                    <a:pt x="1769" y="3537"/>
                  </a:lnTo>
                  <a:lnTo>
                    <a:pt x="1425" y="3488"/>
                  </a:lnTo>
                  <a:lnTo>
                    <a:pt x="1081" y="3390"/>
                  </a:lnTo>
                  <a:lnTo>
                    <a:pt x="787" y="3242"/>
                  </a:lnTo>
                  <a:lnTo>
                    <a:pt x="541" y="2997"/>
                  </a:lnTo>
                  <a:lnTo>
                    <a:pt x="295" y="2751"/>
                  </a:lnTo>
                  <a:lnTo>
                    <a:pt x="148" y="2456"/>
                  </a:lnTo>
                  <a:lnTo>
                    <a:pt x="50" y="2112"/>
                  </a:lnTo>
                  <a:lnTo>
                    <a:pt x="1" y="1769"/>
                  </a:lnTo>
                  <a:lnTo>
                    <a:pt x="1" y="1769"/>
                  </a:lnTo>
                  <a:lnTo>
                    <a:pt x="50" y="1425"/>
                  </a:lnTo>
                  <a:lnTo>
                    <a:pt x="148" y="1081"/>
                  </a:lnTo>
                  <a:lnTo>
                    <a:pt x="295" y="786"/>
                  </a:lnTo>
                  <a:lnTo>
                    <a:pt x="541" y="491"/>
                  </a:lnTo>
                  <a:lnTo>
                    <a:pt x="787" y="295"/>
                  </a:lnTo>
                  <a:lnTo>
                    <a:pt x="1081" y="148"/>
                  </a:lnTo>
                  <a:lnTo>
                    <a:pt x="1425" y="49"/>
                  </a:lnTo>
                  <a:lnTo>
                    <a:pt x="1769" y="0"/>
                  </a:lnTo>
                  <a:lnTo>
                    <a:pt x="4127" y="0"/>
                  </a:lnTo>
                  <a:lnTo>
                    <a:pt x="4127" y="0"/>
                  </a:lnTo>
                  <a:lnTo>
                    <a:pt x="4471" y="49"/>
                  </a:lnTo>
                  <a:lnTo>
                    <a:pt x="4815" y="148"/>
                  </a:lnTo>
                  <a:lnTo>
                    <a:pt x="5109" y="295"/>
                  </a:lnTo>
                  <a:lnTo>
                    <a:pt x="5355" y="491"/>
                  </a:lnTo>
                  <a:lnTo>
                    <a:pt x="5601" y="786"/>
                  </a:lnTo>
                  <a:lnTo>
                    <a:pt x="5748" y="1081"/>
                  </a:lnTo>
                  <a:lnTo>
                    <a:pt x="5846" y="1425"/>
                  </a:lnTo>
                  <a:lnTo>
                    <a:pt x="5895" y="1769"/>
                  </a:lnTo>
                  <a:lnTo>
                    <a:pt x="5895" y="1769"/>
                  </a:lnTo>
                  <a:lnTo>
                    <a:pt x="5846" y="2112"/>
                  </a:lnTo>
                  <a:lnTo>
                    <a:pt x="5748" y="2456"/>
                  </a:lnTo>
                  <a:lnTo>
                    <a:pt x="5601" y="2751"/>
                  </a:lnTo>
                  <a:lnTo>
                    <a:pt x="5355" y="2997"/>
                  </a:lnTo>
                  <a:lnTo>
                    <a:pt x="5109" y="3242"/>
                  </a:lnTo>
                  <a:lnTo>
                    <a:pt x="4815" y="3390"/>
                  </a:lnTo>
                  <a:lnTo>
                    <a:pt x="4471" y="3488"/>
                  </a:lnTo>
                  <a:lnTo>
                    <a:pt x="4127" y="3537"/>
                  </a:lnTo>
                  <a:lnTo>
                    <a:pt x="4127" y="3537"/>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80"/>
            <p:cNvSpPr/>
            <p:nvPr/>
          </p:nvSpPr>
          <p:spPr>
            <a:xfrm>
              <a:off x="5741150" y="3736775"/>
              <a:ext cx="87225" cy="29500"/>
            </a:xfrm>
            <a:custGeom>
              <a:avLst/>
              <a:gdLst/>
              <a:ahLst/>
              <a:cxnLst/>
              <a:rect l="l" t="t" r="r" b="b"/>
              <a:pathLst>
                <a:path w="3489" h="1180" fill="none" extrusionOk="0">
                  <a:moveTo>
                    <a:pt x="2948" y="1180"/>
                  </a:moveTo>
                  <a:lnTo>
                    <a:pt x="590" y="1180"/>
                  </a:lnTo>
                  <a:lnTo>
                    <a:pt x="590" y="1180"/>
                  </a:lnTo>
                  <a:lnTo>
                    <a:pt x="344" y="1131"/>
                  </a:lnTo>
                  <a:lnTo>
                    <a:pt x="148" y="1032"/>
                  </a:lnTo>
                  <a:lnTo>
                    <a:pt x="49" y="836"/>
                  </a:lnTo>
                  <a:lnTo>
                    <a:pt x="0" y="590"/>
                  </a:lnTo>
                  <a:lnTo>
                    <a:pt x="0" y="590"/>
                  </a:lnTo>
                  <a:lnTo>
                    <a:pt x="49" y="394"/>
                  </a:lnTo>
                  <a:lnTo>
                    <a:pt x="148" y="197"/>
                  </a:lnTo>
                  <a:lnTo>
                    <a:pt x="344" y="50"/>
                  </a:lnTo>
                  <a:lnTo>
                    <a:pt x="590" y="1"/>
                  </a:lnTo>
                  <a:lnTo>
                    <a:pt x="2948" y="1"/>
                  </a:lnTo>
                  <a:lnTo>
                    <a:pt x="2948" y="1"/>
                  </a:lnTo>
                  <a:lnTo>
                    <a:pt x="3144" y="50"/>
                  </a:lnTo>
                  <a:lnTo>
                    <a:pt x="3341" y="197"/>
                  </a:lnTo>
                  <a:lnTo>
                    <a:pt x="3488" y="394"/>
                  </a:lnTo>
                  <a:lnTo>
                    <a:pt x="3488" y="590"/>
                  </a:lnTo>
                  <a:lnTo>
                    <a:pt x="3488" y="590"/>
                  </a:lnTo>
                  <a:lnTo>
                    <a:pt x="3488" y="836"/>
                  </a:lnTo>
                  <a:lnTo>
                    <a:pt x="3341" y="1032"/>
                  </a:lnTo>
                  <a:lnTo>
                    <a:pt x="3144" y="1131"/>
                  </a:lnTo>
                  <a:lnTo>
                    <a:pt x="2948" y="1180"/>
                  </a:lnTo>
                  <a:lnTo>
                    <a:pt x="2948" y="118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80"/>
            <p:cNvSpPr/>
            <p:nvPr/>
          </p:nvSpPr>
          <p:spPr>
            <a:xfrm>
              <a:off x="5741150" y="3677825"/>
              <a:ext cx="87225" cy="29500"/>
            </a:xfrm>
            <a:custGeom>
              <a:avLst/>
              <a:gdLst/>
              <a:ahLst/>
              <a:cxnLst/>
              <a:rect l="l" t="t" r="r" b="b"/>
              <a:pathLst>
                <a:path w="3489" h="1180" fill="none" extrusionOk="0">
                  <a:moveTo>
                    <a:pt x="2948" y="1180"/>
                  </a:moveTo>
                  <a:lnTo>
                    <a:pt x="590" y="1180"/>
                  </a:lnTo>
                  <a:lnTo>
                    <a:pt x="590" y="1180"/>
                  </a:lnTo>
                  <a:lnTo>
                    <a:pt x="344" y="1131"/>
                  </a:lnTo>
                  <a:lnTo>
                    <a:pt x="148" y="1032"/>
                  </a:lnTo>
                  <a:lnTo>
                    <a:pt x="49" y="836"/>
                  </a:lnTo>
                  <a:lnTo>
                    <a:pt x="0" y="590"/>
                  </a:lnTo>
                  <a:lnTo>
                    <a:pt x="0" y="590"/>
                  </a:lnTo>
                  <a:lnTo>
                    <a:pt x="49" y="394"/>
                  </a:lnTo>
                  <a:lnTo>
                    <a:pt x="148" y="197"/>
                  </a:lnTo>
                  <a:lnTo>
                    <a:pt x="344" y="50"/>
                  </a:lnTo>
                  <a:lnTo>
                    <a:pt x="590" y="1"/>
                  </a:lnTo>
                  <a:lnTo>
                    <a:pt x="2948" y="1"/>
                  </a:lnTo>
                  <a:lnTo>
                    <a:pt x="2948" y="1"/>
                  </a:lnTo>
                  <a:lnTo>
                    <a:pt x="3144" y="50"/>
                  </a:lnTo>
                  <a:lnTo>
                    <a:pt x="3341" y="197"/>
                  </a:lnTo>
                  <a:lnTo>
                    <a:pt x="3488" y="394"/>
                  </a:lnTo>
                  <a:lnTo>
                    <a:pt x="3488" y="590"/>
                  </a:lnTo>
                  <a:lnTo>
                    <a:pt x="3488" y="590"/>
                  </a:lnTo>
                  <a:lnTo>
                    <a:pt x="3488" y="836"/>
                  </a:lnTo>
                  <a:lnTo>
                    <a:pt x="3341" y="1032"/>
                  </a:lnTo>
                  <a:lnTo>
                    <a:pt x="3144" y="1131"/>
                  </a:lnTo>
                  <a:lnTo>
                    <a:pt x="2948" y="1180"/>
                  </a:lnTo>
                  <a:lnTo>
                    <a:pt x="2948" y="118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80"/>
            <p:cNvSpPr/>
            <p:nvPr/>
          </p:nvSpPr>
          <p:spPr>
            <a:xfrm>
              <a:off x="5814825" y="370730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1" name="Google Shape;2011;p80"/>
          <p:cNvGrpSpPr/>
          <p:nvPr/>
        </p:nvGrpSpPr>
        <p:grpSpPr>
          <a:xfrm>
            <a:off x="4733312" y="3249920"/>
            <a:ext cx="353488" cy="465198"/>
            <a:chOff x="3983750" y="3324150"/>
            <a:chExt cx="380750" cy="501075"/>
          </a:xfrm>
        </p:grpSpPr>
        <p:sp>
          <p:nvSpPr>
            <p:cNvPr id="2012" name="Google Shape;2012;p80"/>
            <p:cNvSpPr/>
            <p:nvPr/>
          </p:nvSpPr>
          <p:spPr>
            <a:xfrm>
              <a:off x="3983750" y="3324150"/>
              <a:ext cx="380750" cy="60200"/>
            </a:xfrm>
            <a:custGeom>
              <a:avLst/>
              <a:gdLst/>
              <a:ahLst/>
              <a:cxnLst/>
              <a:rect l="l" t="t" r="r" b="b"/>
              <a:pathLst>
                <a:path w="15230" h="2408" extrusionOk="0">
                  <a:moveTo>
                    <a:pt x="590" y="0"/>
                  </a:moveTo>
                  <a:lnTo>
                    <a:pt x="345" y="49"/>
                  </a:lnTo>
                  <a:lnTo>
                    <a:pt x="148" y="148"/>
                  </a:lnTo>
                  <a:lnTo>
                    <a:pt x="50" y="344"/>
                  </a:lnTo>
                  <a:lnTo>
                    <a:pt x="1" y="590"/>
                  </a:lnTo>
                  <a:lnTo>
                    <a:pt x="50" y="835"/>
                  </a:lnTo>
                  <a:lnTo>
                    <a:pt x="148" y="983"/>
                  </a:lnTo>
                  <a:lnTo>
                    <a:pt x="345" y="1130"/>
                  </a:lnTo>
                  <a:lnTo>
                    <a:pt x="590" y="1179"/>
                  </a:lnTo>
                  <a:lnTo>
                    <a:pt x="1180" y="1179"/>
                  </a:lnTo>
                  <a:lnTo>
                    <a:pt x="1180" y="2407"/>
                  </a:lnTo>
                  <a:lnTo>
                    <a:pt x="14050" y="2407"/>
                  </a:lnTo>
                  <a:lnTo>
                    <a:pt x="14050" y="1179"/>
                  </a:lnTo>
                  <a:lnTo>
                    <a:pt x="14640" y="1179"/>
                  </a:lnTo>
                  <a:lnTo>
                    <a:pt x="14885" y="1130"/>
                  </a:lnTo>
                  <a:lnTo>
                    <a:pt x="15082" y="983"/>
                  </a:lnTo>
                  <a:lnTo>
                    <a:pt x="15180" y="835"/>
                  </a:lnTo>
                  <a:lnTo>
                    <a:pt x="15229" y="590"/>
                  </a:lnTo>
                  <a:lnTo>
                    <a:pt x="15180" y="344"/>
                  </a:lnTo>
                  <a:lnTo>
                    <a:pt x="15082" y="148"/>
                  </a:lnTo>
                  <a:lnTo>
                    <a:pt x="14885" y="49"/>
                  </a:lnTo>
                  <a:lnTo>
                    <a:pt x="146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80"/>
            <p:cNvSpPr/>
            <p:nvPr/>
          </p:nvSpPr>
          <p:spPr>
            <a:xfrm>
              <a:off x="3983750" y="3324150"/>
              <a:ext cx="380750" cy="60200"/>
            </a:xfrm>
            <a:custGeom>
              <a:avLst/>
              <a:gdLst/>
              <a:ahLst/>
              <a:cxnLst/>
              <a:rect l="l" t="t" r="r" b="b"/>
              <a:pathLst>
                <a:path w="15230" h="2408" fill="none" extrusionOk="0">
                  <a:moveTo>
                    <a:pt x="14640" y="0"/>
                  </a:moveTo>
                  <a:lnTo>
                    <a:pt x="590" y="0"/>
                  </a:lnTo>
                  <a:lnTo>
                    <a:pt x="590" y="0"/>
                  </a:lnTo>
                  <a:lnTo>
                    <a:pt x="345" y="49"/>
                  </a:lnTo>
                  <a:lnTo>
                    <a:pt x="148" y="148"/>
                  </a:lnTo>
                  <a:lnTo>
                    <a:pt x="50" y="344"/>
                  </a:lnTo>
                  <a:lnTo>
                    <a:pt x="1" y="590"/>
                  </a:lnTo>
                  <a:lnTo>
                    <a:pt x="1" y="590"/>
                  </a:lnTo>
                  <a:lnTo>
                    <a:pt x="50" y="835"/>
                  </a:lnTo>
                  <a:lnTo>
                    <a:pt x="148" y="983"/>
                  </a:lnTo>
                  <a:lnTo>
                    <a:pt x="345" y="1130"/>
                  </a:lnTo>
                  <a:lnTo>
                    <a:pt x="590" y="1179"/>
                  </a:lnTo>
                  <a:lnTo>
                    <a:pt x="1180" y="1179"/>
                  </a:lnTo>
                  <a:lnTo>
                    <a:pt x="1180" y="2407"/>
                  </a:lnTo>
                  <a:lnTo>
                    <a:pt x="14050" y="2407"/>
                  </a:lnTo>
                  <a:lnTo>
                    <a:pt x="14050" y="1179"/>
                  </a:lnTo>
                  <a:lnTo>
                    <a:pt x="14640" y="1179"/>
                  </a:lnTo>
                  <a:lnTo>
                    <a:pt x="14640" y="1179"/>
                  </a:lnTo>
                  <a:lnTo>
                    <a:pt x="14885" y="1130"/>
                  </a:lnTo>
                  <a:lnTo>
                    <a:pt x="15082" y="983"/>
                  </a:lnTo>
                  <a:lnTo>
                    <a:pt x="15180" y="835"/>
                  </a:lnTo>
                  <a:lnTo>
                    <a:pt x="15229" y="590"/>
                  </a:lnTo>
                  <a:lnTo>
                    <a:pt x="15229" y="590"/>
                  </a:lnTo>
                  <a:lnTo>
                    <a:pt x="15180" y="344"/>
                  </a:lnTo>
                  <a:lnTo>
                    <a:pt x="15082" y="148"/>
                  </a:lnTo>
                  <a:lnTo>
                    <a:pt x="14885" y="49"/>
                  </a:lnTo>
                  <a:lnTo>
                    <a:pt x="14640" y="0"/>
                  </a:lnTo>
                  <a:lnTo>
                    <a:pt x="1464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80"/>
            <p:cNvSpPr/>
            <p:nvPr/>
          </p:nvSpPr>
          <p:spPr>
            <a:xfrm>
              <a:off x="4349725" y="332415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80"/>
            <p:cNvSpPr/>
            <p:nvPr/>
          </p:nvSpPr>
          <p:spPr>
            <a:xfrm>
              <a:off x="4134825" y="3589400"/>
              <a:ext cx="78600" cy="25825"/>
            </a:xfrm>
            <a:custGeom>
              <a:avLst/>
              <a:gdLst/>
              <a:ahLst/>
              <a:cxnLst/>
              <a:rect l="l" t="t" r="r" b="b"/>
              <a:pathLst>
                <a:path w="3144" h="1033" extrusionOk="0">
                  <a:moveTo>
                    <a:pt x="0" y="1"/>
                  </a:moveTo>
                  <a:lnTo>
                    <a:pt x="1572" y="1033"/>
                  </a:lnTo>
                  <a:lnTo>
                    <a:pt x="31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80"/>
            <p:cNvSpPr/>
            <p:nvPr/>
          </p:nvSpPr>
          <p:spPr>
            <a:xfrm>
              <a:off x="4134825" y="3589400"/>
              <a:ext cx="78600" cy="25825"/>
            </a:xfrm>
            <a:custGeom>
              <a:avLst/>
              <a:gdLst/>
              <a:ahLst/>
              <a:cxnLst/>
              <a:rect l="l" t="t" r="r" b="b"/>
              <a:pathLst>
                <a:path w="3144" h="1033" fill="none" extrusionOk="0">
                  <a:moveTo>
                    <a:pt x="3144" y="1"/>
                  </a:moveTo>
                  <a:lnTo>
                    <a:pt x="0" y="1"/>
                  </a:lnTo>
                  <a:lnTo>
                    <a:pt x="1572" y="1033"/>
                  </a:lnTo>
                  <a:lnTo>
                    <a:pt x="314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80"/>
            <p:cNvSpPr/>
            <p:nvPr/>
          </p:nvSpPr>
          <p:spPr>
            <a:xfrm>
              <a:off x="4213400" y="358940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80"/>
            <p:cNvSpPr/>
            <p:nvPr/>
          </p:nvSpPr>
          <p:spPr>
            <a:xfrm>
              <a:off x="4100425" y="3601700"/>
              <a:ext cx="147400" cy="76150"/>
            </a:xfrm>
            <a:custGeom>
              <a:avLst/>
              <a:gdLst/>
              <a:ahLst/>
              <a:cxnLst/>
              <a:rect l="l" t="t" r="r" b="b"/>
              <a:pathLst>
                <a:path w="5896" h="3046" extrusionOk="0">
                  <a:moveTo>
                    <a:pt x="1" y="0"/>
                  </a:moveTo>
                  <a:lnTo>
                    <a:pt x="1" y="3046"/>
                  </a:lnTo>
                  <a:lnTo>
                    <a:pt x="5895" y="3046"/>
                  </a:lnTo>
                  <a:lnTo>
                    <a:pt x="5895" y="0"/>
                  </a:lnTo>
                  <a:lnTo>
                    <a:pt x="3292" y="1769"/>
                  </a:lnTo>
                  <a:lnTo>
                    <a:pt x="3095" y="1818"/>
                  </a:lnTo>
                  <a:lnTo>
                    <a:pt x="2948" y="1867"/>
                  </a:lnTo>
                  <a:lnTo>
                    <a:pt x="2801" y="1818"/>
                  </a:lnTo>
                  <a:lnTo>
                    <a:pt x="2604" y="1769"/>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80"/>
            <p:cNvSpPr/>
            <p:nvPr/>
          </p:nvSpPr>
          <p:spPr>
            <a:xfrm>
              <a:off x="4100425" y="3601700"/>
              <a:ext cx="147400" cy="76150"/>
            </a:xfrm>
            <a:custGeom>
              <a:avLst/>
              <a:gdLst/>
              <a:ahLst/>
              <a:cxnLst/>
              <a:rect l="l" t="t" r="r" b="b"/>
              <a:pathLst>
                <a:path w="5896" h="3046" fill="none" extrusionOk="0">
                  <a:moveTo>
                    <a:pt x="2604" y="1769"/>
                  </a:moveTo>
                  <a:lnTo>
                    <a:pt x="1" y="0"/>
                  </a:lnTo>
                  <a:lnTo>
                    <a:pt x="1" y="3046"/>
                  </a:lnTo>
                  <a:lnTo>
                    <a:pt x="5895" y="3046"/>
                  </a:lnTo>
                  <a:lnTo>
                    <a:pt x="5895" y="0"/>
                  </a:lnTo>
                  <a:lnTo>
                    <a:pt x="3292" y="1769"/>
                  </a:lnTo>
                  <a:lnTo>
                    <a:pt x="3292" y="1769"/>
                  </a:lnTo>
                  <a:lnTo>
                    <a:pt x="3095" y="1818"/>
                  </a:lnTo>
                  <a:lnTo>
                    <a:pt x="2948" y="1867"/>
                  </a:lnTo>
                  <a:lnTo>
                    <a:pt x="2801" y="1818"/>
                  </a:lnTo>
                  <a:lnTo>
                    <a:pt x="2604" y="1769"/>
                  </a:lnTo>
                  <a:lnTo>
                    <a:pt x="2604" y="176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80"/>
            <p:cNvSpPr/>
            <p:nvPr/>
          </p:nvSpPr>
          <p:spPr>
            <a:xfrm>
              <a:off x="4165525" y="3645900"/>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80"/>
            <p:cNvSpPr/>
            <p:nvPr/>
          </p:nvSpPr>
          <p:spPr>
            <a:xfrm>
              <a:off x="4013225" y="3413800"/>
              <a:ext cx="321800" cy="411425"/>
            </a:xfrm>
            <a:custGeom>
              <a:avLst/>
              <a:gdLst/>
              <a:ahLst/>
              <a:cxnLst/>
              <a:rect l="l" t="t" r="r" b="b"/>
              <a:pathLst>
                <a:path w="12872" h="16457" extrusionOk="0">
                  <a:moveTo>
                    <a:pt x="9973" y="1130"/>
                  </a:moveTo>
                  <a:lnTo>
                    <a:pt x="10169" y="1179"/>
                  </a:lnTo>
                  <a:lnTo>
                    <a:pt x="10366" y="1327"/>
                  </a:lnTo>
                  <a:lnTo>
                    <a:pt x="10513" y="1523"/>
                  </a:lnTo>
                  <a:lnTo>
                    <a:pt x="10562" y="1720"/>
                  </a:lnTo>
                  <a:lnTo>
                    <a:pt x="10562" y="4078"/>
                  </a:lnTo>
                  <a:lnTo>
                    <a:pt x="10513" y="4323"/>
                  </a:lnTo>
                  <a:lnTo>
                    <a:pt x="10366" y="4520"/>
                  </a:lnTo>
                  <a:lnTo>
                    <a:pt x="10169" y="4618"/>
                  </a:lnTo>
                  <a:lnTo>
                    <a:pt x="9973" y="4667"/>
                  </a:lnTo>
                  <a:lnTo>
                    <a:pt x="2899" y="4667"/>
                  </a:lnTo>
                  <a:lnTo>
                    <a:pt x="2703" y="4618"/>
                  </a:lnTo>
                  <a:lnTo>
                    <a:pt x="2506" y="4520"/>
                  </a:lnTo>
                  <a:lnTo>
                    <a:pt x="2359" y="4323"/>
                  </a:lnTo>
                  <a:lnTo>
                    <a:pt x="2310" y="4078"/>
                  </a:lnTo>
                  <a:lnTo>
                    <a:pt x="2310" y="1720"/>
                  </a:lnTo>
                  <a:lnTo>
                    <a:pt x="2359" y="1523"/>
                  </a:lnTo>
                  <a:lnTo>
                    <a:pt x="2506" y="1327"/>
                  </a:lnTo>
                  <a:lnTo>
                    <a:pt x="2703" y="1179"/>
                  </a:lnTo>
                  <a:lnTo>
                    <a:pt x="2899" y="1130"/>
                  </a:lnTo>
                  <a:close/>
                  <a:moveTo>
                    <a:pt x="9973" y="5846"/>
                  </a:moveTo>
                  <a:lnTo>
                    <a:pt x="10169" y="5895"/>
                  </a:lnTo>
                  <a:lnTo>
                    <a:pt x="10366" y="6042"/>
                  </a:lnTo>
                  <a:lnTo>
                    <a:pt x="10513" y="6190"/>
                  </a:lnTo>
                  <a:lnTo>
                    <a:pt x="10562" y="6435"/>
                  </a:lnTo>
                  <a:lnTo>
                    <a:pt x="10562" y="11151"/>
                  </a:lnTo>
                  <a:lnTo>
                    <a:pt x="10513" y="11348"/>
                  </a:lnTo>
                  <a:lnTo>
                    <a:pt x="10366" y="11544"/>
                  </a:lnTo>
                  <a:lnTo>
                    <a:pt x="10169" y="11692"/>
                  </a:lnTo>
                  <a:lnTo>
                    <a:pt x="9973" y="11741"/>
                  </a:lnTo>
                  <a:lnTo>
                    <a:pt x="2899" y="11741"/>
                  </a:lnTo>
                  <a:lnTo>
                    <a:pt x="2703" y="11692"/>
                  </a:lnTo>
                  <a:lnTo>
                    <a:pt x="2506" y="11544"/>
                  </a:lnTo>
                  <a:lnTo>
                    <a:pt x="2359" y="11348"/>
                  </a:lnTo>
                  <a:lnTo>
                    <a:pt x="2310" y="11151"/>
                  </a:lnTo>
                  <a:lnTo>
                    <a:pt x="2310" y="6435"/>
                  </a:lnTo>
                  <a:lnTo>
                    <a:pt x="2359" y="6190"/>
                  </a:lnTo>
                  <a:lnTo>
                    <a:pt x="2506" y="6042"/>
                  </a:lnTo>
                  <a:lnTo>
                    <a:pt x="2703" y="5895"/>
                  </a:lnTo>
                  <a:lnTo>
                    <a:pt x="2899" y="5846"/>
                  </a:lnTo>
                  <a:close/>
                  <a:moveTo>
                    <a:pt x="1" y="0"/>
                  </a:moveTo>
                  <a:lnTo>
                    <a:pt x="1" y="15867"/>
                  </a:lnTo>
                  <a:lnTo>
                    <a:pt x="1" y="16113"/>
                  </a:lnTo>
                  <a:lnTo>
                    <a:pt x="148" y="16309"/>
                  </a:lnTo>
                  <a:lnTo>
                    <a:pt x="345" y="16407"/>
                  </a:lnTo>
                  <a:lnTo>
                    <a:pt x="541" y="16457"/>
                  </a:lnTo>
                  <a:lnTo>
                    <a:pt x="1720" y="16457"/>
                  </a:lnTo>
                  <a:lnTo>
                    <a:pt x="1966" y="16407"/>
                  </a:lnTo>
                  <a:lnTo>
                    <a:pt x="2162" y="16309"/>
                  </a:lnTo>
                  <a:lnTo>
                    <a:pt x="2261" y="16113"/>
                  </a:lnTo>
                  <a:lnTo>
                    <a:pt x="2310" y="15867"/>
                  </a:lnTo>
                  <a:lnTo>
                    <a:pt x="2310" y="14050"/>
                  </a:lnTo>
                  <a:lnTo>
                    <a:pt x="10562" y="14050"/>
                  </a:lnTo>
                  <a:lnTo>
                    <a:pt x="10562" y="15867"/>
                  </a:lnTo>
                  <a:lnTo>
                    <a:pt x="10612" y="16113"/>
                  </a:lnTo>
                  <a:lnTo>
                    <a:pt x="10710" y="16309"/>
                  </a:lnTo>
                  <a:lnTo>
                    <a:pt x="10906" y="16407"/>
                  </a:lnTo>
                  <a:lnTo>
                    <a:pt x="11152" y="16457"/>
                  </a:lnTo>
                  <a:lnTo>
                    <a:pt x="12331" y="16457"/>
                  </a:lnTo>
                  <a:lnTo>
                    <a:pt x="12527" y="16407"/>
                  </a:lnTo>
                  <a:lnTo>
                    <a:pt x="12724" y="16309"/>
                  </a:lnTo>
                  <a:lnTo>
                    <a:pt x="12871" y="16113"/>
                  </a:lnTo>
                  <a:lnTo>
                    <a:pt x="12871" y="15867"/>
                  </a:lnTo>
                  <a:lnTo>
                    <a:pt x="128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80"/>
            <p:cNvSpPr/>
            <p:nvPr/>
          </p:nvSpPr>
          <p:spPr>
            <a:xfrm>
              <a:off x="4013225" y="3413800"/>
              <a:ext cx="321800" cy="411425"/>
            </a:xfrm>
            <a:custGeom>
              <a:avLst/>
              <a:gdLst/>
              <a:ahLst/>
              <a:cxnLst/>
              <a:rect l="l" t="t" r="r" b="b"/>
              <a:pathLst>
                <a:path w="12872" h="16457" fill="none" extrusionOk="0">
                  <a:moveTo>
                    <a:pt x="10562" y="15867"/>
                  </a:moveTo>
                  <a:lnTo>
                    <a:pt x="10562" y="15867"/>
                  </a:lnTo>
                  <a:lnTo>
                    <a:pt x="10612" y="16113"/>
                  </a:lnTo>
                  <a:lnTo>
                    <a:pt x="10710" y="16309"/>
                  </a:lnTo>
                  <a:lnTo>
                    <a:pt x="10906" y="16407"/>
                  </a:lnTo>
                  <a:lnTo>
                    <a:pt x="11152" y="16457"/>
                  </a:lnTo>
                  <a:lnTo>
                    <a:pt x="12331" y="16457"/>
                  </a:lnTo>
                  <a:lnTo>
                    <a:pt x="12331" y="16457"/>
                  </a:lnTo>
                  <a:lnTo>
                    <a:pt x="12527" y="16407"/>
                  </a:lnTo>
                  <a:lnTo>
                    <a:pt x="12724" y="16309"/>
                  </a:lnTo>
                  <a:lnTo>
                    <a:pt x="12871" y="16113"/>
                  </a:lnTo>
                  <a:lnTo>
                    <a:pt x="12871" y="15867"/>
                  </a:lnTo>
                  <a:lnTo>
                    <a:pt x="12871" y="0"/>
                  </a:lnTo>
                  <a:lnTo>
                    <a:pt x="1" y="0"/>
                  </a:lnTo>
                  <a:lnTo>
                    <a:pt x="1" y="15867"/>
                  </a:lnTo>
                  <a:lnTo>
                    <a:pt x="1" y="15867"/>
                  </a:lnTo>
                  <a:lnTo>
                    <a:pt x="1" y="16113"/>
                  </a:lnTo>
                  <a:lnTo>
                    <a:pt x="148" y="16309"/>
                  </a:lnTo>
                  <a:lnTo>
                    <a:pt x="345" y="16407"/>
                  </a:lnTo>
                  <a:lnTo>
                    <a:pt x="541" y="16457"/>
                  </a:lnTo>
                  <a:lnTo>
                    <a:pt x="1720" y="16457"/>
                  </a:lnTo>
                  <a:lnTo>
                    <a:pt x="1720" y="16457"/>
                  </a:lnTo>
                  <a:lnTo>
                    <a:pt x="1966" y="16407"/>
                  </a:lnTo>
                  <a:lnTo>
                    <a:pt x="2162" y="16309"/>
                  </a:lnTo>
                  <a:lnTo>
                    <a:pt x="2261" y="16113"/>
                  </a:lnTo>
                  <a:lnTo>
                    <a:pt x="2310" y="15867"/>
                  </a:lnTo>
                  <a:lnTo>
                    <a:pt x="2310" y="14050"/>
                  </a:lnTo>
                  <a:lnTo>
                    <a:pt x="10562" y="14050"/>
                  </a:lnTo>
                  <a:lnTo>
                    <a:pt x="10562" y="15867"/>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80"/>
            <p:cNvSpPr/>
            <p:nvPr/>
          </p:nvSpPr>
          <p:spPr>
            <a:xfrm>
              <a:off x="4070950" y="3442050"/>
              <a:ext cx="206350" cy="88450"/>
            </a:xfrm>
            <a:custGeom>
              <a:avLst/>
              <a:gdLst/>
              <a:ahLst/>
              <a:cxnLst/>
              <a:rect l="l" t="t" r="r" b="b"/>
              <a:pathLst>
                <a:path w="8254" h="3538" fill="none" extrusionOk="0">
                  <a:moveTo>
                    <a:pt x="1" y="590"/>
                  </a:moveTo>
                  <a:lnTo>
                    <a:pt x="1" y="590"/>
                  </a:lnTo>
                  <a:lnTo>
                    <a:pt x="50" y="393"/>
                  </a:lnTo>
                  <a:lnTo>
                    <a:pt x="197" y="197"/>
                  </a:lnTo>
                  <a:lnTo>
                    <a:pt x="394" y="49"/>
                  </a:lnTo>
                  <a:lnTo>
                    <a:pt x="590" y="0"/>
                  </a:lnTo>
                  <a:lnTo>
                    <a:pt x="7664" y="0"/>
                  </a:lnTo>
                  <a:lnTo>
                    <a:pt x="7664" y="0"/>
                  </a:lnTo>
                  <a:lnTo>
                    <a:pt x="7860" y="49"/>
                  </a:lnTo>
                  <a:lnTo>
                    <a:pt x="8057" y="197"/>
                  </a:lnTo>
                  <a:lnTo>
                    <a:pt x="8204" y="393"/>
                  </a:lnTo>
                  <a:lnTo>
                    <a:pt x="8253" y="590"/>
                  </a:lnTo>
                  <a:lnTo>
                    <a:pt x="8253" y="2948"/>
                  </a:lnTo>
                  <a:lnTo>
                    <a:pt x="8253" y="2948"/>
                  </a:lnTo>
                  <a:lnTo>
                    <a:pt x="8204" y="3193"/>
                  </a:lnTo>
                  <a:lnTo>
                    <a:pt x="8057" y="3390"/>
                  </a:lnTo>
                  <a:lnTo>
                    <a:pt x="7860" y="3488"/>
                  </a:lnTo>
                  <a:lnTo>
                    <a:pt x="7664" y="3537"/>
                  </a:lnTo>
                  <a:lnTo>
                    <a:pt x="590" y="3537"/>
                  </a:lnTo>
                  <a:lnTo>
                    <a:pt x="590" y="3537"/>
                  </a:lnTo>
                  <a:lnTo>
                    <a:pt x="394" y="3488"/>
                  </a:lnTo>
                  <a:lnTo>
                    <a:pt x="197" y="3390"/>
                  </a:lnTo>
                  <a:lnTo>
                    <a:pt x="50" y="3193"/>
                  </a:lnTo>
                  <a:lnTo>
                    <a:pt x="1" y="2948"/>
                  </a:lnTo>
                  <a:lnTo>
                    <a:pt x="1" y="5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80"/>
            <p:cNvSpPr/>
            <p:nvPr/>
          </p:nvSpPr>
          <p:spPr>
            <a:xfrm>
              <a:off x="4070950" y="3559925"/>
              <a:ext cx="206350" cy="147400"/>
            </a:xfrm>
            <a:custGeom>
              <a:avLst/>
              <a:gdLst/>
              <a:ahLst/>
              <a:cxnLst/>
              <a:rect l="l" t="t" r="r" b="b"/>
              <a:pathLst>
                <a:path w="8254" h="5896" fill="none" extrusionOk="0">
                  <a:moveTo>
                    <a:pt x="7664" y="5896"/>
                  </a:moveTo>
                  <a:lnTo>
                    <a:pt x="590" y="5896"/>
                  </a:lnTo>
                  <a:lnTo>
                    <a:pt x="590" y="5896"/>
                  </a:lnTo>
                  <a:lnTo>
                    <a:pt x="394" y="5847"/>
                  </a:lnTo>
                  <a:lnTo>
                    <a:pt x="197" y="5699"/>
                  </a:lnTo>
                  <a:lnTo>
                    <a:pt x="50" y="5503"/>
                  </a:lnTo>
                  <a:lnTo>
                    <a:pt x="1" y="5306"/>
                  </a:lnTo>
                  <a:lnTo>
                    <a:pt x="1" y="590"/>
                  </a:lnTo>
                  <a:lnTo>
                    <a:pt x="1" y="590"/>
                  </a:lnTo>
                  <a:lnTo>
                    <a:pt x="50" y="345"/>
                  </a:lnTo>
                  <a:lnTo>
                    <a:pt x="197" y="197"/>
                  </a:lnTo>
                  <a:lnTo>
                    <a:pt x="394" y="50"/>
                  </a:lnTo>
                  <a:lnTo>
                    <a:pt x="590" y="1"/>
                  </a:lnTo>
                  <a:lnTo>
                    <a:pt x="7664" y="1"/>
                  </a:lnTo>
                  <a:lnTo>
                    <a:pt x="7664" y="1"/>
                  </a:lnTo>
                  <a:lnTo>
                    <a:pt x="7860" y="50"/>
                  </a:lnTo>
                  <a:lnTo>
                    <a:pt x="8057" y="197"/>
                  </a:lnTo>
                  <a:lnTo>
                    <a:pt x="8204" y="345"/>
                  </a:lnTo>
                  <a:lnTo>
                    <a:pt x="8253" y="590"/>
                  </a:lnTo>
                  <a:lnTo>
                    <a:pt x="8253" y="5306"/>
                  </a:lnTo>
                  <a:lnTo>
                    <a:pt x="8253" y="5306"/>
                  </a:lnTo>
                  <a:lnTo>
                    <a:pt x="8204" y="5503"/>
                  </a:lnTo>
                  <a:lnTo>
                    <a:pt x="8057" y="5699"/>
                  </a:lnTo>
                  <a:lnTo>
                    <a:pt x="7860" y="5847"/>
                  </a:lnTo>
                  <a:lnTo>
                    <a:pt x="7664" y="5896"/>
                  </a:lnTo>
                  <a:lnTo>
                    <a:pt x="7664" y="5896"/>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80"/>
            <p:cNvSpPr/>
            <p:nvPr/>
          </p:nvSpPr>
          <p:spPr>
            <a:xfrm>
              <a:off x="4262525" y="370730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80"/>
            <p:cNvSpPr/>
            <p:nvPr/>
          </p:nvSpPr>
          <p:spPr>
            <a:xfrm>
              <a:off x="4100425" y="3471525"/>
              <a:ext cx="147400" cy="29500"/>
            </a:xfrm>
            <a:custGeom>
              <a:avLst/>
              <a:gdLst/>
              <a:ahLst/>
              <a:cxnLst/>
              <a:rect l="l" t="t" r="r" b="b"/>
              <a:pathLst>
                <a:path w="5896" h="1180" extrusionOk="0">
                  <a:moveTo>
                    <a:pt x="1" y="0"/>
                  </a:moveTo>
                  <a:lnTo>
                    <a:pt x="1" y="1179"/>
                  </a:lnTo>
                  <a:lnTo>
                    <a:pt x="5895" y="1179"/>
                  </a:lnTo>
                  <a:lnTo>
                    <a:pt x="58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7" name="Google Shape;2027;p80"/>
          <p:cNvGrpSpPr/>
          <p:nvPr/>
        </p:nvGrpSpPr>
        <p:grpSpPr>
          <a:xfrm>
            <a:off x="5440219" y="3249920"/>
            <a:ext cx="353465" cy="465198"/>
            <a:chOff x="4745175" y="3324150"/>
            <a:chExt cx="380725" cy="501075"/>
          </a:xfrm>
        </p:grpSpPr>
        <p:sp>
          <p:nvSpPr>
            <p:cNvPr id="2028" name="Google Shape;2028;p80"/>
            <p:cNvSpPr/>
            <p:nvPr/>
          </p:nvSpPr>
          <p:spPr>
            <a:xfrm>
              <a:off x="4861850" y="3442050"/>
              <a:ext cx="147375" cy="147375"/>
            </a:xfrm>
            <a:custGeom>
              <a:avLst/>
              <a:gdLst/>
              <a:ahLst/>
              <a:cxnLst/>
              <a:rect l="l" t="t" r="r" b="b"/>
              <a:pathLst>
                <a:path w="5895" h="5895" extrusionOk="0">
                  <a:moveTo>
                    <a:pt x="0" y="0"/>
                  </a:moveTo>
                  <a:lnTo>
                    <a:pt x="0" y="5895"/>
                  </a:lnTo>
                  <a:lnTo>
                    <a:pt x="5895" y="5895"/>
                  </a:lnTo>
                  <a:lnTo>
                    <a:pt x="5895" y="0"/>
                  </a:lnTo>
                  <a:lnTo>
                    <a:pt x="4716" y="0"/>
                  </a:lnTo>
                  <a:lnTo>
                    <a:pt x="4716" y="1769"/>
                  </a:lnTo>
                  <a:lnTo>
                    <a:pt x="4667" y="2014"/>
                  </a:lnTo>
                  <a:lnTo>
                    <a:pt x="4519" y="2211"/>
                  </a:lnTo>
                  <a:lnTo>
                    <a:pt x="4372" y="2309"/>
                  </a:lnTo>
                  <a:lnTo>
                    <a:pt x="4126" y="2358"/>
                  </a:lnTo>
                  <a:lnTo>
                    <a:pt x="1769" y="2358"/>
                  </a:lnTo>
                  <a:lnTo>
                    <a:pt x="1523" y="2309"/>
                  </a:lnTo>
                  <a:lnTo>
                    <a:pt x="1376" y="2211"/>
                  </a:lnTo>
                  <a:lnTo>
                    <a:pt x="1228" y="2014"/>
                  </a:lnTo>
                  <a:lnTo>
                    <a:pt x="1179" y="1769"/>
                  </a:lnTo>
                  <a:lnTo>
                    <a:pt x="11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80"/>
            <p:cNvSpPr/>
            <p:nvPr/>
          </p:nvSpPr>
          <p:spPr>
            <a:xfrm>
              <a:off x="4861850" y="3442050"/>
              <a:ext cx="147375" cy="147375"/>
            </a:xfrm>
            <a:custGeom>
              <a:avLst/>
              <a:gdLst/>
              <a:ahLst/>
              <a:cxnLst/>
              <a:rect l="l" t="t" r="r" b="b"/>
              <a:pathLst>
                <a:path w="5895" h="5895" fill="none" extrusionOk="0">
                  <a:moveTo>
                    <a:pt x="4716" y="1769"/>
                  </a:moveTo>
                  <a:lnTo>
                    <a:pt x="4716" y="1769"/>
                  </a:lnTo>
                  <a:lnTo>
                    <a:pt x="4667" y="2014"/>
                  </a:lnTo>
                  <a:lnTo>
                    <a:pt x="4519" y="2211"/>
                  </a:lnTo>
                  <a:lnTo>
                    <a:pt x="4372" y="2309"/>
                  </a:lnTo>
                  <a:lnTo>
                    <a:pt x="4126" y="2358"/>
                  </a:lnTo>
                  <a:lnTo>
                    <a:pt x="1769" y="2358"/>
                  </a:lnTo>
                  <a:lnTo>
                    <a:pt x="1769" y="2358"/>
                  </a:lnTo>
                  <a:lnTo>
                    <a:pt x="1523" y="2309"/>
                  </a:lnTo>
                  <a:lnTo>
                    <a:pt x="1376" y="2211"/>
                  </a:lnTo>
                  <a:lnTo>
                    <a:pt x="1228" y="2014"/>
                  </a:lnTo>
                  <a:lnTo>
                    <a:pt x="1179" y="1769"/>
                  </a:lnTo>
                  <a:lnTo>
                    <a:pt x="1179" y="0"/>
                  </a:lnTo>
                  <a:lnTo>
                    <a:pt x="0" y="0"/>
                  </a:lnTo>
                  <a:lnTo>
                    <a:pt x="0" y="5895"/>
                  </a:lnTo>
                  <a:lnTo>
                    <a:pt x="5895" y="5895"/>
                  </a:lnTo>
                  <a:lnTo>
                    <a:pt x="5895" y="0"/>
                  </a:lnTo>
                  <a:lnTo>
                    <a:pt x="4716" y="0"/>
                  </a:lnTo>
                  <a:lnTo>
                    <a:pt x="4716" y="176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80"/>
            <p:cNvSpPr/>
            <p:nvPr/>
          </p:nvSpPr>
          <p:spPr>
            <a:xfrm>
              <a:off x="4979725" y="348625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80"/>
            <p:cNvSpPr/>
            <p:nvPr/>
          </p:nvSpPr>
          <p:spPr>
            <a:xfrm>
              <a:off x="4920775" y="3442050"/>
              <a:ext cx="29500" cy="29500"/>
            </a:xfrm>
            <a:custGeom>
              <a:avLst/>
              <a:gdLst/>
              <a:ahLst/>
              <a:cxnLst/>
              <a:rect l="l" t="t" r="r" b="b"/>
              <a:pathLst>
                <a:path w="1180" h="1180" extrusionOk="0">
                  <a:moveTo>
                    <a:pt x="1" y="0"/>
                  </a:moveTo>
                  <a:lnTo>
                    <a:pt x="1" y="1179"/>
                  </a:lnTo>
                  <a:lnTo>
                    <a:pt x="1180" y="1179"/>
                  </a:lnTo>
                  <a:lnTo>
                    <a:pt x="11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80"/>
            <p:cNvSpPr/>
            <p:nvPr/>
          </p:nvSpPr>
          <p:spPr>
            <a:xfrm>
              <a:off x="4745175" y="3324150"/>
              <a:ext cx="380725" cy="501075"/>
            </a:xfrm>
            <a:custGeom>
              <a:avLst/>
              <a:gdLst/>
              <a:ahLst/>
              <a:cxnLst/>
              <a:rect l="l" t="t" r="r" b="b"/>
              <a:pathLst>
                <a:path w="15229" h="20043" extrusionOk="0">
                  <a:moveTo>
                    <a:pt x="11348" y="3586"/>
                  </a:moveTo>
                  <a:lnTo>
                    <a:pt x="11544" y="3734"/>
                  </a:lnTo>
                  <a:lnTo>
                    <a:pt x="11692" y="3930"/>
                  </a:lnTo>
                  <a:lnTo>
                    <a:pt x="11741" y="4127"/>
                  </a:lnTo>
                  <a:lnTo>
                    <a:pt x="11741" y="11200"/>
                  </a:lnTo>
                  <a:lnTo>
                    <a:pt x="11692" y="11446"/>
                  </a:lnTo>
                  <a:lnTo>
                    <a:pt x="11544" y="11593"/>
                  </a:lnTo>
                  <a:lnTo>
                    <a:pt x="11348" y="11741"/>
                  </a:lnTo>
                  <a:lnTo>
                    <a:pt x="11151" y="11790"/>
                  </a:lnTo>
                  <a:lnTo>
                    <a:pt x="4078" y="11790"/>
                  </a:lnTo>
                  <a:lnTo>
                    <a:pt x="3881" y="11741"/>
                  </a:lnTo>
                  <a:lnTo>
                    <a:pt x="3685" y="11593"/>
                  </a:lnTo>
                  <a:lnTo>
                    <a:pt x="3537" y="11446"/>
                  </a:lnTo>
                  <a:lnTo>
                    <a:pt x="3488" y="11200"/>
                  </a:lnTo>
                  <a:lnTo>
                    <a:pt x="3488" y="4127"/>
                  </a:lnTo>
                  <a:lnTo>
                    <a:pt x="3537" y="3930"/>
                  </a:lnTo>
                  <a:lnTo>
                    <a:pt x="3685" y="3734"/>
                  </a:lnTo>
                  <a:lnTo>
                    <a:pt x="3881" y="3586"/>
                  </a:lnTo>
                  <a:close/>
                  <a:moveTo>
                    <a:pt x="7614" y="0"/>
                  </a:moveTo>
                  <a:lnTo>
                    <a:pt x="6829" y="49"/>
                  </a:lnTo>
                  <a:lnTo>
                    <a:pt x="6092" y="148"/>
                  </a:lnTo>
                  <a:lnTo>
                    <a:pt x="5355" y="344"/>
                  </a:lnTo>
                  <a:lnTo>
                    <a:pt x="4667" y="590"/>
                  </a:lnTo>
                  <a:lnTo>
                    <a:pt x="3979" y="934"/>
                  </a:lnTo>
                  <a:lnTo>
                    <a:pt x="3341" y="1327"/>
                  </a:lnTo>
                  <a:lnTo>
                    <a:pt x="2751" y="1769"/>
                  </a:lnTo>
                  <a:lnTo>
                    <a:pt x="2211" y="2260"/>
                  </a:lnTo>
                  <a:lnTo>
                    <a:pt x="1720" y="2800"/>
                  </a:lnTo>
                  <a:lnTo>
                    <a:pt x="1278" y="3390"/>
                  </a:lnTo>
                  <a:lnTo>
                    <a:pt x="885" y="4028"/>
                  </a:lnTo>
                  <a:lnTo>
                    <a:pt x="590" y="4716"/>
                  </a:lnTo>
                  <a:lnTo>
                    <a:pt x="344" y="5404"/>
                  </a:lnTo>
                  <a:lnTo>
                    <a:pt x="148" y="6141"/>
                  </a:lnTo>
                  <a:lnTo>
                    <a:pt x="0" y="6878"/>
                  </a:lnTo>
                  <a:lnTo>
                    <a:pt x="0" y="7664"/>
                  </a:lnTo>
                  <a:lnTo>
                    <a:pt x="0" y="8302"/>
                  </a:lnTo>
                  <a:lnTo>
                    <a:pt x="99" y="8892"/>
                  </a:lnTo>
                  <a:lnTo>
                    <a:pt x="197" y="9481"/>
                  </a:lnTo>
                  <a:lnTo>
                    <a:pt x="393" y="10071"/>
                  </a:lnTo>
                  <a:lnTo>
                    <a:pt x="590" y="10660"/>
                  </a:lnTo>
                  <a:lnTo>
                    <a:pt x="835" y="11200"/>
                  </a:lnTo>
                  <a:lnTo>
                    <a:pt x="1130" y="11741"/>
                  </a:lnTo>
                  <a:lnTo>
                    <a:pt x="1523" y="12232"/>
                  </a:lnTo>
                  <a:lnTo>
                    <a:pt x="6436" y="18864"/>
                  </a:lnTo>
                  <a:lnTo>
                    <a:pt x="4078" y="18864"/>
                  </a:lnTo>
                  <a:lnTo>
                    <a:pt x="3881" y="18913"/>
                  </a:lnTo>
                  <a:lnTo>
                    <a:pt x="3685" y="19060"/>
                  </a:lnTo>
                  <a:lnTo>
                    <a:pt x="3537" y="19207"/>
                  </a:lnTo>
                  <a:lnTo>
                    <a:pt x="3488" y="19453"/>
                  </a:lnTo>
                  <a:lnTo>
                    <a:pt x="3537" y="19699"/>
                  </a:lnTo>
                  <a:lnTo>
                    <a:pt x="3685" y="19895"/>
                  </a:lnTo>
                  <a:lnTo>
                    <a:pt x="3881" y="19993"/>
                  </a:lnTo>
                  <a:lnTo>
                    <a:pt x="4078" y="20043"/>
                  </a:lnTo>
                  <a:lnTo>
                    <a:pt x="11151" y="20043"/>
                  </a:lnTo>
                  <a:lnTo>
                    <a:pt x="11348" y="19993"/>
                  </a:lnTo>
                  <a:lnTo>
                    <a:pt x="11544" y="19895"/>
                  </a:lnTo>
                  <a:lnTo>
                    <a:pt x="11692" y="19699"/>
                  </a:lnTo>
                  <a:lnTo>
                    <a:pt x="11741" y="19453"/>
                  </a:lnTo>
                  <a:lnTo>
                    <a:pt x="11692" y="19207"/>
                  </a:lnTo>
                  <a:lnTo>
                    <a:pt x="11544" y="19060"/>
                  </a:lnTo>
                  <a:lnTo>
                    <a:pt x="11348" y="18913"/>
                  </a:lnTo>
                  <a:lnTo>
                    <a:pt x="11151" y="18864"/>
                  </a:lnTo>
                  <a:lnTo>
                    <a:pt x="8793" y="18864"/>
                  </a:lnTo>
                  <a:lnTo>
                    <a:pt x="13706" y="12232"/>
                  </a:lnTo>
                  <a:lnTo>
                    <a:pt x="14099" y="11741"/>
                  </a:lnTo>
                  <a:lnTo>
                    <a:pt x="14393" y="11200"/>
                  </a:lnTo>
                  <a:lnTo>
                    <a:pt x="14639" y="10660"/>
                  </a:lnTo>
                  <a:lnTo>
                    <a:pt x="14836" y="10071"/>
                  </a:lnTo>
                  <a:lnTo>
                    <a:pt x="15032" y="9481"/>
                  </a:lnTo>
                  <a:lnTo>
                    <a:pt x="15130" y="8892"/>
                  </a:lnTo>
                  <a:lnTo>
                    <a:pt x="15229" y="8302"/>
                  </a:lnTo>
                  <a:lnTo>
                    <a:pt x="15229" y="7664"/>
                  </a:lnTo>
                  <a:lnTo>
                    <a:pt x="15229" y="6878"/>
                  </a:lnTo>
                  <a:lnTo>
                    <a:pt x="15081" y="6141"/>
                  </a:lnTo>
                  <a:lnTo>
                    <a:pt x="14885" y="5404"/>
                  </a:lnTo>
                  <a:lnTo>
                    <a:pt x="14639" y="4716"/>
                  </a:lnTo>
                  <a:lnTo>
                    <a:pt x="14344" y="4028"/>
                  </a:lnTo>
                  <a:lnTo>
                    <a:pt x="13951" y="3390"/>
                  </a:lnTo>
                  <a:lnTo>
                    <a:pt x="13509" y="2800"/>
                  </a:lnTo>
                  <a:lnTo>
                    <a:pt x="13018" y="2260"/>
                  </a:lnTo>
                  <a:lnTo>
                    <a:pt x="12478" y="1769"/>
                  </a:lnTo>
                  <a:lnTo>
                    <a:pt x="11888" y="1327"/>
                  </a:lnTo>
                  <a:lnTo>
                    <a:pt x="11250" y="934"/>
                  </a:lnTo>
                  <a:lnTo>
                    <a:pt x="10562" y="590"/>
                  </a:lnTo>
                  <a:lnTo>
                    <a:pt x="9874" y="344"/>
                  </a:lnTo>
                  <a:lnTo>
                    <a:pt x="9137" y="148"/>
                  </a:lnTo>
                  <a:lnTo>
                    <a:pt x="8400" y="49"/>
                  </a:lnTo>
                  <a:lnTo>
                    <a:pt x="76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80"/>
            <p:cNvSpPr/>
            <p:nvPr/>
          </p:nvSpPr>
          <p:spPr>
            <a:xfrm>
              <a:off x="4745175" y="3324150"/>
              <a:ext cx="380725" cy="501075"/>
            </a:xfrm>
            <a:custGeom>
              <a:avLst/>
              <a:gdLst/>
              <a:ahLst/>
              <a:cxnLst/>
              <a:rect l="l" t="t" r="r" b="b"/>
              <a:pathLst>
                <a:path w="15229" h="20043" fill="none" extrusionOk="0">
                  <a:moveTo>
                    <a:pt x="15229" y="7664"/>
                  </a:moveTo>
                  <a:lnTo>
                    <a:pt x="15229" y="7664"/>
                  </a:lnTo>
                  <a:lnTo>
                    <a:pt x="15229" y="6878"/>
                  </a:lnTo>
                  <a:lnTo>
                    <a:pt x="15081" y="6141"/>
                  </a:lnTo>
                  <a:lnTo>
                    <a:pt x="14885" y="5404"/>
                  </a:lnTo>
                  <a:lnTo>
                    <a:pt x="14639" y="4716"/>
                  </a:lnTo>
                  <a:lnTo>
                    <a:pt x="14344" y="4028"/>
                  </a:lnTo>
                  <a:lnTo>
                    <a:pt x="13951" y="3390"/>
                  </a:lnTo>
                  <a:lnTo>
                    <a:pt x="13509" y="2800"/>
                  </a:lnTo>
                  <a:lnTo>
                    <a:pt x="13018" y="2260"/>
                  </a:lnTo>
                  <a:lnTo>
                    <a:pt x="12478" y="1769"/>
                  </a:lnTo>
                  <a:lnTo>
                    <a:pt x="11888" y="1327"/>
                  </a:lnTo>
                  <a:lnTo>
                    <a:pt x="11250" y="934"/>
                  </a:lnTo>
                  <a:lnTo>
                    <a:pt x="10562" y="590"/>
                  </a:lnTo>
                  <a:lnTo>
                    <a:pt x="9874" y="344"/>
                  </a:lnTo>
                  <a:lnTo>
                    <a:pt x="9137" y="148"/>
                  </a:lnTo>
                  <a:lnTo>
                    <a:pt x="8400" y="49"/>
                  </a:lnTo>
                  <a:lnTo>
                    <a:pt x="7614" y="0"/>
                  </a:lnTo>
                  <a:lnTo>
                    <a:pt x="7614" y="0"/>
                  </a:lnTo>
                  <a:lnTo>
                    <a:pt x="6829" y="49"/>
                  </a:lnTo>
                  <a:lnTo>
                    <a:pt x="6092" y="148"/>
                  </a:lnTo>
                  <a:lnTo>
                    <a:pt x="5355" y="344"/>
                  </a:lnTo>
                  <a:lnTo>
                    <a:pt x="4667" y="590"/>
                  </a:lnTo>
                  <a:lnTo>
                    <a:pt x="3979" y="934"/>
                  </a:lnTo>
                  <a:lnTo>
                    <a:pt x="3341" y="1327"/>
                  </a:lnTo>
                  <a:lnTo>
                    <a:pt x="2751" y="1769"/>
                  </a:lnTo>
                  <a:lnTo>
                    <a:pt x="2211" y="2260"/>
                  </a:lnTo>
                  <a:lnTo>
                    <a:pt x="1720" y="2800"/>
                  </a:lnTo>
                  <a:lnTo>
                    <a:pt x="1278" y="3390"/>
                  </a:lnTo>
                  <a:lnTo>
                    <a:pt x="885" y="4028"/>
                  </a:lnTo>
                  <a:lnTo>
                    <a:pt x="590" y="4716"/>
                  </a:lnTo>
                  <a:lnTo>
                    <a:pt x="344" y="5404"/>
                  </a:lnTo>
                  <a:lnTo>
                    <a:pt x="148" y="6141"/>
                  </a:lnTo>
                  <a:lnTo>
                    <a:pt x="0" y="6878"/>
                  </a:lnTo>
                  <a:lnTo>
                    <a:pt x="0" y="7664"/>
                  </a:lnTo>
                  <a:lnTo>
                    <a:pt x="0" y="7664"/>
                  </a:lnTo>
                  <a:lnTo>
                    <a:pt x="0" y="8302"/>
                  </a:lnTo>
                  <a:lnTo>
                    <a:pt x="99" y="8892"/>
                  </a:lnTo>
                  <a:lnTo>
                    <a:pt x="197" y="9481"/>
                  </a:lnTo>
                  <a:lnTo>
                    <a:pt x="393" y="10071"/>
                  </a:lnTo>
                  <a:lnTo>
                    <a:pt x="590" y="10660"/>
                  </a:lnTo>
                  <a:lnTo>
                    <a:pt x="835" y="11200"/>
                  </a:lnTo>
                  <a:lnTo>
                    <a:pt x="1130" y="11741"/>
                  </a:lnTo>
                  <a:lnTo>
                    <a:pt x="1523" y="12232"/>
                  </a:lnTo>
                  <a:lnTo>
                    <a:pt x="6436" y="18864"/>
                  </a:lnTo>
                  <a:lnTo>
                    <a:pt x="4078" y="18864"/>
                  </a:lnTo>
                  <a:lnTo>
                    <a:pt x="4078" y="18864"/>
                  </a:lnTo>
                  <a:lnTo>
                    <a:pt x="3881" y="18913"/>
                  </a:lnTo>
                  <a:lnTo>
                    <a:pt x="3685" y="19060"/>
                  </a:lnTo>
                  <a:lnTo>
                    <a:pt x="3537" y="19207"/>
                  </a:lnTo>
                  <a:lnTo>
                    <a:pt x="3488" y="19453"/>
                  </a:lnTo>
                  <a:lnTo>
                    <a:pt x="3488" y="19453"/>
                  </a:lnTo>
                  <a:lnTo>
                    <a:pt x="3537" y="19699"/>
                  </a:lnTo>
                  <a:lnTo>
                    <a:pt x="3685" y="19895"/>
                  </a:lnTo>
                  <a:lnTo>
                    <a:pt x="3881" y="19993"/>
                  </a:lnTo>
                  <a:lnTo>
                    <a:pt x="4078" y="20043"/>
                  </a:lnTo>
                  <a:lnTo>
                    <a:pt x="11151" y="20043"/>
                  </a:lnTo>
                  <a:lnTo>
                    <a:pt x="11151" y="20043"/>
                  </a:lnTo>
                  <a:lnTo>
                    <a:pt x="11348" y="19993"/>
                  </a:lnTo>
                  <a:lnTo>
                    <a:pt x="11544" y="19895"/>
                  </a:lnTo>
                  <a:lnTo>
                    <a:pt x="11692" y="19699"/>
                  </a:lnTo>
                  <a:lnTo>
                    <a:pt x="11741" y="19453"/>
                  </a:lnTo>
                  <a:lnTo>
                    <a:pt x="11741" y="19453"/>
                  </a:lnTo>
                  <a:lnTo>
                    <a:pt x="11692" y="19207"/>
                  </a:lnTo>
                  <a:lnTo>
                    <a:pt x="11544" y="19060"/>
                  </a:lnTo>
                  <a:lnTo>
                    <a:pt x="11348" y="18913"/>
                  </a:lnTo>
                  <a:lnTo>
                    <a:pt x="11151" y="18864"/>
                  </a:lnTo>
                  <a:lnTo>
                    <a:pt x="8793" y="18864"/>
                  </a:lnTo>
                  <a:lnTo>
                    <a:pt x="13706" y="12232"/>
                  </a:lnTo>
                  <a:lnTo>
                    <a:pt x="13706" y="12232"/>
                  </a:lnTo>
                  <a:lnTo>
                    <a:pt x="14099" y="11741"/>
                  </a:lnTo>
                  <a:lnTo>
                    <a:pt x="14393" y="11200"/>
                  </a:lnTo>
                  <a:lnTo>
                    <a:pt x="14639" y="10660"/>
                  </a:lnTo>
                  <a:lnTo>
                    <a:pt x="14836" y="10071"/>
                  </a:lnTo>
                  <a:lnTo>
                    <a:pt x="15032" y="9481"/>
                  </a:lnTo>
                  <a:lnTo>
                    <a:pt x="15130" y="8892"/>
                  </a:lnTo>
                  <a:lnTo>
                    <a:pt x="15229" y="8302"/>
                  </a:lnTo>
                  <a:lnTo>
                    <a:pt x="15229" y="7664"/>
                  </a:lnTo>
                  <a:lnTo>
                    <a:pt x="15229" y="7664"/>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80"/>
            <p:cNvSpPr/>
            <p:nvPr/>
          </p:nvSpPr>
          <p:spPr>
            <a:xfrm>
              <a:off x="4832375" y="3413800"/>
              <a:ext cx="206325" cy="205100"/>
            </a:xfrm>
            <a:custGeom>
              <a:avLst/>
              <a:gdLst/>
              <a:ahLst/>
              <a:cxnLst/>
              <a:rect l="l" t="t" r="r" b="b"/>
              <a:pathLst>
                <a:path w="8253" h="8204" fill="none" extrusionOk="0">
                  <a:moveTo>
                    <a:pt x="8253" y="7614"/>
                  </a:moveTo>
                  <a:lnTo>
                    <a:pt x="8253" y="7614"/>
                  </a:lnTo>
                  <a:lnTo>
                    <a:pt x="8204" y="7860"/>
                  </a:lnTo>
                  <a:lnTo>
                    <a:pt x="8056" y="8007"/>
                  </a:lnTo>
                  <a:lnTo>
                    <a:pt x="7860" y="8155"/>
                  </a:lnTo>
                  <a:lnTo>
                    <a:pt x="7663" y="8204"/>
                  </a:lnTo>
                  <a:lnTo>
                    <a:pt x="590" y="8204"/>
                  </a:lnTo>
                  <a:lnTo>
                    <a:pt x="590" y="8204"/>
                  </a:lnTo>
                  <a:lnTo>
                    <a:pt x="393" y="8155"/>
                  </a:lnTo>
                  <a:lnTo>
                    <a:pt x="197" y="8007"/>
                  </a:lnTo>
                  <a:lnTo>
                    <a:pt x="49" y="7860"/>
                  </a:lnTo>
                  <a:lnTo>
                    <a:pt x="0" y="7614"/>
                  </a:lnTo>
                  <a:lnTo>
                    <a:pt x="0" y="541"/>
                  </a:lnTo>
                  <a:lnTo>
                    <a:pt x="0" y="541"/>
                  </a:lnTo>
                  <a:lnTo>
                    <a:pt x="49" y="344"/>
                  </a:lnTo>
                  <a:lnTo>
                    <a:pt x="197" y="148"/>
                  </a:lnTo>
                  <a:lnTo>
                    <a:pt x="393" y="0"/>
                  </a:lnTo>
                  <a:lnTo>
                    <a:pt x="590" y="0"/>
                  </a:lnTo>
                  <a:lnTo>
                    <a:pt x="7663" y="0"/>
                  </a:lnTo>
                  <a:lnTo>
                    <a:pt x="7663" y="0"/>
                  </a:lnTo>
                  <a:lnTo>
                    <a:pt x="7860" y="0"/>
                  </a:lnTo>
                  <a:lnTo>
                    <a:pt x="8056" y="148"/>
                  </a:lnTo>
                  <a:lnTo>
                    <a:pt x="8204" y="344"/>
                  </a:lnTo>
                  <a:lnTo>
                    <a:pt x="8253" y="541"/>
                  </a:lnTo>
                  <a:lnTo>
                    <a:pt x="8253" y="7614"/>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80"/>
            <p:cNvSpPr/>
            <p:nvPr/>
          </p:nvSpPr>
          <p:spPr>
            <a:xfrm>
              <a:off x="5038675" y="360415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6" name="Google Shape;2036;p80"/>
          <p:cNvGrpSpPr/>
          <p:nvPr/>
        </p:nvGrpSpPr>
        <p:grpSpPr>
          <a:xfrm>
            <a:off x="6743414" y="3305787"/>
            <a:ext cx="465198" cy="354602"/>
            <a:chOff x="6148875" y="3384325"/>
            <a:chExt cx="501075" cy="381950"/>
          </a:xfrm>
        </p:grpSpPr>
        <p:sp>
          <p:nvSpPr>
            <p:cNvPr id="2037" name="Google Shape;2037;p80"/>
            <p:cNvSpPr/>
            <p:nvPr/>
          </p:nvSpPr>
          <p:spPr>
            <a:xfrm>
              <a:off x="6148875" y="3384325"/>
              <a:ext cx="501075" cy="381950"/>
            </a:xfrm>
            <a:custGeom>
              <a:avLst/>
              <a:gdLst/>
              <a:ahLst/>
              <a:cxnLst/>
              <a:rect l="l" t="t" r="r" b="b"/>
              <a:pathLst>
                <a:path w="20043" h="15278" extrusionOk="0">
                  <a:moveTo>
                    <a:pt x="6485" y="5846"/>
                  </a:moveTo>
                  <a:lnTo>
                    <a:pt x="5649" y="7320"/>
                  </a:lnTo>
                  <a:lnTo>
                    <a:pt x="5306" y="7221"/>
                  </a:lnTo>
                  <a:lnTo>
                    <a:pt x="4913" y="7123"/>
                  </a:lnTo>
                  <a:lnTo>
                    <a:pt x="4520" y="7074"/>
                  </a:lnTo>
                  <a:lnTo>
                    <a:pt x="4127" y="7025"/>
                  </a:lnTo>
                  <a:lnTo>
                    <a:pt x="3684" y="7074"/>
                  </a:lnTo>
                  <a:lnTo>
                    <a:pt x="3193" y="7172"/>
                  </a:lnTo>
                  <a:lnTo>
                    <a:pt x="2653" y="5846"/>
                  </a:lnTo>
                  <a:close/>
                  <a:moveTo>
                    <a:pt x="4127" y="8204"/>
                  </a:moveTo>
                  <a:lnTo>
                    <a:pt x="4618" y="8253"/>
                  </a:lnTo>
                  <a:lnTo>
                    <a:pt x="5060" y="8351"/>
                  </a:lnTo>
                  <a:lnTo>
                    <a:pt x="4225" y="9825"/>
                  </a:lnTo>
                  <a:lnTo>
                    <a:pt x="3635" y="8253"/>
                  </a:lnTo>
                  <a:lnTo>
                    <a:pt x="4127" y="8204"/>
                  </a:lnTo>
                  <a:close/>
                  <a:moveTo>
                    <a:pt x="6092" y="8941"/>
                  </a:moveTo>
                  <a:lnTo>
                    <a:pt x="6386" y="9285"/>
                  </a:lnTo>
                  <a:lnTo>
                    <a:pt x="6681" y="9678"/>
                  </a:lnTo>
                  <a:lnTo>
                    <a:pt x="6878" y="10120"/>
                  </a:lnTo>
                  <a:lnTo>
                    <a:pt x="7025" y="10562"/>
                  </a:lnTo>
                  <a:lnTo>
                    <a:pt x="5158" y="10562"/>
                  </a:lnTo>
                  <a:lnTo>
                    <a:pt x="6092" y="8941"/>
                  </a:lnTo>
                  <a:close/>
                  <a:moveTo>
                    <a:pt x="11348" y="5846"/>
                  </a:moveTo>
                  <a:lnTo>
                    <a:pt x="8499" y="10562"/>
                  </a:lnTo>
                  <a:lnTo>
                    <a:pt x="8204" y="10562"/>
                  </a:lnTo>
                  <a:lnTo>
                    <a:pt x="8106" y="10169"/>
                  </a:lnTo>
                  <a:lnTo>
                    <a:pt x="8007" y="9776"/>
                  </a:lnTo>
                  <a:lnTo>
                    <a:pt x="7860" y="9432"/>
                  </a:lnTo>
                  <a:lnTo>
                    <a:pt x="7663" y="9088"/>
                  </a:lnTo>
                  <a:lnTo>
                    <a:pt x="7467" y="8744"/>
                  </a:lnTo>
                  <a:lnTo>
                    <a:pt x="7221" y="8450"/>
                  </a:lnTo>
                  <a:lnTo>
                    <a:pt x="6976" y="8204"/>
                  </a:lnTo>
                  <a:lnTo>
                    <a:pt x="6681" y="7909"/>
                  </a:lnTo>
                  <a:lnTo>
                    <a:pt x="7860" y="5846"/>
                  </a:lnTo>
                  <a:close/>
                  <a:moveTo>
                    <a:pt x="2555" y="8695"/>
                  </a:moveTo>
                  <a:lnTo>
                    <a:pt x="3586" y="11348"/>
                  </a:lnTo>
                  <a:lnTo>
                    <a:pt x="3684" y="11544"/>
                  </a:lnTo>
                  <a:lnTo>
                    <a:pt x="3832" y="11643"/>
                  </a:lnTo>
                  <a:lnTo>
                    <a:pt x="3979" y="11692"/>
                  </a:lnTo>
                  <a:lnTo>
                    <a:pt x="4127" y="11741"/>
                  </a:lnTo>
                  <a:lnTo>
                    <a:pt x="7025" y="11741"/>
                  </a:lnTo>
                  <a:lnTo>
                    <a:pt x="6878" y="12232"/>
                  </a:lnTo>
                  <a:lnTo>
                    <a:pt x="6681" y="12674"/>
                  </a:lnTo>
                  <a:lnTo>
                    <a:pt x="6386" y="13067"/>
                  </a:lnTo>
                  <a:lnTo>
                    <a:pt x="5993" y="13411"/>
                  </a:lnTo>
                  <a:lnTo>
                    <a:pt x="5600" y="13706"/>
                  </a:lnTo>
                  <a:lnTo>
                    <a:pt x="5158" y="13902"/>
                  </a:lnTo>
                  <a:lnTo>
                    <a:pt x="4667" y="14050"/>
                  </a:lnTo>
                  <a:lnTo>
                    <a:pt x="4127" y="14099"/>
                  </a:lnTo>
                  <a:lnTo>
                    <a:pt x="3832" y="14050"/>
                  </a:lnTo>
                  <a:lnTo>
                    <a:pt x="3537" y="14050"/>
                  </a:lnTo>
                  <a:lnTo>
                    <a:pt x="2997" y="13853"/>
                  </a:lnTo>
                  <a:lnTo>
                    <a:pt x="2506" y="13607"/>
                  </a:lnTo>
                  <a:lnTo>
                    <a:pt x="2063" y="13214"/>
                  </a:lnTo>
                  <a:lnTo>
                    <a:pt x="1670" y="12772"/>
                  </a:lnTo>
                  <a:lnTo>
                    <a:pt x="1425" y="12281"/>
                  </a:lnTo>
                  <a:lnTo>
                    <a:pt x="1327" y="12036"/>
                  </a:lnTo>
                  <a:lnTo>
                    <a:pt x="1228" y="11741"/>
                  </a:lnTo>
                  <a:lnTo>
                    <a:pt x="1179" y="11446"/>
                  </a:lnTo>
                  <a:lnTo>
                    <a:pt x="1179" y="11151"/>
                  </a:lnTo>
                  <a:lnTo>
                    <a:pt x="1179" y="10758"/>
                  </a:lnTo>
                  <a:lnTo>
                    <a:pt x="1277" y="10414"/>
                  </a:lnTo>
                  <a:lnTo>
                    <a:pt x="1376" y="10071"/>
                  </a:lnTo>
                  <a:lnTo>
                    <a:pt x="1572" y="9727"/>
                  </a:lnTo>
                  <a:lnTo>
                    <a:pt x="1769" y="9432"/>
                  </a:lnTo>
                  <a:lnTo>
                    <a:pt x="1965" y="9137"/>
                  </a:lnTo>
                  <a:lnTo>
                    <a:pt x="2260" y="8892"/>
                  </a:lnTo>
                  <a:lnTo>
                    <a:pt x="2555" y="8695"/>
                  </a:lnTo>
                  <a:close/>
                  <a:moveTo>
                    <a:pt x="15916" y="8204"/>
                  </a:moveTo>
                  <a:lnTo>
                    <a:pt x="16211" y="8253"/>
                  </a:lnTo>
                  <a:lnTo>
                    <a:pt x="16506" y="8253"/>
                  </a:lnTo>
                  <a:lnTo>
                    <a:pt x="17046" y="8450"/>
                  </a:lnTo>
                  <a:lnTo>
                    <a:pt x="17537" y="8695"/>
                  </a:lnTo>
                  <a:lnTo>
                    <a:pt x="17979" y="9088"/>
                  </a:lnTo>
                  <a:lnTo>
                    <a:pt x="18372" y="9530"/>
                  </a:lnTo>
                  <a:lnTo>
                    <a:pt x="18618" y="10021"/>
                  </a:lnTo>
                  <a:lnTo>
                    <a:pt x="18716" y="10267"/>
                  </a:lnTo>
                  <a:lnTo>
                    <a:pt x="18814" y="10562"/>
                  </a:lnTo>
                  <a:lnTo>
                    <a:pt x="18864" y="10857"/>
                  </a:lnTo>
                  <a:lnTo>
                    <a:pt x="18864" y="11151"/>
                  </a:lnTo>
                  <a:lnTo>
                    <a:pt x="18864" y="11446"/>
                  </a:lnTo>
                  <a:lnTo>
                    <a:pt x="18814" y="11741"/>
                  </a:lnTo>
                  <a:lnTo>
                    <a:pt x="18716" y="12036"/>
                  </a:lnTo>
                  <a:lnTo>
                    <a:pt x="18618" y="12281"/>
                  </a:lnTo>
                  <a:lnTo>
                    <a:pt x="18372" y="12772"/>
                  </a:lnTo>
                  <a:lnTo>
                    <a:pt x="17979" y="13214"/>
                  </a:lnTo>
                  <a:lnTo>
                    <a:pt x="17537" y="13607"/>
                  </a:lnTo>
                  <a:lnTo>
                    <a:pt x="17046" y="13853"/>
                  </a:lnTo>
                  <a:lnTo>
                    <a:pt x="16506" y="14050"/>
                  </a:lnTo>
                  <a:lnTo>
                    <a:pt x="16211" y="14050"/>
                  </a:lnTo>
                  <a:lnTo>
                    <a:pt x="15916" y="14099"/>
                  </a:lnTo>
                  <a:lnTo>
                    <a:pt x="15572" y="14050"/>
                  </a:lnTo>
                  <a:lnTo>
                    <a:pt x="15327" y="14050"/>
                  </a:lnTo>
                  <a:lnTo>
                    <a:pt x="14737" y="13853"/>
                  </a:lnTo>
                  <a:lnTo>
                    <a:pt x="14246" y="13607"/>
                  </a:lnTo>
                  <a:lnTo>
                    <a:pt x="13804" y="13214"/>
                  </a:lnTo>
                  <a:lnTo>
                    <a:pt x="13460" y="12772"/>
                  </a:lnTo>
                  <a:lnTo>
                    <a:pt x="13165" y="12281"/>
                  </a:lnTo>
                  <a:lnTo>
                    <a:pt x="13018" y="11741"/>
                  </a:lnTo>
                  <a:lnTo>
                    <a:pt x="12969" y="11446"/>
                  </a:lnTo>
                  <a:lnTo>
                    <a:pt x="12969" y="11151"/>
                  </a:lnTo>
                  <a:lnTo>
                    <a:pt x="12969" y="10857"/>
                  </a:lnTo>
                  <a:lnTo>
                    <a:pt x="13018" y="10513"/>
                  </a:lnTo>
                  <a:lnTo>
                    <a:pt x="13116" y="10218"/>
                  </a:lnTo>
                  <a:lnTo>
                    <a:pt x="13214" y="9972"/>
                  </a:lnTo>
                  <a:lnTo>
                    <a:pt x="13362" y="9678"/>
                  </a:lnTo>
                  <a:lnTo>
                    <a:pt x="13509" y="9432"/>
                  </a:lnTo>
                  <a:lnTo>
                    <a:pt x="13902" y="8990"/>
                  </a:lnTo>
                  <a:lnTo>
                    <a:pt x="15376" y="11446"/>
                  </a:lnTo>
                  <a:lnTo>
                    <a:pt x="15523" y="11643"/>
                  </a:lnTo>
                  <a:lnTo>
                    <a:pt x="15769" y="11741"/>
                  </a:lnTo>
                  <a:lnTo>
                    <a:pt x="15965" y="11741"/>
                  </a:lnTo>
                  <a:lnTo>
                    <a:pt x="16211" y="11643"/>
                  </a:lnTo>
                  <a:lnTo>
                    <a:pt x="16358" y="11495"/>
                  </a:lnTo>
                  <a:lnTo>
                    <a:pt x="16457" y="11299"/>
                  </a:lnTo>
                  <a:lnTo>
                    <a:pt x="16457" y="11053"/>
                  </a:lnTo>
                  <a:lnTo>
                    <a:pt x="16407" y="10857"/>
                  </a:lnTo>
                  <a:lnTo>
                    <a:pt x="14934" y="8400"/>
                  </a:lnTo>
                  <a:lnTo>
                    <a:pt x="15376" y="8253"/>
                  </a:lnTo>
                  <a:lnTo>
                    <a:pt x="15916" y="8204"/>
                  </a:lnTo>
                  <a:close/>
                  <a:moveTo>
                    <a:pt x="590" y="0"/>
                  </a:moveTo>
                  <a:lnTo>
                    <a:pt x="344" y="49"/>
                  </a:lnTo>
                  <a:lnTo>
                    <a:pt x="148" y="148"/>
                  </a:lnTo>
                  <a:lnTo>
                    <a:pt x="49" y="344"/>
                  </a:lnTo>
                  <a:lnTo>
                    <a:pt x="0" y="590"/>
                  </a:lnTo>
                  <a:lnTo>
                    <a:pt x="0" y="5257"/>
                  </a:lnTo>
                  <a:lnTo>
                    <a:pt x="49" y="5502"/>
                  </a:lnTo>
                  <a:lnTo>
                    <a:pt x="148" y="5699"/>
                  </a:lnTo>
                  <a:lnTo>
                    <a:pt x="344" y="5797"/>
                  </a:lnTo>
                  <a:lnTo>
                    <a:pt x="590" y="5846"/>
                  </a:lnTo>
                  <a:lnTo>
                    <a:pt x="1425" y="5846"/>
                  </a:lnTo>
                  <a:lnTo>
                    <a:pt x="2113" y="7614"/>
                  </a:lnTo>
                  <a:lnTo>
                    <a:pt x="1670" y="7909"/>
                  </a:lnTo>
                  <a:lnTo>
                    <a:pt x="1277" y="8253"/>
                  </a:lnTo>
                  <a:lnTo>
                    <a:pt x="884" y="8646"/>
                  </a:lnTo>
                  <a:lnTo>
                    <a:pt x="590" y="9088"/>
                  </a:lnTo>
                  <a:lnTo>
                    <a:pt x="344" y="9530"/>
                  </a:lnTo>
                  <a:lnTo>
                    <a:pt x="148" y="10071"/>
                  </a:lnTo>
                  <a:lnTo>
                    <a:pt x="49" y="10611"/>
                  </a:lnTo>
                  <a:lnTo>
                    <a:pt x="0" y="11151"/>
                  </a:lnTo>
                  <a:lnTo>
                    <a:pt x="0" y="11593"/>
                  </a:lnTo>
                  <a:lnTo>
                    <a:pt x="99" y="11986"/>
                  </a:lnTo>
                  <a:lnTo>
                    <a:pt x="197" y="12379"/>
                  </a:lnTo>
                  <a:lnTo>
                    <a:pt x="344" y="12772"/>
                  </a:lnTo>
                  <a:lnTo>
                    <a:pt x="491" y="13116"/>
                  </a:lnTo>
                  <a:lnTo>
                    <a:pt x="737" y="13460"/>
                  </a:lnTo>
                  <a:lnTo>
                    <a:pt x="934" y="13755"/>
                  </a:lnTo>
                  <a:lnTo>
                    <a:pt x="1228" y="14050"/>
                  </a:lnTo>
                  <a:lnTo>
                    <a:pt x="1523" y="14344"/>
                  </a:lnTo>
                  <a:lnTo>
                    <a:pt x="1818" y="14541"/>
                  </a:lnTo>
                  <a:lnTo>
                    <a:pt x="2162" y="14786"/>
                  </a:lnTo>
                  <a:lnTo>
                    <a:pt x="2555" y="14934"/>
                  </a:lnTo>
                  <a:lnTo>
                    <a:pt x="2948" y="15081"/>
                  </a:lnTo>
                  <a:lnTo>
                    <a:pt x="3341" y="15179"/>
                  </a:lnTo>
                  <a:lnTo>
                    <a:pt x="3734" y="15229"/>
                  </a:lnTo>
                  <a:lnTo>
                    <a:pt x="4127" y="15278"/>
                  </a:lnTo>
                  <a:lnTo>
                    <a:pt x="4520" y="15229"/>
                  </a:lnTo>
                  <a:lnTo>
                    <a:pt x="4913" y="15179"/>
                  </a:lnTo>
                  <a:lnTo>
                    <a:pt x="5256" y="15130"/>
                  </a:lnTo>
                  <a:lnTo>
                    <a:pt x="5600" y="14983"/>
                  </a:lnTo>
                  <a:lnTo>
                    <a:pt x="5944" y="14836"/>
                  </a:lnTo>
                  <a:lnTo>
                    <a:pt x="6239" y="14688"/>
                  </a:lnTo>
                  <a:lnTo>
                    <a:pt x="6583" y="14492"/>
                  </a:lnTo>
                  <a:lnTo>
                    <a:pt x="6828" y="14246"/>
                  </a:lnTo>
                  <a:lnTo>
                    <a:pt x="7123" y="14000"/>
                  </a:lnTo>
                  <a:lnTo>
                    <a:pt x="7320" y="13706"/>
                  </a:lnTo>
                  <a:lnTo>
                    <a:pt x="7565" y="13411"/>
                  </a:lnTo>
                  <a:lnTo>
                    <a:pt x="7713" y="13116"/>
                  </a:lnTo>
                  <a:lnTo>
                    <a:pt x="7909" y="12822"/>
                  </a:lnTo>
                  <a:lnTo>
                    <a:pt x="8007" y="12478"/>
                  </a:lnTo>
                  <a:lnTo>
                    <a:pt x="8155" y="12085"/>
                  </a:lnTo>
                  <a:lnTo>
                    <a:pt x="8204" y="11741"/>
                  </a:lnTo>
                  <a:lnTo>
                    <a:pt x="8990" y="11741"/>
                  </a:lnTo>
                  <a:lnTo>
                    <a:pt x="9137" y="11643"/>
                  </a:lnTo>
                  <a:lnTo>
                    <a:pt x="9235" y="11593"/>
                  </a:lnTo>
                  <a:lnTo>
                    <a:pt x="9334" y="11446"/>
                  </a:lnTo>
                  <a:lnTo>
                    <a:pt x="12379" y="6435"/>
                  </a:lnTo>
                  <a:lnTo>
                    <a:pt x="13313" y="7958"/>
                  </a:lnTo>
                  <a:lnTo>
                    <a:pt x="12969" y="8302"/>
                  </a:lnTo>
                  <a:lnTo>
                    <a:pt x="12674" y="8597"/>
                  </a:lnTo>
                  <a:lnTo>
                    <a:pt x="12428" y="8990"/>
                  </a:lnTo>
                  <a:lnTo>
                    <a:pt x="12183" y="9383"/>
                  </a:lnTo>
                  <a:lnTo>
                    <a:pt x="12035" y="9776"/>
                  </a:lnTo>
                  <a:lnTo>
                    <a:pt x="11888" y="10218"/>
                  </a:lnTo>
                  <a:lnTo>
                    <a:pt x="11790" y="10660"/>
                  </a:lnTo>
                  <a:lnTo>
                    <a:pt x="11790" y="11151"/>
                  </a:lnTo>
                  <a:lnTo>
                    <a:pt x="11790" y="11593"/>
                  </a:lnTo>
                  <a:lnTo>
                    <a:pt x="11888" y="11986"/>
                  </a:lnTo>
                  <a:lnTo>
                    <a:pt x="11986" y="12379"/>
                  </a:lnTo>
                  <a:lnTo>
                    <a:pt x="12085" y="12772"/>
                  </a:lnTo>
                  <a:lnTo>
                    <a:pt x="12281" y="13116"/>
                  </a:lnTo>
                  <a:lnTo>
                    <a:pt x="12478" y="13460"/>
                  </a:lnTo>
                  <a:lnTo>
                    <a:pt x="12723" y="13755"/>
                  </a:lnTo>
                  <a:lnTo>
                    <a:pt x="12969" y="14050"/>
                  </a:lnTo>
                  <a:lnTo>
                    <a:pt x="13264" y="14344"/>
                  </a:lnTo>
                  <a:lnTo>
                    <a:pt x="13607" y="14541"/>
                  </a:lnTo>
                  <a:lnTo>
                    <a:pt x="13951" y="14786"/>
                  </a:lnTo>
                  <a:lnTo>
                    <a:pt x="14295" y="14934"/>
                  </a:lnTo>
                  <a:lnTo>
                    <a:pt x="14688" y="15081"/>
                  </a:lnTo>
                  <a:lnTo>
                    <a:pt x="15081" y="15179"/>
                  </a:lnTo>
                  <a:lnTo>
                    <a:pt x="15474" y="15229"/>
                  </a:lnTo>
                  <a:lnTo>
                    <a:pt x="15916" y="15278"/>
                  </a:lnTo>
                  <a:lnTo>
                    <a:pt x="16309" y="15229"/>
                  </a:lnTo>
                  <a:lnTo>
                    <a:pt x="16702" y="15179"/>
                  </a:lnTo>
                  <a:lnTo>
                    <a:pt x="17095" y="15081"/>
                  </a:lnTo>
                  <a:lnTo>
                    <a:pt x="17488" y="14934"/>
                  </a:lnTo>
                  <a:lnTo>
                    <a:pt x="17881" y="14786"/>
                  </a:lnTo>
                  <a:lnTo>
                    <a:pt x="18225" y="14541"/>
                  </a:lnTo>
                  <a:lnTo>
                    <a:pt x="18520" y="14344"/>
                  </a:lnTo>
                  <a:lnTo>
                    <a:pt x="18814" y="14050"/>
                  </a:lnTo>
                  <a:lnTo>
                    <a:pt x="19109" y="13755"/>
                  </a:lnTo>
                  <a:lnTo>
                    <a:pt x="19306" y="13460"/>
                  </a:lnTo>
                  <a:lnTo>
                    <a:pt x="19551" y="13116"/>
                  </a:lnTo>
                  <a:lnTo>
                    <a:pt x="19699" y="12772"/>
                  </a:lnTo>
                  <a:lnTo>
                    <a:pt x="19846" y="12379"/>
                  </a:lnTo>
                  <a:lnTo>
                    <a:pt x="19944" y="11986"/>
                  </a:lnTo>
                  <a:lnTo>
                    <a:pt x="20043" y="11593"/>
                  </a:lnTo>
                  <a:lnTo>
                    <a:pt x="20043" y="11151"/>
                  </a:lnTo>
                  <a:lnTo>
                    <a:pt x="20043" y="10709"/>
                  </a:lnTo>
                  <a:lnTo>
                    <a:pt x="19944" y="10316"/>
                  </a:lnTo>
                  <a:lnTo>
                    <a:pt x="19846" y="9923"/>
                  </a:lnTo>
                  <a:lnTo>
                    <a:pt x="19699" y="9530"/>
                  </a:lnTo>
                  <a:lnTo>
                    <a:pt x="19551" y="9186"/>
                  </a:lnTo>
                  <a:lnTo>
                    <a:pt x="19306" y="8843"/>
                  </a:lnTo>
                  <a:lnTo>
                    <a:pt x="19109" y="8548"/>
                  </a:lnTo>
                  <a:lnTo>
                    <a:pt x="18814" y="8253"/>
                  </a:lnTo>
                  <a:lnTo>
                    <a:pt x="18520" y="7958"/>
                  </a:lnTo>
                  <a:lnTo>
                    <a:pt x="18225" y="7762"/>
                  </a:lnTo>
                  <a:lnTo>
                    <a:pt x="17881" y="7516"/>
                  </a:lnTo>
                  <a:lnTo>
                    <a:pt x="17488" y="7369"/>
                  </a:lnTo>
                  <a:lnTo>
                    <a:pt x="17095" y="7221"/>
                  </a:lnTo>
                  <a:lnTo>
                    <a:pt x="16702" y="7123"/>
                  </a:lnTo>
                  <a:lnTo>
                    <a:pt x="16309" y="7074"/>
                  </a:lnTo>
                  <a:lnTo>
                    <a:pt x="15916" y="7025"/>
                  </a:lnTo>
                  <a:lnTo>
                    <a:pt x="15474" y="7074"/>
                  </a:lnTo>
                  <a:lnTo>
                    <a:pt x="15081" y="7123"/>
                  </a:lnTo>
                  <a:lnTo>
                    <a:pt x="14688" y="7221"/>
                  </a:lnTo>
                  <a:lnTo>
                    <a:pt x="14295" y="7369"/>
                  </a:lnTo>
                  <a:lnTo>
                    <a:pt x="13411" y="5846"/>
                  </a:lnTo>
                  <a:lnTo>
                    <a:pt x="15081" y="5846"/>
                  </a:lnTo>
                  <a:lnTo>
                    <a:pt x="15425" y="5748"/>
                  </a:lnTo>
                  <a:lnTo>
                    <a:pt x="15720" y="5551"/>
                  </a:lnTo>
                  <a:lnTo>
                    <a:pt x="15965" y="5355"/>
                  </a:lnTo>
                  <a:lnTo>
                    <a:pt x="16162" y="5109"/>
                  </a:lnTo>
                  <a:lnTo>
                    <a:pt x="16358" y="4765"/>
                  </a:lnTo>
                  <a:lnTo>
                    <a:pt x="16457" y="4471"/>
                  </a:lnTo>
                  <a:lnTo>
                    <a:pt x="16457" y="4127"/>
                  </a:lnTo>
                  <a:lnTo>
                    <a:pt x="16457" y="3734"/>
                  </a:lnTo>
                  <a:lnTo>
                    <a:pt x="16358" y="3439"/>
                  </a:lnTo>
                  <a:lnTo>
                    <a:pt x="16162" y="3144"/>
                  </a:lnTo>
                  <a:lnTo>
                    <a:pt x="15965" y="2850"/>
                  </a:lnTo>
                  <a:lnTo>
                    <a:pt x="15720" y="2653"/>
                  </a:lnTo>
                  <a:lnTo>
                    <a:pt x="15425" y="2506"/>
                  </a:lnTo>
                  <a:lnTo>
                    <a:pt x="15081" y="2358"/>
                  </a:lnTo>
                  <a:lnTo>
                    <a:pt x="13558" y="2358"/>
                  </a:lnTo>
                  <a:lnTo>
                    <a:pt x="13313" y="2407"/>
                  </a:lnTo>
                  <a:lnTo>
                    <a:pt x="13116" y="2506"/>
                  </a:lnTo>
                  <a:lnTo>
                    <a:pt x="13018" y="2702"/>
                  </a:lnTo>
                  <a:lnTo>
                    <a:pt x="12969" y="2948"/>
                  </a:lnTo>
                  <a:lnTo>
                    <a:pt x="13018" y="3144"/>
                  </a:lnTo>
                  <a:lnTo>
                    <a:pt x="13116" y="3341"/>
                  </a:lnTo>
                  <a:lnTo>
                    <a:pt x="13313" y="3488"/>
                  </a:lnTo>
                  <a:lnTo>
                    <a:pt x="13558" y="3537"/>
                  </a:lnTo>
                  <a:lnTo>
                    <a:pt x="14737" y="3537"/>
                  </a:lnTo>
                  <a:lnTo>
                    <a:pt x="14934" y="3586"/>
                  </a:lnTo>
                  <a:lnTo>
                    <a:pt x="15130" y="3685"/>
                  </a:lnTo>
                  <a:lnTo>
                    <a:pt x="15278" y="3881"/>
                  </a:lnTo>
                  <a:lnTo>
                    <a:pt x="15327" y="4127"/>
                  </a:lnTo>
                  <a:lnTo>
                    <a:pt x="15278" y="4323"/>
                  </a:lnTo>
                  <a:lnTo>
                    <a:pt x="15130" y="4520"/>
                  </a:lnTo>
                  <a:lnTo>
                    <a:pt x="14934" y="4667"/>
                  </a:lnTo>
                  <a:lnTo>
                    <a:pt x="14737" y="4716"/>
                  </a:lnTo>
                  <a:lnTo>
                    <a:pt x="8499" y="4716"/>
                  </a:lnTo>
                  <a:lnTo>
                    <a:pt x="9186" y="3537"/>
                  </a:lnTo>
                  <a:lnTo>
                    <a:pt x="10021" y="3537"/>
                  </a:lnTo>
                  <a:lnTo>
                    <a:pt x="10267" y="3488"/>
                  </a:lnTo>
                  <a:lnTo>
                    <a:pt x="10414" y="3341"/>
                  </a:lnTo>
                  <a:lnTo>
                    <a:pt x="10562" y="3144"/>
                  </a:lnTo>
                  <a:lnTo>
                    <a:pt x="10611" y="2948"/>
                  </a:lnTo>
                  <a:lnTo>
                    <a:pt x="10562" y="2702"/>
                  </a:lnTo>
                  <a:lnTo>
                    <a:pt x="10414" y="2506"/>
                  </a:lnTo>
                  <a:lnTo>
                    <a:pt x="10267" y="2407"/>
                  </a:lnTo>
                  <a:lnTo>
                    <a:pt x="10021" y="2358"/>
                  </a:lnTo>
                  <a:lnTo>
                    <a:pt x="7663" y="2358"/>
                  </a:lnTo>
                  <a:lnTo>
                    <a:pt x="7467" y="2407"/>
                  </a:lnTo>
                  <a:lnTo>
                    <a:pt x="7270" y="2506"/>
                  </a:lnTo>
                  <a:lnTo>
                    <a:pt x="7123" y="2702"/>
                  </a:lnTo>
                  <a:lnTo>
                    <a:pt x="7074" y="2948"/>
                  </a:lnTo>
                  <a:lnTo>
                    <a:pt x="7123" y="3144"/>
                  </a:lnTo>
                  <a:lnTo>
                    <a:pt x="7270" y="3341"/>
                  </a:lnTo>
                  <a:lnTo>
                    <a:pt x="7467" y="3488"/>
                  </a:lnTo>
                  <a:lnTo>
                    <a:pt x="7663" y="3537"/>
                  </a:lnTo>
                  <a:lnTo>
                    <a:pt x="7811" y="3537"/>
                  </a:lnTo>
                  <a:lnTo>
                    <a:pt x="7172" y="4716"/>
                  </a:lnTo>
                  <a:lnTo>
                    <a:pt x="5895" y="4716"/>
                  </a:lnTo>
                  <a:lnTo>
                    <a:pt x="5895" y="590"/>
                  </a:lnTo>
                  <a:lnTo>
                    <a:pt x="5846" y="344"/>
                  </a:lnTo>
                  <a:lnTo>
                    <a:pt x="5748" y="148"/>
                  </a:lnTo>
                  <a:lnTo>
                    <a:pt x="5551" y="49"/>
                  </a:lnTo>
                  <a:lnTo>
                    <a:pt x="5306" y="0"/>
                  </a:lnTo>
                  <a:lnTo>
                    <a:pt x="3586" y="0"/>
                  </a:lnTo>
                  <a:lnTo>
                    <a:pt x="3586" y="1179"/>
                  </a:lnTo>
                  <a:lnTo>
                    <a:pt x="3537" y="1376"/>
                  </a:lnTo>
                  <a:lnTo>
                    <a:pt x="3390" y="1572"/>
                  </a:lnTo>
                  <a:lnTo>
                    <a:pt x="3193" y="1720"/>
                  </a:lnTo>
                  <a:lnTo>
                    <a:pt x="2997" y="1769"/>
                  </a:lnTo>
                  <a:lnTo>
                    <a:pt x="2751" y="1720"/>
                  </a:lnTo>
                  <a:lnTo>
                    <a:pt x="2555" y="1572"/>
                  </a:lnTo>
                  <a:lnTo>
                    <a:pt x="2456" y="1376"/>
                  </a:lnTo>
                  <a:lnTo>
                    <a:pt x="2407" y="1179"/>
                  </a:lnTo>
                  <a:lnTo>
                    <a:pt x="24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80"/>
            <p:cNvSpPr/>
            <p:nvPr/>
          </p:nvSpPr>
          <p:spPr>
            <a:xfrm>
              <a:off x="6148875" y="3384325"/>
              <a:ext cx="501075" cy="381950"/>
            </a:xfrm>
            <a:custGeom>
              <a:avLst/>
              <a:gdLst/>
              <a:ahLst/>
              <a:cxnLst/>
              <a:rect l="l" t="t" r="r" b="b"/>
              <a:pathLst>
                <a:path w="20043" h="15278" fill="none" extrusionOk="0">
                  <a:moveTo>
                    <a:pt x="15916" y="7025"/>
                  </a:moveTo>
                  <a:lnTo>
                    <a:pt x="15916" y="7025"/>
                  </a:lnTo>
                  <a:lnTo>
                    <a:pt x="15474" y="7074"/>
                  </a:lnTo>
                  <a:lnTo>
                    <a:pt x="15081" y="7123"/>
                  </a:lnTo>
                  <a:lnTo>
                    <a:pt x="14688" y="7221"/>
                  </a:lnTo>
                  <a:lnTo>
                    <a:pt x="14295" y="7369"/>
                  </a:lnTo>
                  <a:lnTo>
                    <a:pt x="13411" y="5846"/>
                  </a:lnTo>
                  <a:lnTo>
                    <a:pt x="14737" y="5846"/>
                  </a:lnTo>
                  <a:lnTo>
                    <a:pt x="14737" y="5846"/>
                  </a:lnTo>
                  <a:lnTo>
                    <a:pt x="15081" y="5846"/>
                  </a:lnTo>
                  <a:lnTo>
                    <a:pt x="15425" y="5748"/>
                  </a:lnTo>
                  <a:lnTo>
                    <a:pt x="15720" y="5551"/>
                  </a:lnTo>
                  <a:lnTo>
                    <a:pt x="15965" y="5355"/>
                  </a:lnTo>
                  <a:lnTo>
                    <a:pt x="16162" y="5109"/>
                  </a:lnTo>
                  <a:lnTo>
                    <a:pt x="16358" y="4765"/>
                  </a:lnTo>
                  <a:lnTo>
                    <a:pt x="16457" y="4471"/>
                  </a:lnTo>
                  <a:lnTo>
                    <a:pt x="16457" y="4127"/>
                  </a:lnTo>
                  <a:lnTo>
                    <a:pt x="16457" y="4127"/>
                  </a:lnTo>
                  <a:lnTo>
                    <a:pt x="16457" y="3734"/>
                  </a:lnTo>
                  <a:lnTo>
                    <a:pt x="16358" y="3439"/>
                  </a:lnTo>
                  <a:lnTo>
                    <a:pt x="16162" y="3144"/>
                  </a:lnTo>
                  <a:lnTo>
                    <a:pt x="15965" y="2850"/>
                  </a:lnTo>
                  <a:lnTo>
                    <a:pt x="15720" y="2653"/>
                  </a:lnTo>
                  <a:lnTo>
                    <a:pt x="15425" y="2506"/>
                  </a:lnTo>
                  <a:lnTo>
                    <a:pt x="15081" y="2358"/>
                  </a:lnTo>
                  <a:lnTo>
                    <a:pt x="14737" y="2358"/>
                  </a:lnTo>
                  <a:lnTo>
                    <a:pt x="13558" y="2358"/>
                  </a:lnTo>
                  <a:lnTo>
                    <a:pt x="13558" y="2358"/>
                  </a:lnTo>
                  <a:lnTo>
                    <a:pt x="13313" y="2407"/>
                  </a:lnTo>
                  <a:lnTo>
                    <a:pt x="13116" y="2506"/>
                  </a:lnTo>
                  <a:lnTo>
                    <a:pt x="13018" y="2702"/>
                  </a:lnTo>
                  <a:lnTo>
                    <a:pt x="12969" y="2948"/>
                  </a:lnTo>
                  <a:lnTo>
                    <a:pt x="12969" y="2948"/>
                  </a:lnTo>
                  <a:lnTo>
                    <a:pt x="13018" y="3144"/>
                  </a:lnTo>
                  <a:lnTo>
                    <a:pt x="13116" y="3341"/>
                  </a:lnTo>
                  <a:lnTo>
                    <a:pt x="13313" y="3488"/>
                  </a:lnTo>
                  <a:lnTo>
                    <a:pt x="13558" y="3537"/>
                  </a:lnTo>
                  <a:lnTo>
                    <a:pt x="14737" y="3537"/>
                  </a:lnTo>
                  <a:lnTo>
                    <a:pt x="14737" y="3537"/>
                  </a:lnTo>
                  <a:lnTo>
                    <a:pt x="14934" y="3586"/>
                  </a:lnTo>
                  <a:lnTo>
                    <a:pt x="15130" y="3685"/>
                  </a:lnTo>
                  <a:lnTo>
                    <a:pt x="15278" y="3881"/>
                  </a:lnTo>
                  <a:lnTo>
                    <a:pt x="15327" y="4127"/>
                  </a:lnTo>
                  <a:lnTo>
                    <a:pt x="15327" y="4127"/>
                  </a:lnTo>
                  <a:lnTo>
                    <a:pt x="15278" y="4323"/>
                  </a:lnTo>
                  <a:lnTo>
                    <a:pt x="15130" y="4520"/>
                  </a:lnTo>
                  <a:lnTo>
                    <a:pt x="14934" y="4667"/>
                  </a:lnTo>
                  <a:lnTo>
                    <a:pt x="14737" y="4716"/>
                  </a:lnTo>
                  <a:lnTo>
                    <a:pt x="8499" y="4716"/>
                  </a:lnTo>
                  <a:lnTo>
                    <a:pt x="9186" y="3537"/>
                  </a:lnTo>
                  <a:lnTo>
                    <a:pt x="10021" y="3537"/>
                  </a:lnTo>
                  <a:lnTo>
                    <a:pt x="10021" y="3537"/>
                  </a:lnTo>
                  <a:lnTo>
                    <a:pt x="10267" y="3488"/>
                  </a:lnTo>
                  <a:lnTo>
                    <a:pt x="10414" y="3341"/>
                  </a:lnTo>
                  <a:lnTo>
                    <a:pt x="10562" y="3144"/>
                  </a:lnTo>
                  <a:lnTo>
                    <a:pt x="10611" y="2948"/>
                  </a:lnTo>
                  <a:lnTo>
                    <a:pt x="10611" y="2948"/>
                  </a:lnTo>
                  <a:lnTo>
                    <a:pt x="10562" y="2702"/>
                  </a:lnTo>
                  <a:lnTo>
                    <a:pt x="10414" y="2506"/>
                  </a:lnTo>
                  <a:lnTo>
                    <a:pt x="10267" y="2407"/>
                  </a:lnTo>
                  <a:lnTo>
                    <a:pt x="10021" y="2358"/>
                  </a:lnTo>
                  <a:lnTo>
                    <a:pt x="7663" y="2358"/>
                  </a:lnTo>
                  <a:lnTo>
                    <a:pt x="7663" y="2358"/>
                  </a:lnTo>
                  <a:lnTo>
                    <a:pt x="7467" y="2407"/>
                  </a:lnTo>
                  <a:lnTo>
                    <a:pt x="7270" y="2506"/>
                  </a:lnTo>
                  <a:lnTo>
                    <a:pt x="7123" y="2702"/>
                  </a:lnTo>
                  <a:lnTo>
                    <a:pt x="7074" y="2948"/>
                  </a:lnTo>
                  <a:lnTo>
                    <a:pt x="7074" y="2948"/>
                  </a:lnTo>
                  <a:lnTo>
                    <a:pt x="7123" y="3144"/>
                  </a:lnTo>
                  <a:lnTo>
                    <a:pt x="7270" y="3341"/>
                  </a:lnTo>
                  <a:lnTo>
                    <a:pt x="7467" y="3488"/>
                  </a:lnTo>
                  <a:lnTo>
                    <a:pt x="7663" y="3537"/>
                  </a:lnTo>
                  <a:lnTo>
                    <a:pt x="7811" y="3537"/>
                  </a:lnTo>
                  <a:lnTo>
                    <a:pt x="7172" y="4716"/>
                  </a:lnTo>
                  <a:lnTo>
                    <a:pt x="5895" y="4716"/>
                  </a:lnTo>
                  <a:lnTo>
                    <a:pt x="5895" y="590"/>
                  </a:lnTo>
                  <a:lnTo>
                    <a:pt x="5895" y="590"/>
                  </a:lnTo>
                  <a:lnTo>
                    <a:pt x="5846" y="344"/>
                  </a:lnTo>
                  <a:lnTo>
                    <a:pt x="5748" y="148"/>
                  </a:lnTo>
                  <a:lnTo>
                    <a:pt x="5551" y="49"/>
                  </a:lnTo>
                  <a:lnTo>
                    <a:pt x="5306" y="0"/>
                  </a:lnTo>
                  <a:lnTo>
                    <a:pt x="3586" y="0"/>
                  </a:lnTo>
                  <a:lnTo>
                    <a:pt x="3586" y="1179"/>
                  </a:lnTo>
                  <a:lnTo>
                    <a:pt x="3586" y="1179"/>
                  </a:lnTo>
                  <a:lnTo>
                    <a:pt x="3537" y="1376"/>
                  </a:lnTo>
                  <a:lnTo>
                    <a:pt x="3390" y="1572"/>
                  </a:lnTo>
                  <a:lnTo>
                    <a:pt x="3193" y="1720"/>
                  </a:lnTo>
                  <a:lnTo>
                    <a:pt x="2997" y="1769"/>
                  </a:lnTo>
                  <a:lnTo>
                    <a:pt x="2997" y="1769"/>
                  </a:lnTo>
                  <a:lnTo>
                    <a:pt x="2751" y="1720"/>
                  </a:lnTo>
                  <a:lnTo>
                    <a:pt x="2555" y="1572"/>
                  </a:lnTo>
                  <a:lnTo>
                    <a:pt x="2456" y="1376"/>
                  </a:lnTo>
                  <a:lnTo>
                    <a:pt x="2407" y="1179"/>
                  </a:lnTo>
                  <a:lnTo>
                    <a:pt x="2407" y="0"/>
                  </a:lnTo>
                  <a:lnTo>
                    <a:pt x="590" y="0"/>
                  </a:lnTo>
                  <a:lnTo>
                    <a:pt x="590" y="0"/>
                  </a:lnTo>
                  <a:lnTo>
                    <a:pt x="344" y="49"/>
                  </a:lnTo>
                  <a:lnTo>
                    <a:pt x="148" y="148"/>
                  </a:lnTo>
                  <a:lnTo>
                    <a:pt x="49" y="344"/>
                  </a:lnTo>
                  <a:lnTo>
                    <a:pt x="0" y="590"/>
                  </a:lnTo>
                  <a:lnTo>
                    <a:pt x="0" y="5257"/>
                  </a:lnTo>
                  <a:lnTo>
                    <a:pt x="0" y="5257"/>
                  </a:lnTo>
                  <a:lnTo>
                    <a:pt x="49" y="5502"/>
                  </a:lnTo>
                  <a:lnTo>
                    <a:pt x="148" y="5699"/>
                  </a:lnTo>
                  <a:lnTo>
                    <a:pt x="344" y="5797"/>
                  </a:lnTo>
                  <a:lnTo>
                    <a:pt x="590" y="5846"/>
                  </a:lnTo>
                  <a:lnTo>
                    <a:pt x="1425" y="5846"/>
                  </a:lnTo>
                  <a:lnTo>
                    <a:pt x="2113" y="7614"/>
                  </a:lnTo>
                  <a:lnTo>
                    <a:pt x="2113" y="7614"/>
                  </a:lnTo>
                  <a:lnTo>
                    <a:pt x="1670" y="7909"/>
                  </a:lnTo>
                  <a:lnTo>
                    <a:pt x="1277" y="8253"/>
                  </a:lnTo>
                  <a:lnTo>
                    <a:pt x="884" y="8646"/>
                  </a:lnTo>
                  <a:lnTo>
                    <a:pt x="590" y="9088"/>
                  </a:lnTo>
                  <a:lnTo>
                    <a:pt x="344" y="9530"/>
                  </a:lnTo>
                  <a:lnTo>
                    <a:pt x="148" y="10071"/>
                  </a:lnTo>
                  <a:lnTo>
                    <a:pt x="49" y="10611"/>
                  </a:lnTo>
                  <a:lnTo>
                    <a:pt x="0" y="11151"/>
                  </a:lnTo>
                  <a:lnTo>
                    <a:pt x="0" y="11151"/>
                  </a:lnTo>
                  <a:lnTo>
                    <a:pt x="0" y="11593"/>
                  </a:lnTo>
                  <a:lnTo>
                    <a:pt x="99" y="11986"/>
                  </a:lnTo>
                  <a:lnTo>
                    <a:pt x="197" y="12379"/>
                  </a:lnTo>
                  <a:lnTo>
                    <a:pt x="344" y="12772"/>
                  </a:lnTo>
                  <a:lnTo>
                    <a:pt x="491" y="13116"/>
                  </a:lnTo>
                  <a:lnTo>
                    <a:pt x="737" y="13460"/>
                  </a:lnTo>
                  <a:lnTo>
                    <a:pt x="934" y="13755"/>
                  </a:lnTo>
                  <a:lnTo>
                    <a:pt x="1228" y="14050"/>
                  </a:lnTo>
                  <a:lnTo>
                    <a:pt x="1523" y="14344"/>
                  </a:lnTo>
                  <a:lnTo>
                    <a:pt x="1818" y="14541"/>
                  </a:lnTo>
                  <a:lnTo>
                    <a:pt x="2162" y="14786"/>
                  </a:lnTo>
                  <a:lnTo>
                    <a:pt x="2555" y="14934"/>
                  </a:lnTo>
                  <a:lnTo>
                    <a:pt x="2948" y="15081"/>
                  </a:lnTo>
                  <a:lnTo>
                    <a:pt x="3341" y="15179"/>
                  </a:lnTo>
                  <a:lnTo>
                    <a:pt x="3734" y="15229"/>
                  </a:lnTo>
                  <a:lnTo>
                    <a:pt x="4127" y="15278"/>
                  </a:lnTo>
                  <a:lnTo>
                    <a:pt x="4127" y="15278"/>
                  </a:lnTo>
                  <a:lnTo>
                    <a:pt x="4520" y="15229"/>
                  </a:lnTo>
                  <a:lnTo>
                    <a:pt x="4913" y="15179"/>
                  </a:lnTo>
                  <a:lnTo>
                    <a:pt x="5256" y="15130"/>
                  </a:lnTo>
                  <a:lnTo>
                    <a:pt x="5600" y="14983"/>
                  </a:lnTo>
                  <a:lnTo>
                    <a:pt x="5944" y="14836"/>
                  </a:lnTo>
                  <a:lnTo>
                    <a:pt x="6239" y="14688"/>
                  </a:lnTo>
                  <a:lnTo>
                    <a:pt x="6583" y="14492"/>
                  </a:lnTo>
                  <a:lnTo>
                    <a:pt x="6828" y="14246"/>
                  </a:lnTo>
                  <a:lnTo>
                    <a:pt x="7123" y="14000"/>
                  </a:lnTo>
                  <a:lnTo>
                    <a:pt x="7320" y="13706"/>
                  </a:lnTo>
                  <a:lnTo>
                    <a:pt x="7565" y="13411"/>
                  </a:lnTo>
                  <a:lnTo>
                    <a:pt x="7713" y="13116"/>
                  </a:lnTo>
                  <a:lnTo>
                    <a:pt x="7909" y="12822"/>
                  </a:lnTo>
                  <a:lnTo>
                    <a:pt x="8007" y="12478"/>
                  </a:lnTo>
                  <a:lnTo>
                    <a:pt x="8155" y="12085"/>
                  </a:lnTo>
                  <a:lnTo>
                    <a:pt x="8204" y="11741"/>
                  </a:lnTo>
                  <a:lnTo>
                    <a:pt x="8842" y="11741"/>
                  </a:lnTo>
                  <a:lnTo>
                    <a:pt x="8842" y="11741"/>
                  </a:lnTo>
                  <a:lnTo>
                    <a:pt x="8990" y="11741"/>
                  </a:lnTo>
                  <a:lnTo>
                    <a:pt x="9137" y="11643"/>
                  </a:lnTo>
                  <a:lnTo>
                    <a:pt x="9235" y="11593"/>
                  </a:lnTo>
                  <a:lnTo>
                    <a:pt x="9334" y="11446"/>
                  </a:lnTo>
                  <a:lnTo>
                    <a:pt x="12379" y="6435"/>
                  </a:lnTo>
                  <a:lnTo>
                    <a:pt x="13313" y="7958"/>
                  </a:lnTo>
                  <a:lnTo>
                    <a:pt x="13313" y="7958"/>
                  </a:lnTo>
                  <a:lnTo>
                    <a:pt x="12969" y="8302"/>
                  </a:lnTo>
                  <a:lnTo>
                    <a:pt x="12674" y="8597"/>
                  </a:lnTo>
                  <a:lnTo>
                    <a:pt x="12428" y="8990"/>
                  </a:lnTo>
                  <a:lnTo>
                    <a:pt x="12183" y="9383"/>
                  </a:lnTo>
                  <a:lnTo>
                    <a:pt x="12035" y="9776"/>
                  </a:lnTo>
                  <a:lnTo>
                    <a:pt x="11888" y="10218"/>
                  </a:lnTo>
                  <a:lnTo>
                    <a:pt x="11790" y="10660"/>
                  </a:lnTo>
                  <a:lnTo>
                    <a:pt x="11790" y="11151"/>
                  </a:lnTo>
                  <a:lnTo>
                    <a:pt x="11790" y="11151"/>
                  </a:lnTo>
                  <a:lnTo>
                    <a:pt x="11790" y="11593"/>
                  </a:lnTo>
                  <a:lnTo>
                    <a:pt x="11888" y="11986"/>
                  </a:lnTo>
                  <a:lnTo>
                    <a:pt x="11986" y="12379"/>
                  </a:lnTo>
                  <a:lnTo>
                    <a:pt x="12085" y="12772"/>
                  </a:lnTo>
                  <a:lnTo>
                    <a:pt x="12281" y="13116"/>
                  </a:lnTo>
                  <a:lnTo>
                    <a:pt x="12478" y="13460"/>
                  </a:lnTo>
                  <a:lnTo>
                    <a:pt x="12723" y="13755"/>
                  </a:lnTo>
                  <a:lnTo>
                    <a:pt x="12969" y="14050"/>
                  </a:lnTo>
                  <a:lnTo>
                    <a:pt x="13264" y="14344"/>
                  </a:lnTo>
                  <a:lnTo>
                    <a:pt x="13607" y="14541"/>
                  </a:lnTo>
                  <a:lnTo>
                    <a:pt x="13951" y="14786"/>
                  </a:lnTo>
                  <a:lnTo>
                    <a:pt x="14295" y="14934"/>
                  </a:lnTo>
                  <a:lnTo>
                    <a:pt x="14688" y="15081"/>
                  </a:lnTo>
                  <a:lnTo>
                    <a:pt x="15081" y="15179"/>
                  </a:lnTo>
                  <a:lnTo>
                    <a:pt x="15474" y="15229"/>
                  </a:lnTo>
                  <a:lnTo>
                    <a:pt x="15916" y="15278"/>
                  </a:lnTo>
                  <a:lnTo>
                    <a:pt x="15916" y="15278"/>
                  </a:lnTo>
                  <a:lnTo>
                    <a:pt x="16309" y="15229"/>
                  </a:lnTo>
                  <a:lnTo>
                    <a:pt x="16702" y="15179"/>
                  </a:lnTo>
                  <a:lnTo>
                    <a:pt x="17095" y="15081"/>
                  </a:lnTo>
                  <a:lnTo>
                    <a:pt x="17488" y="14934"/>
                  </a:lnTo>
                  <a:lnTo>
                    <a:pt x="17881" y="14786"/>
                  </a:lnTo>
                  <a:lnTo>
                    <a:pt x="18225" y="14541"/>
                  </a:lnTo>
                  <a:lnTo>
                    <a:pt x="18520" y="14344"/>
                  </a:lnTo>
                  <a:lnTo>
                    <a:pt x="18814" y="14050"/>
                  </a:lnTo>
                  <a:lnTo>
                    <a:pt x="19109" y="13755"/>
                  </a:lnTo>
                  <a:lnTo>
                    <a:pt x="19306" y="13460"/>
                  </a:lnTo>
                  <a:lnTo>
                    <a:pt x="19551" y="13116"/>
                  </a:lnTo>
                  <a:lnTo>
                    <a:pt x="19699" y="12772"/>
                  </a:lnTo>
                  <a:lnTo>
                    <a:pt x="19846" y="12379"/>
                  </a:lnTo>
                  <a:lnTo>
                    <a:pt x="19944" y="11986"/>
                  </a:lnTo>
                  <a:lnTo>
                    <a:pt x="20043" y="11593"/>
                  </a:lnTo>
                  <a:lnTo>
                    <a:pt x="20043" y="11151"/>
                  </a:lnTo>
                  <a:lnTo>
                    <a:pt x="20043" y="11151"/>
                  </a:lnTo>
                  <a:lnTo>
                    <a:pt x="20043" y="10709"/>
                  </a:lnTo>
                  <a:lnTo>
                    <a:pt x="19944" y="10316"/>
                  </a:lnTo>
                  <a:lnTo>
                    <a:pt x="19846" y="9923"/>
                  </a:lnTo>
                  <a:lnTo>
                    <a:pt x="19699" y="9530"/>
                  </a:lnTo>
                  <a:lnTo>
                    <a:pt x="19551" y="9186"/>
                  </a:lnTo>
                  <a:lnTo>
                    <a:pt x="19306" y="8843"/>
                  </a:lnTo>
                  <a:lnTo>
                    <a:pt x="19109" y="8548"/>
                  </a:lnTo>
                  <a:lnTo>
                    <a:pt x="18814" y="8253"/>
                  </a:lnTo>
                  <a:lnTo>
                    <a:pt x="18520" y="7958"/>
                  </a:lnTo>
                  <a:lnTo>
                    <a:pt x="18225" y="7762"/>
                  </a:lnTo>
                  <a:lnTo>
                    <a:pt x="17881" y="7516"/>
                  </a:lnTo>
                  <a:lnTo>
                    <a:pt x="17488" y="7369"/>
                  </a:lnTo>
                  <a:lnTo>
                    <a:pt x="17095" y="7221"/>
                  </a:lnTo>
                  <a:lnTo>
                    <a:pt x="16702" y="7123"/>
                  </a:lnTo>
                  <a:lnTo>
                    <a:pt x="16309" y="7074"/>
                  </a:lnTo>
                  <a:lnTo>
                    <a:pt x="15916" y="7025"/>
                  </a:lnTo>
                  <a:lnTo>
                    <a:pt x="15916" y="702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80"/>
            <p:cNvSpPr/>
            <p:nvPr/>
          </p:nvSpPr>
          <p:spPr>
            <a:xfrm>
              <a:off x="6215175" y="3530475"/>
              <a:ext cx="95825" cy="36850"/>
            </a:xfrm>
            <a:custGeom>
              <a:avLst/>
              <a:gdLst/>
              <a:ahLst/>
              <a:cxnLst/>
              <a:rect l="l" t="t" r="r" b="b"/>
              <a:pathLst>
                <a:path w="3833" h="1474" fill="none" extrusionOk="0">
                  <a:moveTo>
                    <a:pt x="1" y="0"/>
                  </a:moveTo>
                  <a:lnTo>
                    <a:pt x="3833" y="0"/>
                  </a:lnTo>
                  <a:lnTo>
                    <a:pt x="2997" y="1474"/>
                  </a:lnTo>
                  <a:lnTo>
                    <a:pt x="2997" y="1474"/>
                  </a:lnTo>
                  <a:lnTo>
                    <a:pt x="2654" y="1375"/>
                  </a:lnTo>
                  <a:lnTo>
                    <a:pt x="2261" y="1277"/>
                  </a:lnTo>
                  <a:lnTo>
                    <a:pt x="1868" y="1228"/>
                  </a:lnTo>
                  <a:lnTo>
                    <a:pt x="1475" y="1179"/>
                  </a:lnTo>
                  <a:lnTo>
                    <a:pt x="1475" y="1179"/>
                  </a:lnTo>
                  <a:lnTo>
                    <a:pt x="1032" y="1228"/>
                  </a:lnTo>
                  <a:lnTo>
                    <a:pt x="541" y="1326"/>
                  </a:ln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80"/>
            <p:cNvSpPr/>
            <p:nvPr/>
          </p:nvSpPr>
          <p:spPr>
            <a:xfrm>
              <a:off x="6277825" y="3607825"/>
              <a:ext cx="46675" cy="40550"/>
            </a:xfrm>
            <a:custGeom>
              <a:avLst/>
              <a:gdLst/>
              <a:ahLst/>
              <a:cxnLst/>
              <a:rect l="l" t="t" r="r" b="b"/>
              <a:pathLst>
                <a:path w="1867" h="1622" fill="none" extrusionOk="0">
                  <a:moveTo>
                    <a:pt x="1867" y="1622"/>
                  </a:moveTo>
                  <a:lnTo>
                    <a:pt x="0" y="1622"/>
                  </a:lnTo>
                  <a:lnTo>
                    <a:pt x="934" y="1"/>
                  </a:lnTo>
                  <a:lnTo>
                    <a:pt x="934" y="1"/>
                  </a:lnTo>
                  <a:lnTo>
                    <a:pt x="1228" y="345"/>
                  </a:lnTo>
                  <a:lnTo>
                    <a:pt x="1523" y="738"/>
                  </a:lnTo>
                  <a:lnTo>
                    <a:pt x="1720" y="1180"/>
                  </a:lnTo>
                  <a:lnTo>
                    <a:pt x="1867" y="1622"/>
                  </a:lnTo>
                  <a:lnTo>
                    <a:pt x="1867" y="1622"/>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80"/>
            <p:cNvSpPr/>
            <p:nvPr/>
          </p:nvSpPr>
          <p:spPr>
            <a:xfrm>
              <a:off x="6239750" y="3589400"/>
              <a:ext cx="35625" cy="40550"/>
            </a:xfrm>
            <a:custGeom>
              <a:avLst/>
              <a:gdLst/>
              <a:ahLst/>
              <a:cxnLst/>
              <a:rect l="l" t="t" r="r" b="b"/>
              <a:pathLst>
                <a:path w="1425" h="1622" fill="none" extrusionOk="0">
                  <a:moveTo>
                    <a:pt x="1425" y="148"/>
                  </a:moveTo>
                  <a:lnTo>
                    <a:pt x="590" y="1622"/>
                  </a:lnTo>
                  <a:lnTo>
                    <a:pt x="0" y="50"/>
                  </a:lnTo>
                  <a:lnTo>
                    <a:pt x="0" y="50"/>
                  </a:lnTo>
                  <a:lnTo>
                    <a:pt x="492" y="1"/>
                  </a:lnTo>
                  <a:lnTo>
                    <a:pt x="492" y="1"/>
                  </a:lnTo>
                  <a:lnTo>
                    <a:pt x="983" y="50"/>
                  </a:lnTo>
                  <a:lnTo>
                    <a:pt x="1425" y="148"/>
                  </a:lnTo>
                  <a:lnTo>
                    <a:pt x="1425" y="148"/>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80"/>
            <p:cNvSpPr/>
            <p:nvPr/>
          </p:nvSpPr>
          <p:spPr>
            <a:xfrm>
              <a:off x="6178350" y="3601700"/>
              <a:ext cx="146150" cy="135100"/>
            </a:xfrm>
            <a:custGeom>
              <a:avLst/>
              <a:gdLst/>
              <a:ahLst/>
              <a:cxnLst/>
              <a:rect l="l" t="t" r="r" b="b"/>
              <a:pathLst>
                <a:path w="5846" h="5404" fill="none" extrusionOk="0">
                  <a:moveTo>
                    <a:pt x="2948" y="5404"/>
                  </a:moveTo>
                  <a:lnTo>
                    <a:pt x="2948" y="5404"/>
                  </a:lnTo>
                  <a:lnTo>
                    <a:pt x="2653" y="5355"/>
                  </a:lnTo>
                  <a:lnTo>
                    <a:pt x="2358" y="5355"/>
                  </a:lnTo>
                  <a:lnTo>
                    <a:pt x="1818" y="5158"/>
                  </a:lnTo>
                  <a:lnTo>
                    <a:pt x="1327" y="4912"/>
                  </a:lnTo>
                  <a:lnTo>
                    <a:pt x="884" y="4519"/>
                  </a:lnTo>
                  <a:lnTo>
                    <a:pt x="491" y="4077"/>
                  </a:lnTo>
                  <a:lnTo>
                    <a:pt x="246" y="3586"/>
                  </a:lnTo>
                  <a:lnTo>
                    <a:pt x="148" y="3341"/>
                  </a:lnTo>
                  <a:lnTo>
                    <a:pt x="49" y="3046"/>
                  </a:lnTo>
                  <a:lnTo>
                    <a:pt x="0" y="2751"/>
                  </a:lnTo>
                  <a:lnTo>
                    <a:pt x="0" y="2456"/>
                  </a:lnTo>
                  <a:lnTo>
                    <a:pt x="0" y="2456"/>
                  </a:lnTo>
                  <a:lnTo>
                    <a:pt x="0" y="2063"/>
                  </a:lnTo>
                  <a:lnTo>
                    <a:pt x="98" y="1719"/>
                  </a:lnTo>
                  <a:lnTo>
                    <a:pt x="197" y="1376"/>
                  </a:lnTo>
                  <a:lnTo>
                    <a:pt x="393" y="1032"/>
                  </a:lnTo>
                  <a:lnTo>
                    <a:pt x="590" y="737"/>
                  </a:lnTo>
                  <a:lnTo>
                    <a:pt x="786" y="442"/>
                  </a:lnTo>
                  <a:lnTo>
                    <a:pt x="1081" y="197"/>
                  </a:lnTo>
                  <a:lnTo>
                    <a:pt x="1376" y="0"/>
                  </a:lnTo>
                  <a:lnTo>
                    <a:pt x="2407" y="2653"/>
                  </a:lnTo>
                  <a:lnTo>
                    <a:pt x="2407" y="2653"/>
                  </a:lnTo>
                  <a:lnTo>
                    <a:pt x="2505" y="2849"/>
                  </a:lnTo>
                  <a:lnTo>
                    <a:pt x="2653" y="2948"/>
                  </a:lnTo>
                  <a:lnTo>
                    <a:pt x="2800" y="2997"/>
                  </a:lnTo>
                  <a:lnTo>
                    <a:pt x="2948" y="3046"/>
                  </a:lnTo>
                  <a:lnTo>
                    <a:pt x="5846" y="3046"/>
                  </a:lnTo>
                  <a:lnTo>
                    <a:pt x="5846" y="3046"/>
                  </a:lnTo>
                  <a:lnTo>
                    <a:pt x="5699" y="3537"/>
                  </a:lnTo>
                  <a:lnTo>
                    <a:pt x="5502" y="3979"/>
                  </a:lnTo>
                  <a:lnTo>
                    <a:pt x="5207" y="4372"/>
                  </a:lnTo>
                  <a:lnTo>
                    <a:pt x="4814" y="4716"/>
                  </a:lnTo>
                  <a:lnTo>
                    <a:pt x="4421" y="5011"/>
                  </a:lnTo>
                  <a:lnTo>
                    <a:pt x="3979" y="5207"/>
                  </a:lnTo>
                  <a:lnTo>
                    <a:pt x="3488" y="5355"/>
                  </a:lnTo>
                  <a:lnTo>
                    <a:pt x="2948" y="5404"/>
                  </a:lnTo>
                  <a:lnTo>
                    <a:pt x="2948" y="5404"/>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80"/>
            <p:cNvSpPr/>
            <p:nvPr/>
          </p:nvSpPr>
          <p:spPr>
            <a:xfrm>
              <a:off x="6315900" y="3530475"/>
              <a:ext cx="116675" cy="117900"/>
            </a:xfrm>
            <a:custGeom>
              <a:avLst/>
              <a:gdLst/>
              <a:ahLst/>
              <a:cxnLst/>
              <a:rect l="l" t="t" r="r" b="b"/>
              <a:pathLst>
                <a:path w="4667" h="4716" fill="none" extrusionOk="0">
                  <a:moveTo>
                    <a:pt x="1818" y="4716"/>
                  </a:moveTo>
                  <a:lnTo>
                    <a:pt x="1523" y="4716"/>
                  </a:lnTo>
                  <a:lnTo>
                    <a:pt x="1523" y="4716"/>
                  </a:lnTo>
                  <a:lnTo>
                    <a:pt x="1425" y="4323"/>
                  </a:lnTo>
                  <a:lnTo>
                    <a:pt x="1326" y="3930"/>
                  </a:lnTo>
                  <a:lnTo>
                    <a:pt x="1179" y="3586"/>
                  </a:lnTo>
                  <a:lnTo>
                    <a:pt x="982" y="3242"/>
                  </a:lnTo>
                  <a:lnTo>
                    <a:pt x="786" y="2898"/>
                  </a:lnTo>
                  <a:lnTo>
                    <a:pt x="540" y="2604"/>
                  </a:lnTo>
                  <a:lnTo>
                    <a:pt x="295" y="2358"/>
                  </a:lnTo>
                  <a:lnTo>
                    <a:pt x="0" y="2063"/>
                  </a:lnTo>
                  <a:lnTo>
                    <a:pt x="1179" y="0"/>
                  </a:lnTo>
                  <a:lnTo>
                    <a:pt x="4667" y="0"/>
                  </a:lnTo>
                  <a:lnTo>
                    <a:pt x="1818" y="4716"/>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80"/>
            <p:cNvSpPr/>
            <p:nvPr/>
          </p:nvSpPr>
          <p:spPr>
            <a:xfrm>
              <a:off x="6473075" y="3589400"/>
              <a:ext cx="147400" cy="147400"/>
            </a:xfrm>
            <a:custGeom>
              <a:avLst/>
              <a:gdLst/>
              <a:ahLst/>
              <a:cxnLst/>
              <a:rect l="l" t="t" r="r" b="b"/>
              <a:pathLst>
                <a:path w="5896" h="5896" fill="none" extrusionOk="0">
                  <a:moveTo>
                    <a:pt x="2948" y="5896"/>
                  </a:moveTo>
                  <a:lnTo>
                    <a:pt x="2948" y="5896"/>
                  </a:lnTo>
                  <a:lnTo>
                    <a:pt x="2604" y="5847"/>
                  </a:lnTo>
                  <a:lnTo>
                    <a:pt x="2359" y="5847"/>
                  </a:lnTo>
                  <a:lnTo>
                    <a:pt x="1769" y="5650"/>
                  </a:lnTo>
                  <a:lnTo>
                    <a:pt x="1278" y="5404"/>
                  </a:lnTo>
                  <a:lnTo>
                    <a:pt x="836" y="5011"/>
                  </a:lnTo>
                  <a:lnTo>
                    <a:pt x="492" y="4569"/>
                  </a:lnTo>
                  <a:lnTo>
                    <a:pt x="197" y="4078"/>
                  </a:lnTo>
                  <a:lnTo>
                    <a:pt x="50" y="3538"/>
                  </a:lnTo>
                  <a:lnTo>
                    <a:pt x="1" y="3243"/>
                  </a:lnTo>
                  <a:lnTo>
                    <a:pt x="1" y="2948"/>
                  </a:lnTo>
                  <a:lnTo>
                    <a:pt x="1" y="2948"/>
                  </a:lnTo>
                  <a:lnTo>
                    <a:pt x="1" y="2654"/>
                  </a:lnTo>
                  <a:lnTo>
                    <a:pt x="50" y="2310"/>
                  </a:lnTo>
                  <a:lnTo>
                    <a:pt x="148" y="2015"/>
                  </a:lnTo>
                  <a:lnTo>
                    <a:pt x="246" y="1769"/>
                  </a:lnTo>
                  <a:lnTo>
                    <a:pt x="394" y="1475"/>
                  </a:lnTo>
                  <a:lnTo>
                    <a:pt x="541" y="1229"/>
                  </a:lnTo>
                  <a:lnTo>
                    <a:pt x="934" y="787"/>
                  </a:lnTo>
                  <a:lnTo>
                    <a:pt x="2408" y="3243"/>
                  </a:lnTo>
                  <a:lnTo>
                    <a:pt x="2408" y="3243"/>
                  </a:lnTo>
                  <a:lnTo>
                    <a:pt x="2555" y="3440"/>
                  </a:lnTo>
                  <a:lnTo>
                    <a:pt x="2801" y="3538"/>
                  </a:lnTo>
                  <a:lnTo>
                    <a:pt x="2997" y="3538"/>
                  </a:lnTo>
                  <a:lnTo>
                    <a:pt x="3243" y="3440"/>
                  </a:lnTo>
                  <a:lnTo>
                    <a:pt x="3243" y="3440"/>
                  </a:lnTo>
                  <a:lnTo>
                    <a:pt x="3390" y="3292"/>
                  </a:lnTo>
                  <a:lnTo>
                    <a:pt x="3489" y="3096"/>
                  </a:lnTo>
                  <a:lnTo>
                    <a:pt x="3489" y="2850"/>
                  </a:lnTo>
                  <a:lnTo>
                    <a:pt x="3439" y="2654"/>
                  </a:lnTo>
                  <a:lnTo>
                    <a:pt x="1966" y="197"/>
                  </a:lnTo>
                  <a:lnTo>
                    <a:pt x="1966" y="197"/>
                  </a:lnTo>
                  <a:lnTo>
                    <a:pt x="2408" y="50"/>
                  </a:lnTo>
                  <a:lnTo>
                    <a:pt x="2948" y="1"/>
                  </a:lnTo>
                  <a:lnTo>
                    <a:pt x="2948" y="1"/>
                  </a:lnTo>
                  <a:lnTo>
                    <a:pt x="3243" y="50"/>
                  </a:lnTo>
                  <a:lnTo>
                    <a:pt x="3538" y="50"/>
                  </a:lnTo>
                  <a:lnTo>
                    <a:pt x="4078" y="247"/>
                  </a:lnTo>
                  <a:lnTo>
                    <a:pt x="4569" y="492"/>
                  </a:lnTo>
                  <a:lnTo>
                    <a:pt x="5011" y="885"/>
                  </a:lnTo>
                  <a:lnTo>
                    <a:pt x="5404" y="1327"/>
                  </a:lnTo>
                  <a:lnTo>
                    <a:pt x="5650" y="1818"/>
                  </a:lnTo>
                  <a:lnTo>
                    <a:pt x="5748" y="2064"/>
                  </a:lnTo>
                  <a:lnTo>
                    <a:pt x="5846" y="2359"/>
                  </a:lnTo>
                  <a:lnTo>
                    <a:pt x="5896" y="2654"/>
                  </a:lnTo>
                  <a:lnTo>
                    <a:pt x="5896" y="2948"/>
                  </a:lnTo>
                  <a:lnTo>
                    <a:pt x="5896" y="2948"/>
                  </a:lnTo>
                  <a:lnTo>
                    <a:pt x="5896" y="3243"/>
                  </a:lnTo>
                  <a:lnTo>
                    <a:pt x="5846" y="3538"/>
                  </a:lnTo>
                  <a:lnTo>
                    <a:pt x="5748" y="3833"/>
                  </a:lnTo>
                  <a:lnTo>
                    <a:pt x="5650" y="4078"/>
                  </a:lnTo>
                  <a:lnTo>
                    <a:pt x="5404" y="4569"/>
                  </a:lnTo>
                  <a:lnTo>
                    <a:pt x="5011" y="5011"/>
                  </a:lnTo>
                  <a:lnTo>
                    <a:pt x="4569" y="5404"/>
                  </a:lnTo>
                  <a:lnTo>
                    <a:pt x="4078" y="5650"/>
                  </a:lnTo>
                  <a:lnTo>
                    <a:pt x="3538" y="5847"/>
                  </a:lnTo>
                  <a:lnTo>
                    <a:pt x="3243" y="5847"/>
                  </a:lnTo>
                  <a:lnTo>
                    <a:pt x="2948" y="5896"/>
                  </a:lnTo>
                  <a:lnTo>
                    <a:pt x="2948" y="5896"/>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80"/>
            <p:cNvSpPr/>
            <p:nvPr/>
          </p:nvSpPr>
          <p:spPr>
            <a:xfrm>
              <a:off x="6546775" y="3736775"/>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6" name="Google Shape;2046;p80"/>
          <p:cNvGrpSpPr/>
          <p:nvPr/>
        </p:nvGrpSpPr>
        <p:grpSpPr>
          <a:xfrm>
            <a:off x="7422933" y="3249920"/>
            <a:ext cx="465198" cy="465198"/>
            <a:chOff x="6880800" y="3324150"/>
            <a:chExt cx="501075" cy="501075"/>
          </a:xfrm>
        </p:grpSpPr>
        <p:sp>
          <p:nvSpPr>
            <p:cNvPr id="2047" name="Google Shape;2047;p80"/>
            <p:cNvSpPr/>
            <p:nvPr/>
          </p:nvSpPr>
          <p:spPr>
            <a:xfrm>
              <a:off x="6880800" y="3324150"/>
              <a:ext cx="89675" cy="88450"/>
            </a:xfrm>
            <a:custGeom>
              <a:avLst/>
              <a:gdLst/>
              <a:ahLst/>
              <a:cxnLst/>
              <a:rect l="l" t="t" r="r" b="b"/>
              <a:pathLst>
                <a:path w="3587" h="3538" extrusionOk="0">
                  <a:moveTo>
                    <a:pt x="590" y="0"/>
                  </a:moveTo>
                  <a:lnTo>
                    <a:pt x="345" y="49"/>
                  </a:lnTo>
                  <a:lnTo>
                    <a:pt x="148" y="148"/>
                  </a:lnTo>
                  <a:lnTo>
                    <a:pt x="50" y="344"/>
                  </a:lnTo>
                  <a:lnTo>
                    <a:pt x="1" y="590"/>
                  </a:lnTo>
                  <a:lnTo>
                    <a:pt x="1" y="2948"/>
                  </a:lnTo>
                  <a:lnTo>
                    <a:pt x="50" y="3144"/>
                  </a:lnTo>
                  <a:lnTo>
                    <a:pt x="148" y="3341"/>
                  </a:lnTo>
                  <a:lnTo>
                    <a:pt x="345" y="3488"/>
                  </a:lnTo>
                  <a:lnTo>
                    <a:pt x="590" y="3537"/>
                  </a:lnTo>
                  <a:lnTo>
                    <a:pt x="836" y="3488"/>
                  </a:lnTo>
                  <a:lnTo>
                    <a:pt x="983" y="3341"/>
                  </a:lnTo>
                  <a:lnTo>
                    <a:pt x="1131" y="3144"/>
                  </a:lnTo>
                  <a:lnTo>
                    <a:pt x="1180" y="2948"/>
                  </a:lnTo>
                  <a:lnTo>
                    <a:pt x="1180" y="1179"/>
                  </a:lnTo>
                  <a:lnTo>
                    <a:pt x="2997" y="1179"/>
                  </a:lnTo>
                  <a:lnTo>
                    <a:pt x="3194" y="1130"/>
                  </a:lnTo>
                  <a:lnTo>
                    <a:pt x="3390" y="983"/>
                  </a:lnTo>
                  <a:lnTo>
                    <a:pt x="3538" y="835"/>
                  </a:lnTo>
                  <a:lnTo>
                    <a:pt x="3587" y="590"/>
                  </a:lnTo>
                  <a:lnTo>
                    <a:pt x="3538" y="344"/>
                  </a:lnTo>
                  <a:lnTo>
                    <a:pt x="3390" y="148"/>
                  </a:lnTo>
                  <a:lnTo>
                    <a:pt x="3194" y="49"/>
                  </a:lnTo>
                  <a:lnTo>
                    <a:pt x="29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80"/>
            <p:cNvSpPr/>
            <p:nvPr/>
          </p:nvSpPr>
          <p:spPr>
            <a:xfrm>
              <a:off x="6880800" y="3324150"/>
              <a:ext cx="89675" cy="88450"/>
            </a:xfrm>
            <a:custGeom>
              <a:avLst/>
              <a:gdLst/>
              <a:ahLst/>
              <a:cxnLst/>
              <a:rect l="l" t="t" r="r" b="b"/>
              <a:pathLst>
                <a:path w="3587" h="3538" fill="none" extrusionOk="0">
                  <a:moveTo>
                    <a:pt x="590" y="3537"/>
                  </a:moveTo>
                  <a:lnTo>
                    <a:pt x="590" y="3537"/>
                  </a:lnTo>
                  <a:lnTo>
                    <a:pt x="836" y="3488"/>
                  </a:lnTo>
                  <a:lnTo>
                    <a:pt x="983" y="3341"/>
                  </a:lnTo>
                  <a:lnTo>
                    <a:pt x="1131" y="3144"/>
                  </a:lnTo>
                  <a:lnTo>
                    <a:pt x="1180" y="2948"/>
                  </a:lnTo>
                  <a:lnTo>
                    <a:pt x="1180" y="1179"/>
                  </a:lnTo>
                  <a:lnTo>
                    <a:pt x="2997" y="1179"/>
                  </a:lnTo>
                  <a:lnTo>
                    <a:pt x="2997" y="1179"/>
                  </a:lnTo>
                  <a:lnTo>
                    <a:pt x="3194" y="1130"/>
                  </a:lnTo>
                  <a:lnTo>
                    <a:pt x="3390" y="983"/>
                  </a:lnTo>
                  <a:lnTo>
                    <a:pt x="3538" y="835"/>
                  </a:lnTo>
                  <a:lnTo>
                    <a:pt x="3587" y="590"/>
                  </a:lnTo>
                  <a:lnTo>
                    <a:pt x="3587" y="590"/>
                  </a:lnTo>
                  <a:lnTo>
                    <a:pt x="3538" y="344"/>
                  </a:lnTo>
                  <a:lnTo>
                    <a:pt x="3390" y="148"/>
                  </a:lnTo>
                  <a:lnTo>
                    <a:pt x="3194" y="49"/>
                  </a:lnTo>
                  <a:lnTo>
                    <a:pt x="2997" y="0"/>
                  </a:lnTo>
                  <a:lnTo>
                    <a:pt x="590" y="0"/>
                  </a:lnTo>
                  <a:lnTo>
                    <a:pt x="590" y="0"/>
                  </a:lnTo>
                  <a:lnTo>
                    <a:pt x="345" y="49"/>
                  </a:lnTo>
                  <a:lnTo>
                    <a:pt x="148" y="148"/>
                  </a:lnTo>
                  <a:lnTo>
                    <a:pt x="50" y="344"/>
                  </a:lnTo>
                  <a:lnTo>
                    <a:pt x="1" y="590"/>
                  </a:lnTo>
                  <a:lnTo>
                    <a:pt x="1" y="2948"/>
                  </a:lnTo>
                  <a:lnTo>
                    <a:pt x="1" y="2948"/>
                  </a:lnTo>
                  <a:lnTo>
                    <a:pt x="50" y="3144"/>
                  </a:lnTo>
                  <a:lnTo>
                    <a:pt x="148" y="3341"/>
                  </a:lnTo>
                  <a:lnTo>
                    <a:pt x="345" y="3488"/>
                  </a:lnTo>
                  <a:lnTo>
                    <a:pt x="590" y="3537"/>
                  </a:lnTo>
                  <a:lnTo>
                    <a:pt x="590" y="3537"/>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80"/>
            <p:cNvSpPr/>
            <p:nvPr/>
          </p:nvSpPr>
          <p:spPr>
            <a:xfrm>
              <a:off x="6895550" y="3412575"/>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80"/>
            <p:cNvSpPr/>
            <p:nvPr/>
          </p:nvSpPr>
          <p:spPr>
            <a:xfrm>
              <a:off x="7292225" y="3324150"/>
              <a:ext cx="89650" cy="88450"/>
            </a:xfrm>
            <a:custGeom>
              <a:avLst/>
              <a:gdLst/>
              <a:ahLst/>
              <a:cxnLst/>
              <a:rect l="l" t="t" r="r" b="b"/>
              <a:pathLst>
                <a:path w="3586" h="3538" extrusionOk="0">
                  <a:moveTo>
                    <a:pt x="589" y="0"/>
                  </a:moveTo>
                  <a:lnTo>
                    <a:pt x="393" y="49"/>
                  </a:lnTo>
                  <a:lnTo>
                    <a:pt x="197" y="148"/>
                  </a:lnTo>
                  <a:lnTo>
                    <a:pt x="49" y="344"/>
                  </a:lnTo>
                  <a:lnTo>
                    <a:pt x="0" y="590"/>
                  </a:lnTo>
                  <a:lnTo>
                    <a:pt x="49" y="835"/>
                  </a:lnTo>
                  <a:lnTo>
                    <a:pt x="197" y="983"/>
                  </a:lnTo>
                  <a:lnTo>
                    <a:pt x="393" y="1130"/>
                  </a:lnTo>
                  <a:lnTo>
                    <a:pt x="589" y="1179"/>
                  </a:lnTo>
                  <a:lnTo>
                    <a:pt x="2407" y="1179"/>
                  </a:lnTo>
                  <a:lnTo>
                    <a:pt x="2407" y="2948"/>
                  </a:lnTo>
                  <a:lnTo>
                    <a:pt x="2456" y="3144"/>
                  </a:lnTo>
                  <a:lnTo>
                    <a:pt x="2604" y="3341"/>
                  </a:lnTo>
                  <a:lnTo>
                    <a:pt x="2751" y="3488"/>
                  </a:lnTo>
                  <a:lnTo>
                    <a:pt x="2997" y="3537"/>
                  </a:lnTo>
                  <a:lnTo>
                    <a:pt x="3242" y="3488"/>
                  </a:lnTo>
                  <a:lnTo>
                    <a:pt x="3439" y="3341"/>
                  </a:lnTo>
                  <a:lnTo>
                    <a:pt x="3537" y="3144"/>
                  </a:lnTo>
                  <a:lnTo>
                    <a:pt x="3586" y="2948"/>
                  </a:lnTo>
                  <a:lnTo>
                    <a:pt x="3586" y="590"/>
                  </a:lnTo>
                  <a:lnTo>
                    <a:pt x="3537" y="344"/>
                  </a:lnTo>
                  <a:lnTo>
                    <a:pt x="3439" y="148"/>
                  </a:lnTo>
                  <a:lnTo>
                    <a:pt x="3242" y="49"/>
                  </a:lnTo>
                  <a:lnTo>
                    <a:pt x="29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80"/>
            <p:cNvSpPr/>
            <p:nvPr/>
          </p:nvSpPr>
          <p:spPr>
            <a:xfrm>
              <a:off x="7292225" y="3324150"/>
              <a:ext cx="89650" cy="88450"/>
            </a:xfrm>
            <a:custGeom>
              <a:avLst/>
              <a:gdLst/>
              <a:ahLst/>
              <a:cxnLst/>
              <a:rect l="l" t="t" r="r" b="b"/>
              <a:pathLst>
                <a:path w="3586" h="3538" fill="none" extrusionOk="0">
                  <a:moveTo>
                    <a:pt x="2997" y="0"/>
                  </a:moveTo>
                  <a:lnTo>
                    <a:pt x="589" y="0"/>
                  </a:lnTo>
                  <a:lnTo>
                    <a:pt x="589" y="0"/>
                  </a:lnTo>
                  <a:lnTo>
                    <a:pt x="393" y="49"/>
                  </a:lnTo>
                  <a:lnTo>
                    <a:pt x="197" y="148"/>
                  </a:lnTo>
                  <a:lnTo>
                    <a:pt x="49" y="344"/>
                  </a:lnTo>
                  <a:lnTo>
                    <a:pt x="0" y="590"/>
                  </a:lnTo>
                  <a:lnTo>
                    <a:pt x="0" y="590"/>
                  </a:lnTo>
                  <a:lnTo>
                    <a:pt x="49" y="835"/>
                  </a:lnTo>
                  <a:lnTo>
                    <a:pt x="197" y="983"/>
                  </a:lnTo>
                  <a:lnTo>
                    <a:pt x="393" y="1130"/>
                  </a:lnTo>
                  <a:lnTo>
                    <a:pt x="589" y="1179"/>
                  </a:lnTo>
                  <a:lnTo>
                    <a:pt x="2407" y="1179"/>
                  </a:lnTo>
                  <a:lnTo>
                    <a:pt x="2407" y="2948"/>
                  </a:lnTo>
                  <a:lnTo>
                    <a:pt x="2407" y="2948"/>
                  </a:lnTo>
                  <a:lnTo>
                    <a:pt x="2456" y="3144"/>
                  </a:lnTo>
                  <a:lnTo>
                    <a:pt x="2604" y="3341"/>
                  </a:lnTo>
                  <a:lnTo>
                    <a:pt x="2751" y="3488"/>
                  </a:lnTo>
                  <a:lnTo>
                    <a:pt x="2997" y="3537"/>
                  </a:lnTo>
                  <a:lnTo>
                    <a:pt x="2997" y="3537"/>
                  </a:lnTo>
                  <a:lnTo>
                    <a:pt x="3242" y="3488"/>
                  </a:lnTo>
                  <a:lnTo>
                    <a:pt x="3439" y="3341"/>
                  </a:lnTo>
                  <a:lnTo>
                    <a:pt x="3537" y="3144"/>
                  </a:lnTo>
                  <a:lnTo>
                    <a:pt x="3586" y="2948"/>
                  </a:lnTo>
                  <a:lnTo>
                    <a:pt x="3586" y="590"/>
                  </a:lnTo>
                  <a:lnTo>
                    <a:pt x="3586" y="590"/>
                  </a:lnTo>
                  <a:lnTo>
                    <a:pt x="3537" y="344"/>
                  </a:lnTo>
                  <a:lnTo>
                    <a:pt x="3439" y="148"/>
                  </a:lnTo>
                  <a:lnTo>
                    <a:pt x="3242" y="49"/>
                  </a:lnTo>
                  <a:lnTo>
                    <a:pt x="2997" y="0"/>
                  </a:lnTo>
                  <a:lnTo>
                    <a:pt x="299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80"/>
            <p:cNvSpPr/>
            <p:nvPr/>
          </p:nvSpPr>
          <p:spPr>
            <a:xfrm>
              <a:off x="7367125" y="332415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80"/>
            <p:cNvSpPr/>
            <p:nvPr/>
          </p:nvSpPr>
          <p:spPr>
            <a:xfrm>
              <a:off x="6880800" y="3501000"/>
              <a:ext cx="89675" cy="88425"/>
            </a:xfrm>
            <a:custGeom>
              <a:avLst/>
              <a:gdLst/>
              <a:ahLst/>
              <a:cxnLst/>
              <a:rect l="l" t="t" r="r" b="b"/>
              <a:pathLst>
                <a:path w="3587" h="3537" extrusionOk="0">
                  <a:moveTo>
                    <a:pt x="590" y="0"/>
                  </a:moveTo>
                  <a:lnTo>
                    <a:pt x="345" y="49"/>
                  </a:lnTo>
                  <a:lnTo>
                    <a:pt x="148" y="197"/>
                  </a:lnTo>
                  <a:lnTo>
                    <a:pt x="50" y="393"/>
                  </a:lnTo>
                  <a:lnTo>
                    <a:pt x="1" y="590"/>
                  </a:lnTo>
                  <a:lnTo>
                    <a:pt x="1" y="2947"/>
                  </a:lnTo>
                  <a:lnTo>
                    <a:pt x="50" y="3193"/>
                  </a:lnTo>
                  <a:lnTo>
                    <a:pt x="148" y="3340"/>
                  </a:lnTo>
                  <a:lnTo>
                    <a:pt x="345" y="3488"/>
                  </a:lnTo>
                  <a:lnTo>
                    <a:pt x="590" y="3537"/>
                  </a:lnTo>
                  <a:lnTo>
                    <a:pt x="2997" y="3537"/>
                  </a:lnTo>
                  <a:lnTo>
                    <a:pt x="3194" y="3488"/>
                  </a:lnTo>
                  <a:lnTo>
                    <a:pt x="3390" y="3340"/>
                  </a:lnTo>
                  <a:lnTo>
                    <a:pt x="3538" y="3193"/>
                  </a:lnTo>
                  <a:lnTo>
                    <a:pt x="3587" y="2947"/>
                  </a:lnTo>
                  <a:lnTo>
                    <a:pt x="3538" y="2702"/>
                  </a:lnTo>
                  <a:lnTo>
                    <a:pt x="3390" y="2554"/>
                  </a:lnTo>
                  <a:lnTo>
                    <a:pt x="3194" y="2407"/>
                  </a:lnTo>
                  <a:lnTo>
                    <a:pt x="2997" y="2358"/>
                  </a:lnTo>
                  <a:lnTo>
                    <a:pt x="1180" y="2358"/>
                  </a:lnTo>
                  <a:lnTo>
                    <a:pt x="1180" y="590"/>
                  </a:lnTo>
                  <a:lnTo>
                    <a:pt x="1131" y="393"/>
                  </a:lnTo>
                  <a:lnTo>
                    <a:pt x="983" y="197"/>
                  </a:lnTo>
                  <a:lnTo>
                    <a:pt x="836" y="49"/>
                  </a:lnTo>
                  <a:lnTo>
                    <a:pt x="5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80"/>
            <p:cNvSpPr/>
            <p:nvPr/>
          </p:nvSpPr>
          <p:spPr>
            <a:xfrm>
              <a:off x="6880800" y="3501000"/>
              <a:ext cx="89675" cy="88425"/>
            </a:xfrm>
            <a:custGeom>
              <a:avLst/>
              <a:gdLst/>
              <a:ahLst/>
              <a:cxnLst/>
              <a:rect l="l" t="t" r="r" b="b"/>
              <a:pathLst>
                <a:path w="3587" h="3537" fill="none" extrusionOk="0">
                  <a:moveTo>
                    <a:pt x="590" y="3537"/>
                  </a:moveTo>
                  <a:lnTo>
                    <a:pt x="2997" y="3537"/>
                  </a:lnTo>
                  <a:lnTo>
                    <a:pt x="2997" y="3537"/>
                  </a:lnTo>
                  <a:lnTo>
                    <a:pt x="3194" y="3488"/>
                  </a:lnTo>
                  <a:lnTo>
                    <a:pt x="3390" y="3340"/>
                  </a:lnTo>
                  <a:lnTo>
                    <a:pt x="3538" y="3193"/>
                  </a:lnTo>
                  <a:lnTo>
                    <a:pt x="3587" y="2947"/>
                  </a:lnTo>
                  <a:lnTo>
                    <a:pt x="3587" y="2947"/>
                  </a:lnTo>
                  <a:lnTo>
                    <a:pt x="3538" y="2702"/>
                  </a:lnTo>
                  <a:lnTo>
                    <a:pt x="3390" y="2554"/>
                  </a:lnTo>
                  <a:lnTo>
                    <a:pt x="3194" y="2407"/>
                  </a:lnTo>
                  <a:lnTo>
                    <a:pt x="2997" y="2358"/>
                  </a:lnTo>
                  <a:lnTo>
                    <a:pt x="1180" y="2358"/>
                  </a:lnTo>
                  <a:lnTo>
                    <a:pt x="1180" y="590"/>
                  </a:lnTo>
                  <a:lnTo>
                    <a:pt x="1180" y="590"/>
                  </a:lnTo>
                  <a:lnTo>
                    <a:pt x="1131" y="393"/>
                  </a:lnTo>
                  <a:lnTo>
                    <a:pt x="983" y="197"/>
                  </a:lnTo>
                  <a:lnTo>
                    <a:pt x="836" y="49"/>
                  </a:lnTo>
                  <a:lnTo>
                    <a:pt x="590" y="0"/>
                  </a:lnTo>
                  <a:lnTo>
                    <a:pt x="590" y="0"/>
                  </a:lnTo>
                  <a:lnTo>
                    <a:pt x="345" y="49"/>
                  </a:lnTo>
                  <a:lnTo>
                    <a:pt x="148" y="197"/>
                  </a:lnTo>
                  <a:lnTo>
                    <a:pt x="50" y="393"/>
                  </a:lnTo>
                  <a:lnTo>
                    <a:pt x="1" y="590"/>
                  </a:lnTo>
                  <a:lnTo>
                    <a:pt x="1" y="2947"/>
                  </a:lnTo>
                  <a:lnTo>
                    <a:pt x="1" y="2947"/>
                  </a:lnTo>
                  <a:lnTo>
                    <a:pt x="50" y="3193"/>
                  </a:lnTo>
                  <a:lnTo>
                    <a:pt x="148" y="3340"/>
                  </a:lnTo>
                  <a:lnTo>
                    <a:pt x="345" y="3488"/>
                  </a:lnTo>
                  <a:lnTo>
                    <a:pt x="590" y="3537"/>
                  </a:lnTo>
                  <a:lnTo>
                    <a:pt x="590" y="3537"/>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80"/>
            <p:cNvSpPr/>
            <p:nvPr/>
          </p:nvSpPr>
          <p:spPr>
            <a:xfrm>
              <a:off x="6895550" y="3589400"/>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80"/>
            <p:cNvSpPr/>
            <p:nvPr/>
          </p:nvSpPr>
          <p:spPr>
            <a:xfrm>
              <a:off x="7292225" y="3501000"/>
              <a:ext cx="89650" cy="88425"/>
            </a:xfrm>
            <a:custGeom>
              <a:avLst/>
              <a:gdLst/>
              <a:ahLst/>
              <a:cxnLst/>
              <a:rect l="l" t="t" r="r" b="b"/>
              <a:pathLst>
                <a:path w="3586" h="3537" extrusionOk="0">
                  <a:moveTo>
                    <a:pt x="2997" y="0"/>
                  </a:moveTo>
                  <a:lnTo>
                    <a:pt x="2751" y="49"/>
                  </a:lnTo>
                  <a:lnTo>
                    <a:pt x="2604" y="197"/>
                  </a:lnTo>
                  <a:lnTo>
                    <a:pt x="2456" y="393"/>
                  </a:lnTo>
                  <a:lnTo>
                    <a:pt x="2407" y="590"/>
                  </a:lnTo>
                  <a:lnTo>
                    <a:pt x="2407" y="2358"/>
                  </a:lnTo>
                  <a:lnTo>
                    <a:pt x="589" y="2358"/>
                  </a:lnTo>
                  <a:lnTo>
                    <a:pt x="393" y="2407"/>
                  </a:lnTo>
                  <a:lnTo>
                    <a:pt x="197" y="2554"/>
                  </a:lnTo>
                  <a:lnTo>
                    <a:pt x="49" y="2702"/>
                  </a:lnTo>
                  <a:lnTo>
                    <a:pt x="0" y="2947"/>
                  </a:lnTo>
                  <a:lnTo>
                    <a:pt x="49" y="3193"/>
                  </a:lnTo>
                  <a:lnTo>
                    <a:pt x="197" y="3340"/>
                  </a:lnTo>
                  <a:lnTo>
                    <a:pt x="393" y="3488"/>
                  </a:lnTo>
                  <a:lnTo>
                    <a:pt x="589" y="3537"/>
                  </a:lnTo>
                  <a:lnTo>
                    <a:pt x="2997" y="3537"/>
                  </a:lnTo>
                  <a:lnTo>
                    <a:pt x="3242" y="3488"/>
                  </a:lnTo>
                  <a:lnTo>
                    <a:pt x="3439" y="3340"/>
                  </a:lnTo>
                  <a:lnTo>
                    <a:pt x="3537" y="3193"/>
                  </a:lnTo>
                  <a:lnTo>
                    <a:pt x="3586" y="2947"/>
                  </a:lnTo>
                  <a:lnTo>
                    <a:pt x="3586" y="590"/>
                  </a:lnTo>
                  <a:lnTo>
                    <a:pt x="3537" y="393"/>
                  </a:lnTo>
                  <a:lnTo>
                    <a:pt x="3439" y="197"/>
                  </a:lnTo>
                  <a:lnTo>
                    <a:pt x="3242" y="49"/>
                  </a:lnTo>
                  <a:lnTo>
                    <a:pt x="29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80"/>
            <p:cNvSpPr/>
            <p:nvPr/>
          </p:nvSpPr>
          <p:spPr>
            <a:xfrm>
              <a:off x="7292225" y="3501000"/>
              <a:ext cx="89650" cy="88425"/>
            </a:xfrm>
            <a:custGeom>
              <a:avLst/>
              <a:gdLst/>
              <a:ahLst/>
              <a:cxnLst/>
              <a:rect l="l" t="t" r="r" b="b"/>
              <a:pathLst>
                <a:path w="3586" h="3537" fill="none" extrusionOk="0">
                  <a:moveTo>
                    <a:pt x="2997" y="0"/>
                  </a:moveTo>
                  <a:lnTo>
                    <a:pt x="2997" y="0"/>
                  </a:lnTo>
                  <a:lnTo>
                    <a:pt x="2751" y="49"/>
                  </a:lnTo>
                  <a:lnTo>
                    <a:pt x="2604" y="197"/>
                  </a:lnTo>
                  <a:lnTo>
                    <a:pt x="2456" y="393"/>
                  </a:lnTo>
                  <a:lnTo>
                    <a:pt x="2407" y="590"/>
                  </a:lnTo>
                  <a:lnTo>
                    <a:pt x="2407" y="2358"/>
                  </a:lnTo>
                  <a:lnTo>
                    <a:pt x="589" y="2358"/>
                  </a:lnTo>
                  <a:lnTo>
                    <a:pt x="589" y="2358"/>
                  </a:lnTo>
                  <a:lnTo>
                    <a:pt x="393" y="2407"/>
                  </a:lnTo>
                  <a:lnTo>
                    <a:pt x="197" y="2554"/>
                  </a:lnTo>
                  <a:lnTo>
                    <a:pt x="49" y="2702"/>
                  </a:lnTo>
                  <a:lnTo>
                    <a:pt x="0" y="2947"/>
                  </a:lnTo>
                  <a:lnTo>
                    <a:pt x="0" y="2947"/>
                  </a:lnTo>
                  <a:lnTo>
                    <a:pt x="49" y="3193"/>
                  </a:lnTo>
                  <a:lnTo>
                    <a:pt x="197" y="3340"/>
                  </a:lnTo>
                  <a:lnTo>
                    <a:pt x="393" y="3488"/>
                  </a:lnTo>
                  <a:lnTo>
                    <a:pt x="589" y="3537"/>
                  </a:lnTo>
                  <a:lnTo>
                    <a:pt x="2997" y="3537"/>
                  </a:lnTo>
                  <a:lnTo>
                    <a:pt x="2997" y="3537"/>
                  </a:lnTo>
                  <a:lnTo>
                    <a:pt x="3242" y="3488"/>
                  </a:lnTo>
                  <a:lnTo>
                    <a:pt x="3439" y="3340"/>
                  </a:lnTo>
                  <a:lnTo>
                    <a:pt x="3537" y="3193"/>
                  </a:lnTo>
                  <a:lnTo>
                    <a:pt x="3586" y="2947"/>
                  </a:lnTo>
                  <a:lnTo>
                    <a:pt x="3586" y="590"/>
                  </a:lnTo>
                  <a:lnTo>
                    <a:pt x="3586" y="590"/>
                  </a:lnTo>
                  <a:lnTo>
                    <a:pt x="3537" y="393"/>
                  </a:lnTo>
                  <a:lnTo>
                    <a:pt x="3439" y="197"/>
                  </a:lnTo>
                  <a:lnTo>
                    <a:pt x="3242" y="49"/>
                  </a:lnTo>
                  <a:lnTo>
                    <a:pt x="2997" y="0"/>
                  </a:lnTo>
                  <a:lnTo>
                    <a:pt x="299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80"/>
            <p:cNvSpPr/>
            <p:nvPr/>
          </p:nvSpPr>
          <p:spPr>
            <a:xfrm>
              <a:off x="7367125" y="350100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80"/>
            <p:cNvSpPr/>
            <p:nvPr/>
          </p:nvSpPr>
          <p:spPr>
            <a:xfrm>
              <a:off x="6940975" y="3383100"/>
              <a:ext cx="29500" cy="147400"/>
            </a:xfrm>
            <a:custGeom>
              <a:avLst/>
              <a:gdLst/>
              <a:ahLst/>
              <a:cxnLst/>
              <a:rect l="l" t="t" r="r" b="b"/>
              <a:pathLst>
                <a:path w="1180" h="5896" extrusionOk="0">
                  <a:moveTo>
                    <a:pt x="590" y="0"/>
                  </a:moveTo>
                  <a:lnTo>
                    <a:pt x="345" y="49"/>
                  </a:lnTo>
                  <a:lnTo>
                    <a:pt x="148" y="148"/>
                  </a:lnTo>
                  <a:lnTo>
                    <a:pt x="50" y="344"/>
                  </a:lnTo>
                  <a:lnTo>
                    <a:pt x="1" y="590"/>
                  </a:lnTo>
                  <a:lnTo>
                    <a:pt x="1" y="5306"/>
                  </a:lnTo>
                  <a:lnTo>
                    <a:pt x="50" y="5551"/>
                  </a:lnTo>
                  <a:lnTo>
                    <a:pt x="148" y="5748"/>
                  </a:lnTo>
                  <a:lnTo>
                    <a:pt x="345" y="5846"/>
                  </a:lnTo>
                  <a:lnTo>
                    <a:pt x="590" y="5895"/>
                  </a:lnTo>
                  <a:lnTo>
                    <a:pt x="787" y="5846"/>
                  </a:lnTo>
                  <a:lnTo>
                    <a:pt x="983" y="5748"/>
                  </a:lnTo>
                  <a:lnTo>
                    <a:pt x="1131" y="5551"/>
                  </a:lnTo>
                  <a:lnTo>
                    <a:pt x="1180" y="5306"/>
                  </a:lnTo>
                  <a:lnTo>
                    <a:pt x="1180" y="590"/>
                  </a:lnTo>
                  <a:lnTo>
                    <a:pt x="1131" y="344"/>
                  </a:lnTo>
                  <a:lnTo>
                    <a:pt x="983" y="148"/>
                  </a:lnTo>
                  <a:lnTo>
                    <a:pt x="787" y="49"/>
                  </a:lnTo>
                  <a:lnTo>
                    <a:pt x="5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80"/>
            <p:cNvSpPr/>
            <p:nvPr/>
          </p:nvSpPr>
          <p:spPr>
            <a:xfrm>
              <a:off x="6940975" y="3383100"/>
              <a:ext cx="29500" cy="147400"/>
            </a:xfrm>
            <a:custGeom>
              <a:avLst/>
              <a:gdLst/>
              <a:ahLst/>
              <a:cxnLst/>
              <a:rect l="l" t="t" r="r" b="b"/>
              <a:pathLst>
                <a:path w="1180" h="5896" fill="none" extrusionOk="0">
                  <a:moveTo>
                    <a:pt x="590" y="0"/>
                  </a:moveTo>
                  <a:lnTo>
                    <a:pt x="590" y="0"/>
                  </a:lnTo>
                  <a:lnTo>
                    <a:pt x="345" y="49"/>
                  </a:lnTo>
                  <a:lnTo>
                    <a:pt x="148" y="148"/>
                  </a:lnTo>
                  <a:lnTo>
                    <a:pt x="50" y="344"/>
                  </a:lnTo>
                  <a:lnTo>
                    <a:pt x="1" y="590"/>
                  </a:lnTo>
                  <a:lnTo>
                    <a:pt x="1" y="5306"/>
                  </a:lnTo>
                  <a:lnTo>
                    <a:pt x="1" y="5306"/>
                  </a:lnTo>
                  <a:lnTo>
                    <a:pt x="50" y="5551"/>
                  </a:lnTo>
                  <a:lnTo>
                    <a:pt x="148" y="5748"/>
                  </a:lnTo>
                  <a:lnTo>
                    <a:pt x="345" y="5846"/>
                  </a:lnTo>
                  <a:lnTo>
                    <a:pt x="590" y="5895"/>
                  </a:lnTo>
                  <a:lnTo>
                    <a:pt x="590" y="5895"/>
                  </a:lnTo>
                  <a:lnTo>
                    <a:pt x="787" y="5846"/>
                  </a:lnTo>
                  <a:lnTo>
                    <a:pt x="983" y="5748"/>
                  </a:lnTo>
                  <a:lnTo>
                    <a:pt x="1131" y="5551"/>
                  </a:lnTo>
                  <a:lnTo>
                    <a:pt x="1180" y="5306"/>
                  </a:lnTo>
                  <a:lnTo>
                    <a:pt x="1180" y="590"/>
                  </a:lnTo>
                  <a:lnTo>
                    <a:pt x="1180" y="590"/>
                  </a:lnTo>
                  <a:lnTo>
                    <a:pt x="1131" y="344"/>
                  </a:lnTo>
                  <a:lnTo>
                    <a:pt x="983" y="148"/>
                  </a:lnTo>
                  <a:lnTo>
                    <a:pt x="787" y="49"/>
                  </a:lnTo>
                  <a:lnTo>
                    <a:pt x="590" y="0"/>
                  </a:lnTo>
                  <a:lnTo>
                    <a:pt x="59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80"/>
            <p:cNvSpPr/>
            <p:nvPr/>
          </p:nvSpPr>
          <p:spPr>
            <a:xfrm>
              <a:off x="6955725" y="3383100"/>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80"/>
            <p:cNvSpPr/>
            <p:nvPr/>
          </p:nvSpPr>
          <p:spPr>
            <a:xfrm>
              <a:off x="6998700" y="3383100"/>
              <a:ext cx="29500" cy="117925"/>
            </a:xfrm>
            <a:custGeom>
              <a:avLst/>
              <a:gdLst/>
              <a:ahLst/>
              <a:cxnLst/>
              <a:rect l="l" t="t" r="r" b="b"/>
              <a:pathLst>
                <a:path w="1180" h="4717" extrusionOk="0">
                  <a:moveTo>
                    <a:pt x="590" y="0"/>
                  </a:moveTo>
                  <a:lnTo>
                    <a:pt x="394" y="49"/>
                  </a:lnTo>
                  <a:lnTo>
                    <a:pt x="197" y="148"/>
                  </a:lnTo>
                  <a:lnTo>
                    <a:pt x="50" y="344"/>
                  </a:lnTo>
                  <a:lnTo>
                    <a:pt x="1" y="590"/>
                  </a:lnTo>
                  <a:lnTo>
                    <a:pt x="1" y="4127"/>
                  </a:lnTo>
                  <a:lnTo>
                    <a:pt x="50" y="4372"/>
                  </a:lnTo>
                  <a:lnTo>
                    <a:pt x="197" y="4569"/>
                  </a:lnTo>
                  <a:lnTo>
                    <a:pt x="394" y="4667"/>
                  </a:lnTo>
                  <a:lnTo>
                    <a:pt x="590" y="4716"/>
                  </a:lnTo>
                  <a:lnTo>
                    <a:pt x="836" y="4667"/>
                  </a:lnTo>
                  <a:lnTo>
                    <a:pt x="1032" y="4569"/>
                  </a:lnTo>
                  <a:lnTo>
                    <a:pt x="1130" y="4372"/>
                  </a:lnTo>
                  <a:lnTo>
                    <a:pt x="1180" y="4127"/>
                  </a:lnTo>
                  <a:lnTo>
                    <a:pt x="1180" y="590"/>
                  </a:lnTo>
                  <a:lnTo>
                    <a:pt x="1130" y="344"/>
                  </a:lnTo>
                  <a:lnTo>
                    <a:pt x="1032" y="148"/>
                  </a:lnTo>
                  <a:lnTo>
                    <a:pt x="836" y="49"/>
                  </a:lnTo>
                  <a:lnTo>
                    <a:pt x="5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80"/>
            <p:cNvSpPr/>
            <p:nvPr/>
          </p:nvSpPr>
          <p:spPr>
            <a:xfrm>
              <a:off x="6998700" y="3383100"/>
              <a:ext cx="29500" cy="117925"/>
            </a:xfrm>
            <a:custGeom>
              <a:avLst/>
              <a:gdLst/>
              <a:ahLst/>
              <a:cxnLst/>
              <a:rect l="l" t="t" r="r" b="b"/>
              <a:pathLst>
                <a:path w="1180" h="4717" fill="none" extrusionOk="0">
                  <a:moveTo>
                    <a:pt x="590" y="0"/>
                  </a:moveTo>
                  <a:lnTo>
                    <a:pt x="590" y="0"/>
                  </a:lnTo>
                  <a:lnTo>
                    <a:pt x="394" y="49"/>
                  </a:lnTo>
                  <a:lnTo>
                    <a:pt x="197" y="148"/>
                  </a:lnTo>
                  <a:lnTo>
                    <a:pt x="50" y="344"/>
                  </a:lnTo>
                  <a:lnTo>
                    <a:pt x="1" y="590"/>
                  </a:lnTo>
                  <a:lnTo>
                    <a:pt x="1" y="4127"/>
                  </a:lnTo>
                  <a:lnTo>
                    <a:pt x="1" y="4127"/>
                  </a:lnTo>
                  <a:lnTo>
                    <a:pt x="50" y="4372"/>
                  </a:lnTo>
                  <a:lnTo>
                    <a:pt x="197" y="4569"/>
                  </a:lnTo>
                  <a:lnTo>
                    <a:pt x="394" y="4667"/>
                  </a:lnTo>
                  <a:lnTo>
                    <a:pt x="590" y="4716"/>
                  </a:lnTo>
                  <a:lnTo>
                    <a:pt x="590" y="4716"/>
                  </a:lnTo>
                  <a:lnTo>
                    <a:pt x="836" y="4667"/>
                  </a:lnTo>
                  <a:lnTo>
                    <a:pt x="1032" y="4569"/>
                  </a:lnTo>
                  <a:lnTo>
                    <a:pt x="1130" y="4372"/>
                  </a:lnTo>
                  <a:lnTo>
                    <a:pt x="1180" y="4127"/>
                  </a:lnTo>
                  <a:lnTo>
                    <a:pt x="1180" y="590"/>
                  </a:lnTo>
                  <a:lnTo>
                    <a:pt x="1180" y="590"/>
                  </a:lnTo>
                  <a:lnTo>
                    <a:pt x="1130" y="344"/>
                  </a:lnTo>
                  <a:lnTo>
                    <a:pt x="1032" y="148"/>
                  </a:lnTo>
                  <a:lnTo>
                    <a:pt x="836" y="49"/>
                  </a:lnTo>
                  <a:lnTo>
                    <a:pt x="590" y="0"/>
                  </a:lnTo>
                  <a:lnTo>
                    <a:pt x="59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80"/>
            <p:cNvSpPr/>
            <p:nvPr/>
          </p:nvSpPr>
          <p:spPr>
            <a:xfrm>
              <a:off x="7013450" y="3383100"/>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80"/>
            <p:cNvSpPr/>
            <p:nvPr/>
          </p:nvSpPr>
          <p:spPr>
            <a:xfrm>
              <a:off x="7234500" y="3383100"/>
              <a:ext cx="29500" cy="117925"/>
            </a:xfrm>
            <a:custGeom>
              <a:avLst/>
              <a:gdLst/>
              <a:ahLst/>
              <a:cxnLst/>
              <a:rect l="l" t="t" r="r" b="b"/>
              <a:pathLst>
                <a:path w="1180" h="4717" extrusionOk="0">
                  <a:moveTo>
                    <a:pt x="590" y="0"/>
                  </a:moveTo>
                  <a:lnTo>
                    <a:pt x="344" y="49"/>
                  </a:lnTo>
                  <a:lnTo>
                    <a:pt x="148" y="148"/>
                  </a:lnTo>
                  <a:lnTo>
                    <a:pt x="49" y="344"/>
                  </a:lnTo>
                  <a:lnTo>
                    <a:pt x="0" y="590"/>
                  </a:lnTo>
                  <a:lnTo>
                    <a:pt x="0" y="4127"/>
                  </a:lnTo>
                  <a:lnTo>
                    <a:pt x="49" y="4372"/>
                  </a:lnTo>
                  <a:lnTo>
                    <a:pt x="148" y="4569"/>
                  </a:lnTo>
                  <a:lnTo>
                    <a:pt x="344" y="4667"/>
                  </a:lnTo>
                  <a:lnTo>
                    <a:pt x="590" y="4716"/>
                  </a:lnTo>
                  <a:lnTo>
                    <a:pt x="786" y="4667"/>
                  </a:lnTo>
                  <a:lnTo>
                    <a:pt x="983" y="4569"/>
                  </a:lnTo>
                  <a:lnTo>
                    <a:pt x="1130" y="4372"/>
                  </a:lnTo>
                  <a:lnTo>
                    <a:pt x="1179" y="4127"/>
                  </a:lnTo>
                  <a:lnTo>
                    <a:pt x="1179" y="590"/>
                  </a:lnTo>
                  <a:lnTo>
                    <a:pt x="1130" y="344"/>
                  </a:lnTo>
                  <a:lnTo>
                    <a:pt x="983" y="148"/>
                  </a:lnTo>
                  <a:lnTo>
                    <a:pt x="786" y="49"/>
                  </a:lnTo>
                  <a:lnTo>
                    <a:pt x="5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80"/>
            <p:cNvSpPr/>
            <p:nvPr/>
          </p:nvSpPr>
          <p:spPr>
            <a:xfrm>
              <a:off x="7234500" y="3383100"/>
              <a:ext cx="29500" cy="117925"/>
            </a:xfrm>
            <a:custGeom>
              <a:avLst/>
              <a:gdLst/>
              <a:ahLst/>
              <a:cxnLst/>
              <a:rect l="l" t="t" r="r" b="b"/>
              <a:pathLst>
                <a:path w="1180" h="4717" fill="none" extrusionOk="0">
                  <a:moveTo>
                    <a:pt x="1179" y="4127"/>
                  </a:moveTo>
                  <a:lnTo>
                    <a:pt x="1179" y="590"/>
                  </a:lnTo>
                  <a:lnTo>
                    <a:pt x="1179" y="590"/>
                  </a:lnTo>
                  <a:lnTo>
                    <a:pt x="1130" y="344"/>
                  </a:lnTo>
                  <a:lnTo>
                    <a:pt x="983" y="148"/>
                  </a:lnTo>
                  <a:lnTo>
                    <a:pt x="786" y="49"/>
                  </a:lnTo>
                  <a:lnTo>
                    <a:pt x="590" y="0"/>
                  </a:lnTo>
                  <a:lnTo>
                    <a:pt x="590" y="0"/>
                  </a:lnTo>
                  <a:lnTo>
                    <a:pt x="344" y="49"/>
                  </a:lnTo>
                  <a:lnTo>
                    <a:pt x="148" y="148"/>
                  </a:lnTo>
                  <a:lnTo>
                    <a:pt x="49" y="344"/>
                  </a:lnTo>
                  <a:lnTo>
                    <a:pt x="0" y="590"/>
                  </a:lnTo>
                  <a:lnTo>
                    <a:pt x="0" y="4127"/>
                  </a:lnTo>
                  <a:lnTo>
                    <a:pt x="0" y="4127"/>
                  </a:lnTo>
                  <a:lnTo>
                    <a:pt x="49" y="4372"/>
                  </a:lnTo>
                  <a:lnTo>
                    <a:pt x="148" y="4569"/>
                  </a:lnTo>
                  <a:lnTo>
                    <a:pt x="344" y="4667"/>
                  </a:lnTo>
                  <a:lnTo>
                    <a:pt x="590" y="4716"/>
                  </a:lnTo>
                  <a:lnTo>
                    <a:pt x="590" y="4716"/>
                  </a:lnTo>
                  <a:lnTo>
                    <a:pt x="786" y="4667"/>
                  </a:lnTo>
                  <a:lnTo>
                    <a:pt x="983" y="4569"/>
                  </a:lnTo>
                  <a:lnTo>
                    <a:pt x="1130" y="4372"/>
                  </a:lnTo>
                  <a:lnTo>
                    <a:pt x="1179" y="4127"/>
                  </a:lnTo>
                  <a:lnTo>
                    <a:pt x="1179" y="4127"/>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80"/>
            <p:cNvSpPr/>
            <p:nvPr/>
          </p:nvSpPr>
          <p:spPr>
            <a:xfrm>
              <a:off x="7263975" y="3486250"/>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80"/>
            <p:cNvSpPr/>
            <p:nvPr/>
          </p:nvSpPr>
          <p:spPr>
            <a:xfrm>
              <a:off x="7292225" y="3383100"/>
              <a:ext cx="29475" cy="147400"/>
            </a:xfrm>
            <a:custGeom>
              <a:avLst/>
              <a:gdLst/>
              <a:ahLst/>
              <a:cxnLst/>
              <a:rect l="l" t="t" r="r" b="b"/>
              <a:pathLst>
                <a:path w="1179" h="5896" extrusionOk="0">
                  <a:moveTo>
                    <a:pt x="589" y="0"/>
                  </a:moveTo>
                  <a:lnTo>
                    <a:pt x="393" y="49"/>
                  </a:lnTo>
                  <a:lnTo>
                    <a:pt x="197" y="148"/>
                  </a:lnTo>
                  <a:lnTo>
                    <a:pt x="49" y="344"/>
                  </a:lnTo>
                  <a:lnTo>
                    <a:pt x="0" y="590"/>
                  </a:lnTo>
                  <a:lnTo>
                    <a:pt x="0" y="5306"/>
                  </a:lnTo>
                  <a:lnTo>
                    <a:pt x="49" y="5551"/>
                  </a:lnTo>
                  <a:lnTo>
                    <a:pt x="197" y="5748"/>
                  </a:lnTo>
                  <a:lnTo>
                    <a:pt x="393" y="5846"/>
                  </a:lnTo>
                  <a:lnTo>
                    <a:pt x="589" y="5895"/>
                  </a:lnTo>
                  <a:lnTo>
                    <a:pt x="835" y="5846"/>
                  </a:lnTo>
                  <a:lnTo>
                    <a:pt x="1032" y="5748"/>
                  </a:lnTo>
                  <a:lnTo>
                    <a:pt x="1130" y="5551"/>
                  </a:lnTo>
                  <a:lnTo>
                    <a:pt x="1179" y="5306"/>
                  </a:lnTo>
                  <a:lnTo>
                    <a:pt x="1179" y="590"/>
                  </a:lnTo>
                  <a:lnTo>
                    <a:pt x="1130" y="344"/>
                  </a:lnTo>
                  <a:lnTo>
                    <a:pt x="1032" y="148"/>
                  </a:lnTo>
                  <a:lnTo>
                    <a:pt x="835" y="49"/>
                  </a:lnTo>
                  <a:lnTo>
                    <a:pt x="5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80"/>
            <p:cNvSpPr/>
            <p:nvPr/>
          </p:nvSpPr>
          <p:spPr>
            <a:xfrm>
              <a:off x="7292225" y="3383100"/>
              <a:ext cx="29475" cy="147400"/>
            </a:xfrm>
            <a:custGeom>
              <a:avLst/>
              <a:gdLst/>
              <a:ahLst/>
              <a:cxnLst/>
              <a:rect l="l" t="t" r="r" b="b"/>
              <a:pathLst>
                <a:path w="1179" h="5896" fill="none" extrusionOk="0">
                  <a:moveTo>
                    <a:pt x="589" y="5895"/>
                  </a:moveTo>
                  <a:lnTo>
                    <a:pt x="589" y="5895"/>
                  </a:lnTo>
                  <a:lnTo>
                    <a:pt x="835" y="5846"/>
                  </a:lnTo>
                  <a:lnTo>
                    <a:pt x="1032" y="5748"/>
                  </a:lnTo>
                  <a:lnTo>
                    <a:pt x="1130" y="5551"/>
                  </a:lnTo>
                  <a:lnTo>
                    <a:pt x="1179" y="5306"/>
                  </a:lnTo>
                  <a:lnTo>
                    <a:pt x="1179" y="590"/>
                  </a:lnTo>
                  <a:lnTo>
                    <a:pt x="1179" y="590"/>
                  </a:lnTo>
                  <a:lnTo>
                    <a:pt x="1130" y="344"/>
                  </a:lnTo>
                  <a:lnTo>
                    <a:pt x="1032" y="148"/>
                  </a:lnTo>
                  <a:lnTo>
                    <a:pt x="835" y="49"/>
                  </a:lnTo>
                  <a:lnTo>
                    <a:pt x="589" y="0"/>
                  </a:lnTo>
                  <a:lnTo>
                    <a:pt x="589" y="0"/>
                  </a:lnTo>
                  <a:lnTo>
                    <a:pt x="393" y="49"/>
                  </a:lnTo>
                  <a:lnTo>
                    <a:pt x="197" y="148"/>
                  </a:lnTo>
                  <a:lnTo>
                    <a:pt x="49" y="344"/>
                  </a:lnTo>
                  <a:lnTo>
                    <a:pt x="0" y="590"/>
                  </a:lnTo>
                  <a:lnTo>
                    <a:pt x="0" y="5306"/>
                  </a:lnTo>
                  <a:lnTo>
                    <a:pt x="0" y="5306"/>
                  </a:lnTo>
                  <a:lnTo>
                    <a:pt x="49" y="5551"/>
                  </a:lnTo>
                  <a:lnTo>
                    <a:pt x="197" y="5748"/>
                  </a:lnTo>
                  <a:lnTo>
                    <a:pt x="393" y="5846"/>
                  </a:lnTo>
                  <a:lnTo>
                    <a:pt x="589" y="5895"/>
                  </a:lnTo>
                  <a:lnTo>
                    <a:pt x="589" y="589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80"/>
            <p:cNvSpPr/>
            <p:nvPr/>
          </p:nvSpPr>
          <p:spPr>
            <a:xfrm>
              <a:off x="7306950" y="3530475"/>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80"/>
            <p:cNvSpPr/>
            <p:nvPr/>
          </p:nvSpPr>
          <p:spPr>
            <a:xfrm>
              <a:off x="7028175" y="3501000"/>
              <a:ext cx="206350" cy="324225"/>
            </a:xfrm>
            <a:custGeom>
              <a:avLst/>
              <a:gdLst/>
              <a:ahLst/>
              <a:cxnLst/>
              <a:rect l="l" t="t" r="r" b="b"/>
              <a:pathLst>
                <a:path w="8254" h="12969" extrusionOk="0">
                  <a:moveTo>
                    <a:pt x="5306" y="2358"/>
                  </a:moveTo>
                  <a:lnTo>
                    <a:pt x="5551" y="2407"/>
                  </a:lnTo>
                  <a:lnTo>
                    <a:pt x="5699" y="2554"/>
                  </a:lnTo>
                  <a:lnTo>
                    <a:pt x="5846" y="2702"/>
                  </a:lnTo>
                  <a:lnTo>
                    <a:pt x="5895" y="2947"/>
                  </a:lnTo>
                  <a:lnTo>
                    <a:pt x="5846" y="3193"/>
                  </a:lnTo>
                  <a:lnTo>
                    <a:pt x="5699" y="3340"/>
                  </a:lnTo>
                  <a:lnTo>
                    <a:pt x="5551" y="3488"/>
                  </a:lnTo>
                  <a:lnTo>
                    <a:pt x="5306" y="3537"/>
                  </a:lnTo>
                  <a:lnTo>
                    <a:pt x="2948" y="3537"/>
                  </a:lnTo>
                  <a:lnTo>
                    <a:pt x="2702" y="3488"/>
                  </a:lnTo>
                  <a:lnTo>
                    <a:pt x="2555" y="3340"/>
                  </a:lnTo>
                  <a:lnTo>
                    <a:pt x="2408" y="3193"/>
                  </a:lnTo>
                  <a:lnTo>
                    <a:pt x="2358" y="2947"/>
                  </a:lnTo>
                  <a:lnTo>
                    <a:pt x="2408" y="2702"/>
                  </a:lnTo>
                  <a:lnTo>
                    <a:pt x="2555" y="2554"/>
                  </a:lnTo>
                  <a:lnTo>
                    <a:pt x="2702" y="2407"/>
                  </a:lnTo>
                  <a:lnTo>
                    <a:pt x="2948" y="2358"/>
                  </a:lnTo>
                  <a:close/>
                  <a:moveTo>
                    <a:pt x="4127" y="0"/>
                  </a:moveTo>
                  <a:lnTo>
                    <a:pt x="3243" y="49"/>
                  </a:lnTo>
                  <a:lnTo>
                    <a:pt x="2457" y="197"/>
                  </a:lnTo>
                  <a:lnTo>
                    <a:pt x="1818" y="442"/>
                  </a:lnTo>
                  <a:lnTo>
                    <a:pt x="1229" y="639"/>
                  </a:lnTo>
                  <a:lnTo>
                    <a:pt x="786" y="884"/>
                  </a:lnTo>
                  <a:lnTo>
                    <a:pt x="492" y="1130"/>
                  </a:lnTo>
                  <a:lnTo>
                    <a:pt x="197" y="1326"/>
                  </a:lnTo>
                  <a:lnTo>
                    <a:pt x="50" y="1523"/>
                  </a:lnTo>
                  <a:lnTo>
                    <a:pt x="1" y="1768"/>
                  </a:lnTo>
                  <a:lnTo>
                    <a:pt x="1" y="2456"/>
                  </a:lnTo>
                  <a:lnTo>
                    <a:pt x="50" y="3193"/>
                  </a:lnTo>
                  <a:lnTo>
                    <a:pt x="246" y="3881"/>
                  </a:lnTo>
                  <a:lnTo>
                    <a:pt x="492" y="4519"/>
                  </a:lnTo>
                  <a:lnTo>
                    <a:pt x="885" y="5158"/>
                  </a:lnTo>
                  <a:lnTo>
                    <a:pt x="1229" y="5649"/>
                  </a:lnTo>
                  <a:lnTo>
                    <a:pt x="1523" y="6190"/>
                  </a:lnTo>
                  <a:lnTo>
                    <a:pt x="1769" y="6681"/>
                  </a:lnTo>
                  <a:lnTo>
                    <a:pt x="2015" y="7221"/>
                  </a:lnTo>
                  <a:lnTo>
                    <a:pt x="2162" y="7712"/>
                  </a:lnTo>
                  <a:lnTo>
                    <a:pt x="2260" y="8253"/>
                  </a:lnTo>
                  <a:lnTo>
                    <a:pt x="2358" y="8744"/>
                  </a:lnTo>
                  <a:lnTo>
                    <a:pt x="2358" y="9284"/>
                  </a:lnTo>
                  <a:lnTo>
                    <a:pt x="2358" y="10021"/>
                  </a:lnTo>
                  <a:lnTo>
                    <a:pt x="2408" y="10316"/>
                  </a:lnTo>
                  <a:lnTo>
                    <a:pt x="2457" y="10562"/>
                  </a:lnTo>
                  <a:lnTo>
                    <a:pt x="2555" y="10807"/>
                  </a:lnTo>
                  <a:lnTo>
                    <a:pt x="2702" y="11053"/>
                  </a:lnTo>
                  <a:lnTo>
                    <a:pt x="2850" y="11249"/>
                  </a:lnTo>
                  <a:lnTo>
                    <a:pt x="3046" y="11446"/>
                  </a:lnTo>
                  <a:lnTo>
                    <a:pt x="3292" y="11593"/>
                  </a:lnTo>
                  <a:lnTo>
                    <a:pt x="3537" y="11691"/>
                  </a:lnTo>
                  <a:lnTo>
                    <a:pt x="3537" y="12379"/>
                  </a:lnTo>
                  <a:lnTo>
                    <a:pt x="3587" y="12625"/>
                  </a:lnTo>
                  <a:lnTo>
                    <a:pt x="3734" y="12821"/>
                  </a:lnTo>
                  <a:lnTo>
                    <a:pt x="3881" y="12919"/>
                  </a:lnTo>
                  <a:lnTo>
                    <a:pt x="4127" y="12969"/>
                  </a:lnTo>
                  <a:lnTo>
                    <a:pt x="4372" y="12919"/>
                  </a:lnTo>
                  <a:lnTo>
                    <a:pt x="4520" y="12821"/>
                  </a:lnTo>
                  <a:lnTo>
                    <a:pt x="4667" y="12625"/>
                  </a:lnTo>
                  <a:lnTo>
                    <a:pt x="4716" y="12379"/>
                  </a:lnTo>
                  <a:lnTo>
                    <a:pt x="4716" y="11691"/>
                  </a:lnTo>
                  <a:lnTo>
                    <a:pt x="4962" y="11593"/>
                  </a:lnTo>
                  <a:lnTo>
                    <a:pt x="5208" y="11446"/>
                  </a:lnTo>
                  <a:lnTo>
                    <a:pt x="5404" y="11249"/>
                  </a:lnTo>
                  <a:lnTo>
                    <a:pt x="5551" y="11053"/>
                  </a:lnTo>
                  <a:lnTo>
                    <a:pt x="5699" y="10807"/>
                  </a:lnTo>
                  <a:lnTo>
                    <a:pt x="5797" y="10562"/>
                  </a:lnTo>
                  <a:lnTo>
                    <a:pt x="5846" y="10316"/>
                  </a:lnTo>
                  <a:lnTo>
                    <a:pt x="5895" y="10021"/>
                  </a:lnTo>
                  <a:lnTo>
                    <a:pt x="5895" y="9284"/>
                  </a:lnTo>
                  <a:lnTo>
                    <a:pt x="5895" y="8744"/>
                  </a:lnTo>
                  <a:lnTo>
                    <a:pt x="5994" y="8253"/>
                  </a:lnTo>
                  <a:lnTo>
                    <a:pt x="6092" y="7712"/>
                  </a:lnTo>
                  <a:lnTo>
                    <a:pt x="6239" y="7221"/>
                  </a:lnTo>
                  <a:lnTo>
                    <a:pt x="6485" y="6681"/>
                  </a:lnTo>
                  <a:lnTo>
                    <a:pt x="6730" y="6190"/>
                  </a:lnTo>
                  <a:lnTo>
                    <a:pt x="7025" y="5649"/>
                  </a:lnTo>
                  <a:lnTo>
                    <a:pt x="7369" y="5158"/>
                  </a:lnTo>
                  <a:lnTo>
                    <a:pt x="7762" y="4519"/>
                  </a:lnTo>
                  <a:lnTo>
                    <a:pt x="8008" y="3881"/>
                  </a:lnTo>
                  <a:lnTo>
                    <a:pt x="8204" y="3193"/>
                  </a:lnTo>
                  <a:lnTo>
                    <a:pt x="8253" y="2456"/>
                  </a:lnTo>
                  <a:lnTo>
                    <a:pt x="8253" y="1768"/>
                  </a:lnTo>
                  <a:lnTo>
                    <a:pt x="8204" y="1523"/>
                  </a:lnTo>
                  <a:lnTo>
                    <a:pt x="8057" y="1326"/>
                  </a:lnTo>
                  <a:lnTo>
                    <a:pt x="7762" y="1130"/>
                  </a:lnTo>
                  <a:lnTo>
                    <a:pt x="7467" y="884"/>
                  </a:lnTo>
                  <a:lnTo>
                    <a:pt x="7025" y="639"/>
                  </a:lnTo>
                  <a:lnTo>
                    <a:pt x="6436" y="442"/>
                  </a:lnTo>
                  <a:lnTo>
                    <a:pt x="5797" y="197"/>
                  </a:lnTo>
                  <a:lnTo>
                    <a:pt x="5011" y="49"/>
                  </a:lnTo>
                  <a:lnTo>
                    <a:pt x="41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80"/>
            <p:cNvSpPr/>
            <p:nvPr/>
          </p:nvSpPr>
          <p:spPr>
            <a:xfrm>
              <a:off x="7028175" y="3501000"/>
              <a:ext cx="206350" cy="324225"/>
            </a:xfrm>
            <a:custGeom>
              <a:avLst/>
              <a:gdLst/>
              <a:ahLst/>
              <a:cxnLst/>
              <a:rect l="l" t="t" r="r" b="b"/>
              <a:pathLst>
                <a:path w="8254" h="12969" fill="none" extrusionOk="0">
                  <a:moveTo>
                    <a:pt x="1" y="1768"/>
                  </a:moveTo>
                  <a:lnTo>
                    <a:pt x="1" y="2456"/>
                  </a:lnTo>
                  <a:lnTo>
                    <a:pt x="1" y="2456"/>
                  </a:lnTo>
                  <a:lnTo>
                    <a:pt x="50" y="3193"/>
                  </a:lnTo>
                  <a:lnTo>
                    <a:pt x="246" y="3881"/>
                  </a:lnTo>
                  <a:lnTo>
                    <a:pt x="492" y="4519"/>
                  </a:lnTo>
                  <a:lnTo>
                    <a:pt x="885" y="5158"/>
                  </a:lnTo>
                  <a:lnTo>
                    <a:pt x="885" y="5158"/>
                  </a:lnTo>
                  <a:lnTo>
                    <a:pt x="1229" y="5649"/>
                  </a:lnTo>
                  <a:lnTo>
                    <a:pt x="1523" y="6190"/>
                  </a:lnTo>
                  <a:lnTo>
                    <a:pt x="1769" y="6681"/>
                  </a:lnTo>
                  <a:lnTo>
                    <a:pt x="2015" y="7221"/>
                  </a:lnTo>
                  <a:lnTo>
                    <a:pt x="2162" y="7712"/>
                  </a:lnTo>
                  <a:lnTo>
                    <a:pt x="2260" y="8253"/>
                  </a:lnTo>
                  <a:lnTo>
                    <a:pt x="2358" y="8744"/>
                  </a:lnTo>
                  <a:lnTo>
                    <a:pt x="2358" y="9284"/>
                  </a:lnTo>
                  <a:lnTo>
                    <a:pt x="2358" y="10021"/>
                  </a:lnTo>
                  <a:lnTo>
                    <a:pt x="2358" y="10021"/>
                  </a:lnTo>
                  <a:lnTo>
                    <a:pt x="2408" y="10316"/>
                  </a:lnTo>
                  <a:lnTo>
                    <a:pt x="2457" y="10562"/>
                  </a:lnTo>
                  <a:lnTo>
                    <a:pt x="2555" y="10807"/>
                  </a:lnTo>
                  <a:lnTo>
                    <a:pt x="2702" y="11053"/>
                  </a:lnTo>
                  <a:lnTo>
                    <a:pt x="2850" y="11249"/>
                  </a:lnTo>
                  <a:lnTo>
                    <a:pt x="3046" y="11446"/>
                  </a:lnTo>
                  <a:lnTo>
                    <a:pt x="3292" y="11593"/>
                  </a:lnTo>
                  <a:lnTo>
                    <a:pt x="3537" y="11691"/>
                  </a:lnTo>
                  <a:lnTo>
                    <a:pt x="3537" y="12379"/>
                  </a:lnTo>
                  <a:lnTo>
                    <a:pt x="3537" y="12379"/>
                  </a:lnTo>
                  <a:lnTo>
                    <a:pt x="3587" y="12625"/>
                  </a:lnTo>
                  <a:lnTo>
                    <a:pt x="3734" y="12821"/>
                  </a:lnTo>
                  <a:lnTo>
                    <a:pt x="3881" y="12919"/>
                  </a:lnTo>
                  <a:lnTo>
                    <a:pt x="4127" y="12969"/>
                  </a:lnTo>
                  <a:lnTo>
                    <a:pt x="4127" y="12969"/>
                  </a:lnTo>
                  <a:lnTo>
                    <a:pt x="4372" y="12919"/>
                  </a:lnTo>
                  <a:lnTo>
                    <a:pt x="4520" y="12821"/>
                  </a:lnTo>
                  <a:lnTo>
                    <a:pt x="4667" y="12625"/>
                  </a:lnTo>
                  <a:lnTo>
                    <a:pt x="4716" y="12379"/>
                  </a:lnTo>
                  <a:lnTo>
                    <a:pt x="4716" y="11691"/>
                  </a:lnTo>
                  <a:lnTo>
                    <a:pt x="4716" y="11691"/>
                  </a:lnTo>
                  <a:lnTo>
                    <a:pt x="4962" y="11593"/>
                  </a:lnTo>
                  <a:lnTo>
                    <a:pt x="5208" y="11446"/>
                  </a:lnTo>
                  <a:lnTo>
                    <a:pt x="5404" y="11249"/>
                  </a:lnTo>
                  <a:lnTo>
                    <a:pt x="5551" y="11053"/>
                  </a:lnTo>
                  <a:lnTo>
                    <a:pt x="5699" y="10807"/>
                  </a:lnTo>
                  <a:lnTo>
                    <a:pt x="5797" y="10562"/>
                  </a:lnTo>
                  <a:lnTo>
                    <a:pt x="5846" y="10316"/>
                  </a:lnTo>
                  <a:lnTo>
                    <a:pt x="5895" y="10021"/>
                  </a:lnTo>
                  <a:lnTo>
                    <a:pt x="5895" y="9284"/>
                  </a:lnTo>
                  <a:lnTo>
                    <a:pt x="5895" y="9284"/>
                  </a:lnTo>
                  <a:lnTo>
                    <a:pt x="5895" y="8744"/>
                  </a:lnTo>
                  <a:lnTo>
                    <a:pt x="5994" y="8253"/>
                  </a:lnTo>
                  <a:lnTo>
                    <a:pt x="6092" y="7712"/>
                  </a:lnTo>
                  <a:lnTo>
                    <a:pt x="6239" y="7221"/>
                  </a:lnTo>
                  <a:lnTo>
                    <a:pt x="6485" y="6681"/>
                  </a:lnTo>
                  <a:lnTo>
                    <a:pt x="6730" y="6190"/>
                  </a:lnTo>
                  <a:lnTo>
                    <a:pt x="7025" y="5649"/>
                  </a:lnTo>
                  <a:lnTo>
                    <a:pt x="7369" y="5158"/>
                  </a:lnTo>
                  <a:lnTo>
                    <a:pt x="7369" y="5158"/>
                  </a:lnTo>
                  <a:lnTo>
                    <a:pt x="7762" y="4519"/>
                  </a:lnTo>
                  <a:lnTo>
                    <a:pt x="8008" y="3881"/>
                  </a:lnTo>
                  <a:lnTo>
                    <a:pt x="8204" y="3193"/>
                  </a:lnTo>
                  <a:lnTo>
                    <a:pt x="8253" y="2456"/>
                  </a:lnTo>
                  <a:lnTo>
                    <a:pt x="8253" y="1768"/>
                  </a:lnTo>
                  <a:lnTo>
                    <a:pt x="8253" y="1768"/>
                  </a:lnTo>
                  <a:lnTo>
                    <a:pt x="8204" y="1523"/>
                  </a:lnTo>
                  <a:lnTo>
                    <a:pt x="8057" y="1326"/>
                  </a:lnTo>
                  <a:lnTo>
                    <a:pt x="8057" y="1326"/>
                  </a:lnTo>
                  <a:lnTo>
                    <a:pt x="7762" y="1130"/>
                  </a:lnTo>
                  <a:lnTo>
                    <a:pt x="7467" y="884"/>
                  </a:lnTo>
                  <a:lnTo>
                    <a:pt x="7025" y="639"/>
                  </a:lnTo>
                  <a:lnTo>
                    <a:pt x="6436" y="442"/>
                  </a:lnTo>
                  <a:lnTo>
                    <a:pt x="5797" y="197"/>
                  </a:lnTo>
                  <a:lnTo>
                    <a:pt x="5011" y="49"/>
                  </a:lnTo>
                  <a:lnTo>
                    <a:pt x="4127" y="0"/>
                  </a:lnTo>
                  <a:lnTo>
                    <a:pt x="4127" y="0"/>
                  </a:lnTo>
                  <a:lnTo>
                    <a:pt x="3243" y="49"/>
                  </a:lnTo>
                  <a:lnTo>
                    <a:pt x="2457" y="197"/>
                  </a:lnTo>
                  <a:lnTo>
                    <a:pt x="1818" y="442"/>
                  </a:lnTo>
                  <a:lnTo>
                    <a:pt x="1229" y="639"/>
                  </a:lnTo>
                  <a:lnTo>
                    <a:pt x="786" y="884"/>
                  </a:lnTo>
                  <a:lnTo>
                    <a:pt x="492" y="1130"/>
                  </a:lnTo>
                  <a:lnTo>
                    <a:pt x="197" y="1326"/>
                  </a:lnTo>
                  <a:lnTo>
                    <a:pt x="197" y="1326"/>
                  </a:lnTo>
                  <a:lnTo>
                    <a:pt x="50" y="1523"/>
                  </a:lnTo>
                  <a:lnTo>
                    <a:pt x="1" y="1768"/>
                  </a:lnTo>
                  <a:lnTo>
                    <a:pt x="1" y="1768"/>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80"/>
            <p:cNvSpPr/>
            <p:nvPr/>
          </p:nvSpPr>
          <p:spPr>
            <a:xfrm>
              <a:off x="7087125" y="3559925"/>
              <a:ext cx="88450" cy="29500"/>
            </a:xfrm>
            <a:custGeom>
              <a:avLst/>
              <a:gdLst/>
              <a:ahLst/>
              <a:cxnLst/>
              <a:rect l="l" t="t" r="r" b="b"/>
              <a:pathLst>
                <a:path w="3538" h="1180" fill="none" extrusionOk="0">
                  <a:moveTo>
                    <a:pt x="590" y="1"/>
                  </a:moveTo>
                  <a:lnTo>
                    <a:pt x="2948" y="1"/>
                  </a:lnTo>
                  <a:lnTo>
                    <a:pt x="2948" y="1"/>
                  </a:lnTo>
                  <a:lnTo>
                    <a:pt x="3193" y="50"/>
                  </a:lnTo>
                  <a:lnTo>
                    <a:pt x="3341" y="197"/>
                  </a:lnTo>
                  <a:lnTo>
                    <a:pt x="3488" y="345"/>
                  </a:lnTo>
                  <a:lnTo>
                    <a:pt x="3537" y="590"/>
                  </a:lnTo>
                  <a:lnTo>
                    <a:pt x="3537" y="590"/>
                  </a:lnTo>
                  <a:lnTo>
                    <a:pt x="3488" y="836"/>
                  </a:lnTo>
                  <a:lnTo>
                    <a:pt x="3341" y="983"/>
                  </a:lnTo>
                  <a:lnTo>
                    <a:pt x="3193" y="1131"/>
                  </a:lnTo>
                  <a:lnTo>
                    <a:pt x="2948" y="1180"/>
                  </a:lnTo>
                  <a:lnTo>
                    <a:pt x="590" y="1180"/>
                  </a:lnTo>
                  <a:lnTo>
                    <a:pt x="590" y="1180"/>
                  </a:lnTo>
                  <a:lnTo>
                    <a:pt x="344" y="1131"/>
                  </a:lnTo>
                  <a:lnTo>
                    <a:pt x="197" y="983"/>
                  </a:lnTo>
                  <a:lnTo>
                    <a:pt x="50" y="836"/>
                  </a:lnTo>
                  <a:lnTo>
                    <a:pt x="0" y="590"/>
                  </a:lnTo>
                  <a:lnTo>
                    <a:pt x="0" y="590"/>
                  </a:lnTo>
                  <a:lnTo>
                    <a:pt x="50" y="345"/>
                  </a:lnTo>
                  <a:lnTo>
                    <a:pt x="197" y="197"/>
                  </a:lnTo>
                  <a:lnTo>
                    <a:pt x="344" y="50"/>
                  </a:lnTo>
                  <a:lnTo>
                    <a:pt x="590" y="1"/>
                  </a:lnTo>
                  <a:lnTo>
                    <a:pt x="59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80"/>
            <p:cNvSpPr/>
            <p:nvPr/>
          </p:nvSpPr>
          <p:spPr>
            <a:xfrm>
              <a:off x="7101850" y="3559925"/>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80"/>
            <p:cNvSpPr/>
            <p:nvPr/>
          </p:nvSpPr>
          <p:spPr>
            <a:xfrm>
              <a:off x="7057650" y="3383100"/>
              <a:ext cx="29500" cy="103175"/>
            </a:xfrm>
            <a:custGeom>
              <a:avLst/>
              <a:gdLst/>
              <a:ahLst/>
              <a:cxnLst/>
              <a:rect l="l" t="t" r="r" b="b"/>
              <a:pathLst>
                <a:path w="1180" h="4127" extrusionOk="0">
                  <a:moveTo>
                    <a:pt x="590" y="0"/>
                  </a:moveTo>
                  <a:lnTo>
                    <a:pt x="393" y="49"/>
                  </a:lnTo>
                  <a:lnTo>
                    <a:pt x="197" y="148"/>
                  </a:lnTo>
                  <a:lnTo>
                    <a:pt x="50" y="344"/>
                  </a:lnTo>
                  <a:lnTo>
                    <a:pt x="0" y="590"/>
                  </a:lnTo>
                  <a:lnTo>
                    <a:pt x="0" y="4127"/>
                  </a:lnTo>
                  <a:lnTo>
                    <a:pt x="541" y="3930"/>
                  </a:lnTo>
                  <a:lnTo>
                    <a:pt x="1179" y="3734"/>
                  </a:lnTo>
                  <a:lnTo>
                    <a:pt x="1179" y="590"/>
                  </a:lnTo>
                  <a:lnTo>
                    <a:pt x="1130" y="344"/>
                  </a:lnTo>
                  <a:lnTo>
                    <a:pt x="1032" y="148"/>
                  </a:lnTo>
                  <a:lnTo>
                    <a:pt x="836" y="49"/>
                  </a:lnTo>
                  <a:lnTo>
                    <a:pt x="5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80"/>
            <p:cNvSpPr/>
            <p:nvPr/>
          </p:nvSpPr>
          <p:spPr>
            <a:xfrm>
              <a:off x="7057650" y="3383100"/>
              <a:ext cx="29500" cy="103175"/>
            </a:xfrm>
            <a:custGeom>
              <a:avLst/>
              <a:gdLst/>
              <a:ahLst/>
              <a:cxnLst/>
              <a:rect l="l" t="t" r="r" b="b"/>
              <a:pathLst>
                <a:path w="1180" h="4127" fill="none" extrusionOk="0">
                  <a:moveTo>
                    <a:pt x="590" y="0"/>
                  </a:moveTo>
                  <a:lnTo>
                    <a:pt x="590" y="0"/>
                  </a:lnTo>
                  <a:lnTo>
                    <a:pt x="393" y="49"/>
                  </a:lnTo>
                  <a:lnTo>
                    <a:pt x="197" y="148"/>
                  </a:lnTo>
                  <a:lnTo>
                    <a:pt x="50" y="344"/>
                  </a:lnTo>
                  <a:lnTo>
                    <a:pt x="0" y="590"/>
                  </a:lnTo>
                  <a:lnTo>
                    <a:pt x="0" y="4127"/>
                  </a:lnTo>
                  <a:lnTo>
                    <a:pt x="0" y="4127"/>
                  </a:lnTo>
                  <a:lnTo>
                    <a:pt x="541" y="3930"/>
                  </a:lnTo>
                  <a:lnTo>
                    <a:pt x="1179" y="3734"/>
                  </a:lnTo>
                  <a:lnTo>
                    <a:pt x="1179" y="590"/>
                  </a:lnTo>
                  <a:lnTo>
                    <a:pt x="1179" y="590"/>
                  </a:lnTo>
                  <a:lnTo>
                    <a:pt x="1130" y="344"/>
                  </a:lnTo>
                  <a:lnTo>
                    <a:pt x="1032" y="148"/>
                  </a:lnTo>
                  <a:lnTo>
                    <a:pt x="836" y="49"/>
                  </a:lnTo>
                  <a:lnTo>
                    <a:pt x="590" y="0"/>
                  </a:lnTo>
                  <a:lnTo>
                    <a:pt x="59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80"/>
            <p:cNvSpPr/>
            <p:nvPr/>
          </p:nvSpPr>
          <p:spPr>
            <a:xfrm>
              <a:off x="7072375" y="338310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80"/>
            <p:cNvSpPr/>
            <p:nvPr/>
          </p:nvSpPr>
          <p:spPr>
            <a:xfrm>
              <a:off x="7116600" y="3383100"/>
              <a:ext cx="29500" cy="89675"/>
            </a:xfrm>
            <a:custGeom>
              <a:avLst/>
              <a:gdLst/>
              <a:ahLst/>
              <a:cxnLst/>
              <a:rect l="l" t="t" r="r" b="b"/>
              <a:pathLst>
                <a:path w="1180" h="3587" extrusionOk="0">
                  <a:moveTo>
                    <a:pt x="590" y="0"/>
                  </a:moveTo>
                  <a:lnTo>
                    <a:pt x="344" y="49"/>
                  </a:lnTo>
                  <a:lnTo>
                    <a:pt x="197" y="148"/>
                  </a:lnTo>
                  <a:lnTo>
                    <a:pt x="50" y="344"/>
                  </a:lnTo>
                  <a:lnTo>
                    <a:pt x="0" y="590"/>
                  </a:lnTo>
                  <a:lnTo>
                    <a:pt x="0" y="3586"/>
                  </a:lnTo>
                  <a:lnTo>
                    <a:pt x="590" y="3537"/>
                  </a:lnTo>
                  <a:lnTo>
                    <a:pt x="1179" y="3586"/>
                  </a:lnTo>
                  <a:lnTo>
                    <a:pt x="1179" y="590"/>
                  </a:lnTo>
                  <a:lnTo>
                    <a:pt x="1130" y="344"/>
                  </a:lnTo>
                  <a:lnTo>
                    <a:pt x="983" y="148"/>
                  </a:lnTo>
                  <a:lnTo>
                    <a:pt x="835" y="49"/>
                  </a:lnTo>
                  <a:lnTo>
                    <a:pt x="5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80"/>
            <p:cNvSpPr/>
            <p:nvPr/>
          </p:nvSpPr>
          <p:spPr>
            <a:xfrm>
              <a:off x="7116600" y="3383100"/>
              <a:ext cx="29500" cy="89675"/>
            </a:xfrm>
            <a:custGeom>
              <a:avLst/>
              <a:gdLst/>
              <a:ahLst/>
              <a:cxnLst/>
              <a:rect l="l" t="t" r="r" b="b"/>
              <a:pathLst>
                <a:path w="1180" h="3587" fill="none" extrusionOk="0">
                  <a:moveTo>
                    <a:pt x="1179" y="3586"/>
                  </a:moveTo>
                  <a:lnTo>
                    <a:pt x="1179" y="590"/>
                  </a:lnTo>
                  <a:lnTo>
                    <a:pt x="1179" y="590"/>
                  </a:lnTo>
                  <a:lnTo>
                    <a:pt x="1130" y="344"/>
                  </a:lnTo>
                  <a:lnTo>
                    <a:pt x="983" y="148"/>
                  </a:lnTo>
                  <a:lnTo>
                    <a:pt x="835" y="49"/>
                  </a:lnTo>
                  <a:lnTo>
                    <a:pt x="590" y="0"/>
                  </a:lnTo>
                  <a:lnTo>
                    <a:pt x="590" y="0"/>
                  </a:lnTo>
                  <a:lnTo>
                    <a:pt x="344" y="49"/>
                  </a:lnTo>
                  <a:lnTo>
                    <a:pt x="197" y="148"/>
                  </a:lnTo>
                  <a:lnTo>
                    <a:pt x="50" y="344"/>
                  </a:lnTo>
                  <a:lnTo>
                    <a:pt x="0" y="590"/>
                  </a:lnTo>
                  <a:lnTo>
                    <a:pt x="0" y="3586"/>
                  </a:lnTo>
                  <a:lnTo>
                    <a:pt x="0" y="3586"/>
                  </a:lnTo>
                  <a:lnTo>
                    <a:pt x="590" y="3537"/>
                  </a:lnTo>
                  <a:lnTo>
                    <a:pt x="590" y="3537"/>
                  </a:lnTo>
                  <a:lnTo>
                    <a:pt x="1179" y="3586"/>
                  </a:lnTo>
                  <a:lnTo>
                    <a:pt x="1179" y="3586"/>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80"/>
            <p:cNvSpPr/>
            <p:nvPr/>
          </p:nvSpPr>
          <p:spPr>
            <a:xfrm>
              <a:off x="7146075" y="3472750"/>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80"/>
            <p:cNvSpPr/>
            <p:nvPr/>
          </p:nvSpPr>
          <p:spPr>
            <a:xfrm>
              <a:off x="7175550" y="3383100"/>
              <a:ext cx="29500" cy="103175"/>
            </a:xfrm>
            <a:custGeom>
              <a:avLst/>
              <a:gdLst/>
              <a:ahLst/>
              <a:cxnLst/>
              <a:rect l="l" t="t" r="r" b="b"/>
              <a:pathLst>
                <a:path w="1180" h="4127" extrusionOk="0">
                  <a:moveTo>
                    <a:pt x="590" y="0"/>
                  </a:moveTo>
                  <a:lnTo>
                    <a:pt x="344" y="49"/>
                  </a:lnTo>
                  <a:lnTo>
                    <a:pt x="148" y="148"/>
                  </a:lnTo>
                  <a:lnTo>
                    <a:pt x="49" y="344"/>
                  </a:lnTo>
                  <a:lnTo>
                    <a:pt x="0" y="590"/>
                  </a:lnTo>
                  <a:lnTo>
                    <a:pt x="0" y="3734"/>
                  </a:lnTo>
                  <a:lnTo>
                    <a:pt x="639" y="3930"/>
                  </a:lnTo>
                  <a:lnTo>
                    <a:pt x="1179" y="4127"/>
                  </a:lnTo>
                  <a:lnTo>
                    <a:pt x="1179" y="590"/>
                  </a:lnTo>
                  <a:lnTo>
                    <a:pt x="1130" y="344"/>
                  </a:lnTo>
                  <a:lnTo>
                    <a:pt x="983" y="148"/>
                  </a:lnTo>
                  <a:lnTo>
                    <a:pt x="786" y="49"/>
                  </a:lnTo>
                  <a:lnTo>
                    <a:pt x="5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80"/>
            <p:cNvSpPr/>
            <p:nvPr/>
          </p:nvSpPr>
          <p:spPr>
            <a:xfrm>
              <a:off x="7175550" y="3383100"/>
              <a:ext cx="29500" cy="103175"/>
            </a:xfrm>
            <a:custGeom>
              <a:avLst/>
              <a:gdLst/>
              <a:ahLst/>
              <a:cxnLst/>
              <a:rect l="l" t="t" r="r" b="b"/>
              <a:pathLst>
                <a:path w="1180" h="4127" fill="none" extrusionOk="0">
                  <a:moveTo>
                    <a:pt x="590" y="0"/>
                  </a:moveTo>
                  <a:lnTo>
                    <a:pt x="590" y="0"/>
                  </a:lnTo>
                  <a:lnTo>
                    <a:pt x="344" y="49"/>
                  </a:lnTo>
                  <a:lnTo>
                    <a:pt x="148" y="148"/>
                  </a:lnTo>
                  <a:lnTo>
                    <a:pt x="49" y="344"/>
                  </a:lnTo>
                  <a:lnTo>
                    <a:pt x="0" y="590"/>
                  </a:lnTo>
                  <a:lnTo>
                    <a:pt x="0" y="3734"/>
                  </a:lnTo>
                  <a:lnTo>
                    <a:pt x="0" y="3734"/>
                  </a:lnTo>
                  <a:lnTo>
                    <a:pt x="639" y="3930"/>
                  </a:lnTo>
                  <a:lnTo>
                    <a:pt x="1179" y="4127"/>
                  </a:lnTo>
                  <a:lnTo>
                    <a:pt x="1179" y="590"/>
                  </a:lnTo>
                  <a:lnTo>
                    <a:pt x="1179" y="590"/>
                  </a:lnTo>
                  <a:lnTo>
                    <a:pt x="1130" y="344"/>
                  </a:lnTo>
                  <a:lnTo>
                    <a:pt x="983" y="148"/>
                  </a:lnTo>
                  <a:lnTo>
                    <a:pt x="786" y="49"/>
                  </a:lnTo>
                  <a:lnTo>
                    <a:pt x="590" y="0"/>
                  </a:lnTo>
                  <a:lnTo>
                    <a:pt x="59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80"/>
            <p:cNvSpPr/>
            <p:nvPr/>
          </p:nvSpPr>
          <p:spPr>
            <a:xfrm>
              <a:off x="7190275" y="338310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4" name="Google Shape;2084;p80"/>
          <p:cNvGrpSpPr/>
          <p:nvPr/>
        </p:nvGrpSpPr>
        <p:grpSpPr>
          <a:xfrm>
            <a:off x="1298046" y="3929439"/>
            <a:ext cx="380830" cy="465198"/>
            <a:chOff x="283550" y="4056075"/>
            <a:chExt cx="410200" cy="501075"/>
          </a:xfrm>
        </p:grpSpPr>
        <p:sp>
          <p:nvSpPr>
            <p:cNvPr id="2085" name="Google Shape;2085;p80"/>
            <p:cNvSpPr/>
            <p:nvPr/>
          </p:nvSpPr>
          <p:spPr>
            <a:xfrm>
              <a:off x="313025" y="4056075"/>
              <a:ext cx="116700" cy="356175"/>
            </a:xfrm>
            <a:custGeom>
              <a:avLst/>
              <a:gdLst/>
              <a:ahLst/>
              <a:cxnLst/>
              <a:rect l="l" t="t" r="r" b="b"/>
              <a:pathLst>
                <a:path w="4668" h="14247" extrusionOk="0">
                  <a:moveTo>
                    <a:pt x="443" y="1"/>
                  </a:moveTo>
                  <a:lnTo>
                    <a:pt x="246" y="99"/>
                  </a:lnTo>
                  <a:lnTo>
                    <a:pt x="99" y="246"/>
                  </a:lnTo>
                  <a:lnTo>
                    <a:pt x="1" y="492"/>
                  </a:lnTo>
                  <a:lnTo>
                    <a:pt x="1" y="688"/>
                  </a:lnTo>
                  <a:lnTo>
                    <a:pt x="50" y="934"/>
                  </a:lnTo>
                  <a:lnTo>
                    <a:pt x="246" y="1081"/>
                  </a:lnTo>
                  <a:lnTo>
                    <a:pt x="3488" y="3243"/>
                  </a:lnTo>
                  <a:lnTo>
                    <a:pt x="3488" y="9825"/>
                  </a:lnTo>
                  <a:lnTo>
                    <a:pt x="2506" y="10808"/>
                  </a:lnTo>
                  <a:lnTo>
                    <a:pt x="2358" y="11004"/>
                  </a:lnTo>
                  <a:lnTo>
                    <a:pt x="2309" y="11250"/>
                  </a:lnTo>
                  <a:lnTo>
                    <a:pt x="2309" y="13068"/>
                  </a:lnTo>
                  <a:lnTo>
                    <a:pt x="2997" y="13215"/>
                  </a:lnTo>
                  <a:lnTo>
                    <a:pt x="3636" y="13460"/>
                  </a:lnTo>
                  <a:lnTo>
                    <a:pt x="4176" y="13804"/>
                  </a:lnTo>
                  <a:lnTo>
                    <a:pt x="4667" y="14246"/>
                  </a:lnTo>
                  <a:lnTo>
                    <a:pt x="4667" y="2948"/>
                  </a:lnTo>
                  <a:lnTo>
                    <a:pt x="4667" y="2801"/>
                  </a:lnTo>
                  <a:lnTo>
                    <a:pt x="4618" y="2653"/>
                  </a:lnTo>
                  <a:lnTo>
                    <a:pt x="4520" y="2555"/>
                  </a:lnTo>
                  <a:lnTo>
                    <a:pt x="4422" y="2457"/>
                  </a:lnTo>
                  <a:lnTo>
                    <a:pt x="885" y="99"/>
                  </a:lnTo>
                  <a:lnTo>
                    <a:pt x="6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80"/>
            <p:cNvSpPr/>
            <p:nvPr/>
          </p:nvSpPr>
          <p:spPr>
            <a:xfrm>
              <a:off x="313025" y="4056075"/>
              <a:ext cx="116700" cy="356175"/>
            </a:xfrm>
            <a:custGeom>
              <a:avLst/>
              <a:gdLst/>
              <a:ahLst/>
              <a:cxnLst/>
              <a:rect l="l" t="t" r="r" b="b"/>
              <a:pathLst>
                <a:path w="4668" h="14247" fill="none" extrusionOk="0">
                  <a:moveTo>
                    <a:pt x="2506" y="10808"/>
                  </a:moveTo>
                  <a:lnTo>
                    <a:pt x="2506" y="10808"/>
                  </a:lnTo>
                  <a:lnTo>
                    <a:pt x="2358" y="11004"/>
                  </a:lnTo>
                  <a:lnTo>
                    <a:pt x="2309" y="11250"/>
                  </a:lnTo>
                  <a:lnTo>
                    <a:pt x="2309" y="13068"/>
                  </a:lnTo>
                  <a:lnTo>
                    <a:pt x="2309" y="13068"/>
                  </a:lnTo>
                  <a:lnTo>
                    <a:pt x="2997" y="13215"/>
                  </a:lnTo>
                  <a:lnTo>
                    <a:pt x="3636" y="13460"/>
                  </a:lnTo>
                  <a:lnTo>
                    <a:pt x="4176" y="13804"/>
                  </a:lnTo>
                  <a:lnTo>
                    <a:pt x="4667" y="14246"/>
                  </a:lnTo>
                  <a:lnTo>
                    <a:pt x="4667" y="2948"/>
                  </a:lnTo>
                  <a:lnTo>
                    <a:pt x="4667" y="2948"/>
                  </a:lnTo>
                  <a:lnTo>
                    <a:pt x="4667" y="2801"/>
                  </a:lnTo>
                  <a:lnTo>
                    <a:pt x="4618" y="2653"/>
                  </a:lnTo>
                  <a:lnTo>
                    <a:pt x="4520" y="2555"/>
                  </a:lnTo>
                  <a:lnTo>
                    <a:pt x="4422" y="2457"/>
                  </a:lnTo>
                  <a:lnTo>
                    <a:pt x="885" y="99"/>
                  </a:lnTo>
                  <a:lnTo>
                    <a:pt x="885" y="99"/>
                  </a:lnTo>
                  <a:lnTo>
                    <a:pt x="688" y="1"/>
                  </a:lnTo>
                  <a:lnTo>
                    <a:pt x="443" y="1"/>
                  </a:lnTo>
                  <a:lnTo>
                    <a:pt x="246" y="99"/>
                  </a:lnTo>
                  <a:lnTo>
                    <a:pt x="99" y="246"/>
                  </a:lnTo>
                  <a:lnTo>
                    <a:pt x="99" y="246"/>
                  </a:lnTo>
                  <a:lnTo>
                    <a:pt x="1" y="492"/>
                  </a:lnTo>
                  <a:lnTo>
                    <a:pt x="1" y="688"/>
                  </a:lnTo>
                  <a:lnTo>
                    <a:pt x="50" y="934"/>
                  </a:lnTo>
                  <a:lnTo>
                    <a:pt x="246" y="1081"/>
                  </a:lnTo>
                  <a:lnTo>
                    <a:pt x="3488" y="3243"/>
                  </a:lnTo>
                  <a:lnTo>
                    <a:pt x="3488" y="9825"/>
                  </a:lnTo>
                  <a:lnTo>
                    <a:pt x="2506" y="10808"/>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80"/>
            <p:cNvSpPr/>
            <p:nvPr/>
          </p:nvSpPr>
          <p:spPr>
            <a:xfrm>
              <a:off x="375650" y="432625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80"/>
            <p:cNvSpPr/>
            <p:nvPr/>
          </p:nvSpPr>
          <p:spPr>
            <a:xfrm>
              <a:off x="547600" y="4322575"/>
              <a:ext cx="29500" cy="44225"/>
            </a:xfrm>
            <a:custGeom>
              <a:avLst/>
              <a:gdLst/>
              <a:ahLst/>
              <a:cxnLst/>
              <a:rect l="l" t="t" r="r" b="b"/>
              <a:pathLst>
                <a:path w="1180" h="1769" extrusionOk="0">
                  <a:moveTo>
                    <a:pt x="0" y="0"/>
                  </a:moveTo>
                  <a:lnTo>
                    <a:pt x="0" y="1769"/>
                  </a:lnTo>
                  <a:lnTo>
                    <a:pt x="1179" y="1769"/>
                  </a:lnTo>
                  <a:lnTo>
                    <a:pt x="11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80"/>
            <p:cNvSpPr/>
            <p:nvPr/>
          </p:nvSpPr>
          <p:spPr>
            <a:xfrm>
              <a:off x="459175" y="4322575"/>
              <a:ext cx="234575" cy="234575"/>
            </a:xfrm>
            <a:custGeom>
              <a:avLst/>
              <a:gdLst/>
              <a:ahLst/>
              <a:cxnLst/>
              <a:rect l="l" t="t" r="r" b="b"/>
              <a:pathLst>
                <a:path w="9383" h="9383" extrusionOk="0">
                  <a:moveTo>
                    <a:pt x="0" y="0"/>
                  </a:moveTo>
                  <a:lnTo>
                    <a:pt x="0" y="7025"/>
                  </a:lnTo>
                  <a:lnTo>
                    <a:pt x="7270" y="7025"/>
                  </a:lnTo>
                  <a:lnTo>
                    <a:pt x="8302" y="9039"/>
                  </a:lnTo>
                  <a:lnTo>
                    <a:pt x="8449" y="9236"/>
                  </a:lnTo>
                  <a:lnTo>
                    <a:pt x="8597" y="9334"/>
                  </a:lnTo>
                  <a:lnTo>
                    <a:pt x="8842" y="9383"/>
                  </a:lnTo>
                  <a:lnTo>
                    <a:pt x="9088" y="9334"/>
                  </a:lnTo>
                  <a:lnTo>
                    <a:pt x="9235" y="9187"/>
                  </a:lnTo>
                  <a:lnTo>
                    <a:pt x="9383" y="8990"/>
                  </a:lnTo>
                  <a:lnTo>
                    <a:pt x="9383" y="8744"/>
                  </a:lnTo>
                  <a:lnTo>
                    <a:pt x="9334" y="8548"/>
                  </a:lnTo>
                  <a:lnTo>
                    <a:pt x="8204" y="6288"/>
                  </a:lnTo>
                  <a:lnTo>
                    <a:pt x="8204" y="0"/>
                  </a:lnTo>
                  <a:lnTo>
                    <a:pt x="5895" y="0"/>
                  </a:lnTo>
                  <a:lnTo>
                    <a:pt x="5895" y="2358"/>
                  </a:lnTo>
                  <a:lnTo>
                    <a:pt x="5846" y="2555"/>
                  </a:lnTo>
                  <a:lnTo>
                    <a:pt x="5698" y="2751"/>
                  </a:lnTo>
                  <a:lnTo>
                    <a:pt x="5502" y="2899"/>
                  </a:lnTo>
                  <a:lnTo>
                    <a:pt x="5305" y="2948"/>
                  </a:lnTo>
                  <a:lnTo>
                    <a:pt x="2948" y="2948"/>
                  </a:lnTo>
                  <a:lnTo>
                    <a:pt x="2702" y="2899"/>
                  </a:lnTo>
                  <a:lnTo>
                    <a:pt x="2505" y="2751"/>
                  </a:lnTo>
                  <a:lnTo>
                    <a:pt x="2407" y="2555"/>
                  </a:lnTo>
                  <a:lnTo>
                    <a:pt x="2358" y="2358"/>
                  </a:lnTo>
                  <a:lnTo>
                    <a:pt x="2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80"/>
            <p:cNvSpPr/>
            <p:nvPr/>
          </p:nvSpPr>
          <p:spPr>
            <a:xfrm>
              <a:off x="459175" y="4322575"/>
              <a:ext cx="234575" cy="234575"/>
            </a:xfrm>
            <a:custGeom>
              <a:avLst/>
              <a:gdLst/>
              <a:ahLst/>
              <a:cxnLst/>
              <a:rect l="l" t="t" r="r" b="b"/>
              <a:pathLst>
                <a:path w="9383" h="9383" fill="none" extrusionOk="0">
                  <a:moveTo>
                    <a:pt x="0" y="7025"/>
                  </a:moveTo>
                  <a:lnTo>
                    <a:pt x="7270" y="7025"/>
                  </a:lnTo>
                  <a:lnTo>
                    <a:pt x="8302" y="9039"/>
                  </a:lnTo>
                  <a:lnTo>
                    <a:pt x="8302" y="9039"/>
                  </a:lnTo>
                  <a:lnTo>
                    <a:pt x="8449" y="9236"/>
                  </a:lnTo>
                  <a:lnTo>
                    <a:pt x="8597" y="9334"/>
                  </a:lnTo>
                  <a:lnTo>
                    <a:pt x="8842" y="9383"/>
                  </a:lnTo>
                  <a:lnTo>
                    <a:pt x="9088" y="9334"/>
                  </a:lnTo>
                  <a:lnTo>
                    <a:pt x="9088" y="9334"/>
                  </a:lnTo>
                  <a:lnTo>
                    <a:pt x="9235" y="9187"/>
                  </a:lnTo>
                  <a:lnTo>
                    <a:pt x="9383" y="8990"/>
                  </a:lnTo>
                  <a:lnTo>
                    <a:pt x="9383" y="8744"/>
                  </a:lnTo>
                  <a:lnTo>
                    <a:pt x="9334" y="8548"/>
                  </a:lnTo>
                  <a:lnTo>
                    <a:pt x="8204" y="6288"/>
                  </a:lnTo>
                  <a:lnTo>
                    <a:pt x="8204" y="0"/>
                  </a:lnTo>
                  <a:lnTo>
                    <a:pt x="5895" y="0"/>
                  </a:lnTo>
                  <a:lnTo>
                    <a:pt x="5895" y="2358"/>
                  </a:lnTo>
                  <a:lnTo>
                    <a:pt x="5895" y="2358"/>
                  </a:lnTo>
                  <a:lnTo>
                    <a:pt x="5846" y="2555"/>
                  </a:lnTo>
                  <a:lnTo>
                    <a:pt x="5698" y="2751"/>
                  </a:lnTo>
                  <a:lnTo>
                    <a:pt x="5502" y="2899"/>
                  </a:lnTo>
                  <a:lnTo>
                    <a:pt x="5305" y="2948"/>
                  </a:lnTo>
                  <a:lnTo>
                    <a:pt x="2948" y="2948"/>
                  </a:lnTo>
                  <a:lnTo>
                    <a:pt x="2948" y="2948"/>
                  </a:lnTo>
                  <a:lnTo>
                    <a:pt x="2702" y="2899"/>
                  </a:lnTo>
                  <a:lnTo>
                    <a:pt x="2505" y="2751"/>
                  </a:lnTo>
                  <a:lnTo>
                    <a:pt x="2407" y="2555"/>
                  </a:lnTo>
                  <a:lnTo>
                    <a:pt x="2358" y="2358"/>
                  </a:lnTo>
                  <a:lnTo>
                    <a:pt x="2358" y="0"/>
                  </a:lnTo>
                  <a:lnTo>
                    <a:pt x="0" y="0"/>
                  </a:lnTo>
                  <a:lnTo>
                    <a:pt x="0" y="702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80"/>
            <p:cNvSpPr/>
            <p:nvPr/>
          </p:nvSpPr>
          <p:spPr>
            <a:xfrm>
              <a:off x="459175" y="4498200"/>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80"/>
            <p:cNvSpPr/>
            <p:nvPr/>
          </p:nvSpPr>
          <p:spPr>
            <a:xfrm>
              <a:off x="547600" y="4116250"/>
              <a:ext cx="29500" cy="43025"/>
            </a:xfrm>
            <a:custGeom>
              <a:avLst/>
              <a:gdLst/>
              <a:ahLst/>
              <a:cxnLst/>
              <a:rect l="l" t="t" r="r" b="b"/>
              <a:pathLst>
                <a:path w="1180" h="1721" extrusionOk="0">
                  <a:moveTo>
                    <a:pt x="0" y="1"/>
                  </a:moveTo>
                  <a:lnTo>
                    <a:pt x="0" y="1720"/>
                  </a:lnTo>
                  <a:lnTo>
                    <a:pt x="1179" y="1720"/>
                  </a:lnTo>
                  <a:lnTo>
                    <a:pt x="11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80"/>
            <p:cNvSpPr/>
            <p:nvPr/>
          </p:nvSpPr>
          <p:spPr>
            <a:xfrm>
              <a:off x="459175" y="4116250"/>
              <a:ext cx="205100" cy="176875"/>
            </a:xfrm>
            <a:custGeom>
              <a:avLst/>
              <a:gdLst/>
              <a:ahLst/>
              <a:cxnLst/>
              <a:rect l="l" t="t" r="r" b="b"/>
              <a:pathLst>
                <a:path w="8204" h="7075" extrusionOk="0">
                  <a:moveTo>
                    <a:pt x="590" y="1"/>
                  </a:moveTo>
                  <a:lnTo>
                    <a:pt x="344" y="50"/>
                  </a:lnTo>
                  <a:lnTo>
                    <a:pt x="197" y="148"/>
                  </a:lnTo>
                  <a:lnTo>
                    <a:pt x="49" y="345"/>
                  </a:lnTo>
                  <a:lnTo>
                    <a:pt x="0" y="590"/>
                  </a:lnTo>
                  <a:lnTo>
                    <a:pt x="0" y="7075"/>
                  </a:lnTo>
                  <a:lnTo>
                    <a:pt x="8204" y="7075"/>
                  </a:lnTo>
                  <a:lnTo>
                    <a:pt x="8204" y="590"/>
                  </a:lnTo>
                  <a:lnTo>
                    <a:pt x="8155" y="345"/>
                  </a:lnTo>
                  <a:lnTo>
                    <a:pt x="8056" y="148"/>
                  </a:lnTo>
                  <a:lnTo>
                    <a:pt x="7860" y="50"/>
                  </a:lnTo>
                  <a:lnTo>
                    <a:pt x="7614" y="1"/>
                  </a:lnTo>
                  <a:lnTo>
                    <a:pt x="5895" y="1"/>
                  </a:lnTo>
                  <a:lnTo>
                    <a:pt x="5895" y="2310"/>
                  </a:lnTo>
                  <a:lnTo>
                    <a:pt x="5846" y="2555"/>
                  </a:lnTo>
                  <a:lnTo>
                    <a:pt x="5698" y="2752"/>
                  </a:lnTo>
                  <a:lnTo>
                    <a:pt x="5502" y="2850"/>
                  </a:lnTo>
                  <a:lnTo>
                    <a:pt x="5305" y="2899"/>
                  </a:lnTo>
                  <a:lnTo>
                    <a:pt x="2948" y="2899"/>
                  </a:lnTo>
                  <a:lnTo>
                    <a:pt x="2702" y="2850"/>
                  </a:lnTo>
                  <a:lnTo>
                    <a:pt x="2505" y="2752"/>
                  </a:lnTo>
                  <a:lnTo>
                    <a:pt x="2407" y="2555"/>
                  </a:lnTo>
                  <a:lnTo>
                    <a:pt x="2358" y="2310"/>
                  </a:lnTo>
                  <a:lnTo>
                    <a:pt x="23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80"/>
            <p:cNvSpPr/>
            <p:nvPr/>
          </p:nvSpPr>
          <p:spPr>
            <a:xfrm>
              <a:off x="459175" y="4116250"/>
              <a:ext cx="205100" cy="176875"/>
            </a:xfrm>
            <a:custGeom>
              <a:avLst/>
              <a:gdLst/>
              <a:ahLst/>
              <a:cxnLst/>
              <a:rect l="l" t="t" r="r" b="b"/>
              <a:pathLst>
                <a:path w="8204" h="7075" fill="none" extrusionOk="0">
                  <a:moveTo>
                    <a:pt x="590" y="1"/>
                  </a:moveTo>
                  <a:lnTo>
                    <a:pt x="590" y="1"/>
                  </a:lnTo>
                  <a:lnTo>
                    <a:pt x="344" y="50"/>
                  </a:lnTo>
                  <a:lnTo>
                    <a:pt x="197" y="148"/>
                  </a:lnTo>
                  <a:lnTo>
                    <a:pt x="49" y="345"/>
                  </a:lnTo>
                  <a:lnTo>
                    <a:pt x="0" y="590"/>
                  </a:lnTo>
                  <a:lnTo>
                    <a:pt x="0" y="7075"/>
                  </a:lnTo>
                  <a:lnTo>
                    <a:pt x="8204" y="7075"/>
                  </a:lnTo>
                  <a:lnTo>
                    <a:pt x="8204" y="590"/>
                  </a:lnTo>
                  <a:lnTo>
                    <a:pt x="8204" y="590"/>
                  </a:lnTo>
                  <a:lnTo>
                    <a:pt x="8155" y="345"/>
                  </a:lnTo>
                  <a:lnTo>
                    <a:pt x="8056" y="148"/>
                  </a:lnTo>
                  <a:lnTo>
                    <a:pt x="7860" y="50"/>
                  </a:lnTo>
                  <a:lnTo>
                    <a:pt x="7614" y="1"/>
                  </a:lnTo>
                  <a:lnTo>
                    <a:pt x="5895" y="1"/>
                  </a:lnTo>
                  <a:lnTo>
                    <a:pt x="5895" y="2310"/>
                  </a:lnTo>
                  <a:lnTo>
                    <a:pt x="5895" y="2310"/>
                  </a:lnTo>
                  <a:lnTo>
                    <a:pt x="5846" y="2555"/>
                  </a:lnTo>
                  <a:lnTo>
                    <a:pt x="5698" y="2752"/>
                  </a:lnTo>
                  <a:lnTo>
                    <a:pt x="5502" y="2850"/>
                  </a:lnTo>
                  <a:lnTo>
                    <a:pt x="5305" y="2899"/>
                  </a:lnTo>
                  <a:lnTo>
                    <a:pt x="2948" y="2899"/>
                  </a:lnTo>
                  <a:lnTo>
                    <a:pt x="2948" y="2899"/>
                  </a:lnTo>
                  <a:lnTo>
                    <a:pt x="2702" y="2850"/>
                  </a:lnTo>
                  <a:lnTo>
                    <a:pt x="2505" y="2752"/>
                  </a:lnTo>
                  <a:lnTo>
                    <a:pt x="2407" y="2555"/>
                  </a:lnTo>
                  <a:lnTo>
                    <a:pt x="2358" y="2310"/>
                  </a:lnTo>
                  <a:lnTo>
                    <a:pt x="2358" y="1"/>
                  </a:lnTo>
                  <a:lnTo>
                    <a:pt x="59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80"/>
            <p:cNvSpPr/>
            <p:nvPr/>
          </p:nvSpPr>
          <p:spPr>
            <a:xfrm>
              <a:off x="473900" y="411625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80"/>
            <p:cNvSpPr/>
            <p:nvPr/>
          </p:nvSpPr>
          <p:spPr>
            <a:xfrm>
              <a:off x="283550" y="4409775"/>
              <a:ext cx="146175" cy="147375"/>
            </a:xfrm>
            <a:custGeom>
              <a:avLst/>
              <a:gdLst/>
              <a:ahLst/>
              <a:cxnLst/>
              <a:rect l="l" t="t" r="r" b="b"/>
              <a:pathLst>
                <a:path w="5847" h="5895" extrusionOk="0">
                  <a:moveTo>
                    <a:pt x="2899" y="2358"/>
                  </a:moveTo>
                  <a:lnTo>
                    <a:pt x="3144" y="2407"/>
                  </a:lnTo>
                  <a:lnTo>
                    <a:pt x="3341" y="2555"/>
                  </a:lnTo>
                  <a:lnTo>
                    <a:pt x="3439" y="2751"/>
                  </a:lnTo>
                  <a:lnTo>
                    <a:pt x="3488" y="2948"/>
                  </a:lnTo>
                  <a:lnTo>
                    <a:pt x="3439" y="3193"/>
                  </a:lnTo>
                  <a:lnTo>
                    <a:pt x="3341" y="3390"/>
                  </a:lnTo>
                  <a:lnTo>
                    <a:pt x="3144" y="3488"/>
                  </a:lnTo>
                  <a:lnTo>
                    <a:pt x="2899" y="3537"/>
                  </a:lnTo>
                  <a:lnTo>
                    <a:pt x="2702" y="3488"/>
                  </a:lnTo>
                  <a:lnTo>
                    <a:pt x="2506" y="3390"/>
                  </a:lnTo>
                  <a:lnTo>
                    <a:pt x="2358" y="3193"/>
                  </a:lnTo>
                  <a:lnTo>
                    <a:pt x="2309" y="2948"/>
                  </a:lnTo>
                  <a:lnTo>
                    <a:pt x="2358" y="2751"/>
                  </a:lnTo>
                  <a:lnTo>
                    <a:pt x="2506" y="2555"/>
                  </a:lnTo>
                  <a:lnTo>
                    <a:pt x="2702" y="2407"/>
                  </a:lnTo>
                  <a:lnTo>
                    <a:pt x="2899" y="2358"/>
                  </a:lnTo>
                  <a:close/>
                  <a:moveTo>
                    <a:pt x="2899" y="0"/>
                  </a:moveTo>
                  <a:lnTo>
                    <a:pt x="2604" y="49"/>
                  </a:lnTo>
                  <a:lnTo>
                    <a:pt x="2309" y="98"/>
                  </a:lnTo>
                  <a:lnTo>
                    <a:pt x="1769" y="246"/>
                  </a:lnTo>
                  <a:lnTo>
                    <a:pt x="1278" y="541"/>
                  </a:lnTo>
                  <a:lnTo>
                    <a:pt x="836" y="884"/>
                  </a:lnTo>
                  <a:lnTo>
                    <a:pt x="492" y="1327"/>
                  </a:lnTo>
                  <a:lnTo>
                    <a:pt x="197" y="1818"/>
                  </a:lnTo>
                  <a:lnTo>
                    <a:pt x="50" y="2358"/>
                  </a:lnTo>
                  <a:lnTo>
                    <a:pt x="1" y="2653"/>
                  </a:lnTo>
                  <a:lnTo>
                    <a:pt x="1" y="2948"/>
                  </a:lnTo>
                  <a:lnTo>
                    <a:pt x="1" y="3242"/>
                  </a:lnTo>
                  <a:lnTo>
                    <a:pt x="50" y="3537"/>
                  </a:lnTo>
                  <a:lnTo>
                    <a:pt x="197" y="4077"/>
                  </a:lnTo>
                  <a:lnTo>
                    <a:pt x="492" y="4618"/>
                  </a:lnTo>
                  <a:lnTo>
                    <a:pt x="836" y="5011"/>
                  </a:lnTo>
                  <a:lnTo>
                    <a:pt x="1278" y="5404"/>
                  </a:lnTo>
                  <a:lnTo>
                    <a:pt x="1769" y="5649"/>
                  </a:lnTo>
                  <a:lnTo>
                    <a:pt x="2309" y="5846"/>
                  </a:lnTo>
                  <a:lnTo>
                    <a:pt x="2604" y="5895"/>
                  </a:lnTo>
                  <a:lnTo>
                    <a:pt x="3194" y="5895"/>
                  </a:lnTo>
                  <a:lnTo>
                    <a:pt x="3488" y="5846"/>
                  </a:lnTo>
                  <a:lnTo>
                    <a:pt x="4078" y="5649"/>
                  </a:lnTo>
                  <a:lnTo>
                    <a:pt x="4569" y="5404"/>
                  </a:lnTo>
                  <a:lnTo>
                    <a:pt x="5011" y="5011"/>
                  </a:lnTo>
                  <a:lnTo>
                    <a:pt x="5355" y="4618"/>
                  </a:lnTo>
                  <a:lnTo>
                    <a:pt x="5601" y="4077"/>
                  </a:lnTo>
                  <a:lnTo>
                    <a:pt x="5797" y="3537"/>
                  </a:lnTo>
                  <a:lnTo>
                    <a:pt x="5846" y="3242"/>
                  </a:lnTo>
                  <a:lnTo>
                    <a:pt x="5846" y="2948"/>
                  </a:lnTo>
                  <a:lnTo>
                    <a:pt x="5846" y="2653"/>
                  </a:lnTo>
                  <a:lnTo>
                    <a:pt x="5797" y="2358"/>
                  </a:lnTo>
                  <a:lnTo>
                    <a:pt x="5601" y="1818"/>
                  </a:lnTo>
                  <a:lnTo>
                    <a:pt x="5355" y="1327"/>
                  </a:lnTo>
                  <a:lnTo>
                    <a:pt x="5011" y="884"/>
                  </a:lnTo>
                  <a:lnTo>
                    <a:pt x="4569" y="541"/>
                  </a:lnTo>
                  <a:lnTo>
                    <a:pt x="4078" y="246"/>
                  </a:lnTo>
                  <a:lnTo>
                    <a:pt x="3488" y="98"/>
                  </a:lnTo>
                  <a:lnTo>
                    <a:pt x="3194" y="49"/>
                  </a:lnTo>
                  <a:lnTo>
                    <a:pt x="28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80"/>
            <p:cNvSpPr/>
            <p:nvPr/>
          </p:nvSpPr>
          <p:spPr>
            <a:xfrm>
              <a:off x="283550" y="4409775"/>
              <a:ext cx="146175" cy="147375"/>
            </a:xfrm>
            <a:custGeom>
              <a:avLst/>
              <a:gdLst/>
              <a:ahLst/>
              <a:cxnLst/>
              <a:rect l="l" t="t" r="r" b="b"/>
              <a:pathLst>
                <a:path w="5847" h="5895" fill="none" extrusionOk="0">
                  <a:moveTo>
                    <a:pt x="2899" y="5895"/>
                  </a:moveTo>
                  <a:lnTo>
                    <a:pt x="2899" y="5895"/>
                  </a:lnTo>
                  <a:lnTo>
                    <a:pt x="3194" y="5895"/>
                  </a:lnTo>
                  <a:lnTo>
                    <a:pt x="3488" y="5846"/>
                  </a:lnTo>
                  <a:lnTo>
                    <a:pt x="4078" y="5649"/>
                  </a:lnTo>
                  <a:lnTo>
                    <a:pt x="4569" y="5404"/>
                  </a:lnTo>
                  <a:lnTo>
                    <a:pt x="5011" y="5011"/>
                  </a:lnTo>
                  <a:lnTo>
                    <a:pt x="5355" y="4618"/>
                  </a:lnTo>
                  <a:lnTo>
                    <a:pt x="5601" y="4077"/>
                  </a:lnTo>
                  <a:lnTo>
                    <a:pt x="5797" y="3537"/>
                  </a:lnTo>
                  <a:lnTo>
                    <a:pt x="5846" y="3242"/>
                  </a:lnTo>
                  <a:lnTo>
                    <a:pt x="5846" y="2948"/>
                  </a:lnTo>
                  <a:lnTo>
                    <a:pt x="5846" y="2948"/>
                  </a:lnTo>
                  <a:lnTo>
                    <a:pt x="5846" y="2653"/>
                  </a:lnTo>
                  <a:lnTo>
                    <a:pt x="5797" y="2358"/>
                  </a:lnTo>
                  <a:lnTo>
                    <a:pt x="5601" y="1818"/>
                  </a:lnTo>
                  <a:lnTo>
                    <a:pt x="5355" y="1327"/>
                  </a:lnTo>
                  <a:lnTo>
                    <a:pt x="5011" y="884"/>
                  </a:lnTo>
                  <a:lnTo>
                    <a:pt x="4569" y="541"/>
                  </a:lnTo>
                  <a:lnTo>
                    <a:pt x="4078" y="246"/>
                  </a:lnTo>
                  <a:lnTo>
                    <a:pt x="3488" y="98"/>
                  </a:lnTo>
                  <a:lnTo>
                    <a:pt x="3194" y="49"/>
                  </a:lnTo>
                  <a:lnTo>
                    <a:pt x="2899" y="0"/>
                  </a:lnTo>
                  <a:lnTo>
                    <a:pt x="2899" y="0"/>
                  </a:lnTo>
                  <a:lnTo>
                    <a:pt x="2604" y="49"/>
                  </a:lnTo>
                  <a:lnTo>
                    <a:pt x="2309" y="98"/>
                  </a:lnTo>
                  <a:lnTo>
                    <a:pt x="1769" y="246"/>
                  </a:lnTo>
                  <a:lnTo>
                    <a:pt x="1278" y="541"/>
                  </a:lnTo>
                  <a:lnTo>
                    <a:pt x="836" y="884"/>
                  </a:lnTo>
                  <a:lnTo>
                    <a:pt x="492" y="1327"/>
                  </a:lnTo>
                  <a:lnTo>
                    <a:pt x="197" y="1818"/>
                  </a:lnTo>
                  <a:lnTo>
                    <a:pt x="50" y="2358"/>
                  </a:lnTo>
                  <a:lnTo>
                    <a:pt x="1" y="2653"/>
                  </a:lnTo>
                  <a:lnTo>
                    <a:pt x="1" y="2948"/>
                  </a:lnTo>
                  <a:lnTo>
                    <a:pt x="1" y="2948"/>
                  </a:lnTo>
                  <a:lnTo>
                    <a:pt x="1" y="3242"/>
                  </a:lnTo>
                  <a:lnTo>
                    <a:pt x="50" y="3537"/>
                  </a:lnTo>
                  <a:lnTo>
                    <a:pt x="197" y="4077"/>
                  </a:lnTo>
                  <a:lnTo>
                    <a:pt x="492" y="4618"/>
                  </a:lnTo>
                  <a:lnTo>
                    <a:pt x="836" y="5011"/>
                  </a:lnTo>
                  <a:lnTo>
                    <a:pt x="1278" y="5404"/>
                  </a:lnTo>
                  <a:lnTo>
                    <a:pt x="1769" y="5649"/>
                  </a:lnTo>
                  <a:lnTo>
                    <a:pt x="2309" y="5846"/>
                  </a:lnTo>
                  <a:lnTo>
                    <a:pt x="2604" y="5895"/>
                  </a:lnTo>
                  <a:lnTo>
                    <a:pt x="2899" y="5895"/>
                  </a:lnTo>
                  <a:lnTo>
                    <a:pt x="2899" y="589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80"/>
            <p:cNvSpPr/>
            <p:nvPr/>
          </p:nvSpPr>
          <p:spPr>
            <a:xfrm>
              <a:off x="341275" y="4468725"/>
              <a:ext cx="29500" cy="29500"/>
            </a:xfrm>
            <a:custGeom>
              <a:avLst/>
              <a:gdLst/>
              <a:ahLst/>
              <a:cxnLst/>
              <a:rect l="l" t="t" r="r" b="b"/>
              <a:pathLst>
                <a:path w="1180" h="1180" fill="none" extrusionOk="0">
                  <a:moveTo>
                    <a:pt x="590" y="0"/>
                  </a:moveTo>
                  <a:lnTo>
                    <a:pt x="590" y="0"/>
                  </a:lnTo>
                  <a:lnTo>
                    <a:pt x="835" y="49"/>
                  </a:lnTo>
                  <a:lnTo>
                    <a:pt x="1032" y="197"/>
                  </a:lnTo>
                  <a:lnTo>
                    <a:pt x="1130" y="393"/>
                  </a:lnTo>
                  <a:lnTo>
                    <a:pt x="1179" y="590"/>
                  </a:lnTo>
                  <a:lnTo>
                    <a:pt x="1179" y="590"/>
                  </a:lnTo>
                  <a:lnTo>
                    <a:pt x="1130" y="835"/>
                  </a:lnTo>
                  <a:lnTo>
                    <a:pt x="1032" y="1032"/>
                  </a:lnTo>
                  <a:lnTo>
                    <a:pt x="835" y="1130"/>
                  </a:lnTo>
                  <a:lnTo>
                    <a:pt x="590" y="1179"/>
                  </a:lnTo>
                  <a:lnTo>
                    <a:pt x="590" y="1179"/>
                  </a:lnTo>
                  <a:lnTo>
                    <a:pt x="393" y="1130"/>
                  </a:lnTo>
                  <a:lnTo>
                    <a:pt x="197" y="1032"/>
                  </a:lnTo>
                  <a:lnTo>
                    <a:pt x="49" y="835"/>
                  </a:lnTo>
                  <a:lnTo>
                    <a:pt x="0" y="590"/>
                  </a:lnTo>
                  <a:lnTo>
                    <a:pt x="0" y="590"/>
                  </a:lnTo>
                  <a:lnTo>
                    <a:pt x="49" y="393"/>
                  </a:lnTo>
                  <a:lnTo>
                    <a:pt x="197" y="197"/>
                  </a:lnTo>
                  <a:lnTo>
                    <a:pt x="393" y="49"/>
                  </a:lnTo>
                  <a:lnTo>
                    <a:pt x="590" y="0"/>
                  </a:lnTo>
                  <a:lnTo>
                    <a:pt x="59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80"/>
            <p:cNvSpPr/>
            <p:nvPr/>
          </p:nvSpPr>
          <p:spPr>
            <a:xfrm>
              <a:off x="356000" y="4468725"/>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0" name="Google Shape;2100;p80"/>
          <p:cNvGrpSpPr/>
          <p:nvPr/>
        </p:nvGrpSpPr>
        <p:grpSpPr>
          <a:xfrm>
            <a:off x="2643437" y="3929439"/>
            <a:ext cx="409332" cy="465198"/>
            <a:chOff x="1732700" y="4056075"/>
            <a:chExt cx="440900" cy="501075"/>
          </a:xfrm>
        </p:grpSpPr>
        <p:sp>
          <p:nvSpPr>
            <p:cNvPr id="2101" name="Google Shape;2101;p80"/>
            <p:cNvSpPr/>
            <p:nvPr/>
          </p:nvSpPr>
          <p:spPr>
            <a:xfrm>
              <a:off x="1968475" y="4145725"/>
              <a:ext cx="87225" cy="28275"/>
            </a:xfrm>
            <a:custGeom>
              <a:avLst/>
              <a:gdLst/>
              <a:ahLst/>
              <a:cxnLst/>
              <a:rect l="l" t="t" r="r" b="b"/>
              <a:pathLst>
                <a:path w="3489" h="1131" extrusionOk="0">
                  <a:moveTo>
                    <a:pt x="1" y="1"/>
                  </a:moveTo>
                  <a:lnTo>
                    <a:pt x="1" y="1131"/>
                  </a:lnTo>
                  <a:lnTo>
                    <a:pt x="3488" y="1131"/>
                  </a:lnTo>
                  <a:lnTo>
                    <a:pt x="34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80"/>
            <p:cNvSpPr/>
            <p:nvPr/>
          </p:nvSpPr>
          <p:spPr>
            <a:xfrm>
              <a:off x="1968475" y="4262400"/>
              <a:ext cx="87225" cy="206350"/>
            </a:xfrm>
            <a:custGeom>
              <a:avLst/>
              <a:gdLst/>
              <a:ahLst/>
              <a:cxnLst/>
              <a:rect l="l" t="t" r="r" b="b"/>
              <a:pathLst>
                <a:path w="3489" h="8254" extrusionOk="0">
                  <a:moveTo>
                    <a:pt x="1" y="0"/>
                  </a:moveTo>
                  <a:lnTo>
                    <a:pt x="1" y="8253"/>
                  </a:lnTo>
                  <a:lnTo>
                    <a:pt x="3488" y="8253"/>
                  </a:lnTo>
                  <a:lnTo>
                    <a:pt x="34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80"/>
            <p:cNvSpPr/>
            <p:nvPr/>
          </p:nvSpPr>
          <p:spPr>
            <a:xfrm>
              <a:off x="1880050" y="4056075"/>
              <a:ext cx="293550" cy="501075"/>
            </a:xfrm>
            <a:custGeom>
              <a:avLst/>
              <a:gdLst/>
              <a:ahLst/>
              <a:cxnLst/>
              <a:rect l="l" t="t" r="r" b="b"/>
              <a:pathLst>
                <a:path w="11742" h="20043" extrusionOk="0">
                  <a:moveTo>
                    <a:pt x="7615" y="2408"/>
                  </a:moveTo>
                  <a:lnTo>
                    <a:pt x="7861" y="2457"/>
                  </a:lnTo>
                  <a:lnTo>
                    <a:pt x="8057" y="2555"/>
                  </a:lnTo>
                  <a:lnTo>
                    <a:pt x="8155" y="2752"/>
                  </a:lnTo>
                  <a:lnTo>
                    <a:pt x="8204" y="2997"/>
                  </a:lnTo>
                  <a:lnTo>
                    <a:pt x="8204" y="5306"/>
                  </a:lnTo>
                  <a:lnTo>
                    <a:pt x="8155" y="5552"/>
                  </a:lnTo>
                  <a:lnTo>
                    <a:pt x="8057" y="5748"/>
                  </a:lnTo>
                  <a:lnTo>
                    <a:pt x="7861" y="5846"/>
                  </a:lnTo>
                  <a:lnTo>
                    <a:pt x="7615" y="5896"/>
                  </a:lnTo>
                  <a:lnTo>
                    <a:pt x="2948" y="5896"/>
                  </a:lnTo>
                  <a:lnTo>
                    <a:pt x="2703" y="5846"/>
                  </a:lnTo>
                  <a:lnTo>
                    <a:pt x="2506" y="5748"/>
                  </a:lnTo>
                  <a:lnTo>
                    <a:pt x="2408" y="5552"/>
                  </a:lnTo>
                  <a:lnTo>
                    <a:pt x="2359" y="5306"/>
                  </a:lnTo>
                  <a:lnTo>
                    <a:pt x="2359" y="2997"/>
                  </a:lnTo>
                  <a:lnTo>
                    <a:pt x="2408" y="2752"/>
                  </a:lnTo>
                  <a:lnTo>
                    <a:pt x="2506" y="2555"/>
                  </a:lnTo>
                  <a:lnTo>
                    <a:pt x="2703" y="2457"/>
                  </a:lnTo>
                  <a:lnTo>
                    <a:pt x="2948" y="2408"/>
                  </a:lnTo>
                  <a:close/>
                  <a:moveTo>
                    <a:pt x="590" y="1"/>
                  </a:moveTo>
                  <a:lnTo>
                    <a:pt x="345" y="50"/>
                  </a:lnTo>
                  <a:lnTo>
                    <a:pt x="148" y="148"/>
                  </a:lnTo>
                  <a:lnTo>
                    <a:pt x="50" y="345"/>
                  </a:lnTo>
                  <a:lnTo>
                    <a:pt x="1" y="590"/>
                  </a:lnTo>
                  <a:lnTo>
                    <a:pt x="1" y="11839"/>
                  </a:lnTo>
                  <a:lnTo>
                    <a:pt x="2064" y="11839"/>
                  </a:lnTo>
                  <a:lnTo>
                    <a:pt x="2359" y="11938"/>
                  </a:lnTo>
                  <a:lnTo>
                    <a:pt x="2359" y="7664"/>
                  </a:lnTo>
                  <a:lnTo>
                    <a:pt x="2408" y="7467"/>
                  </a:lnTo>
                  <a:lnTo>
                    <a:pt x="2506" y="7271"/>
                  </a:lnTo>
                  <a:lnTo>
                    <a:pt x="2703" y="7124"/>
                  </a:lnTo>
                  <a:lnTo>
                    <a:pt x="2948" y="7074"/>
                  </a:lnTo>
                  <a:lnTo>
                    <a:pt x="7615" y="7074"/>
                  </a:lnTo>
                  <a:lnTo>
                    <a:pt x="7861" y="7124"/>
                  </a:lnTo>
                  <a:lnTo>
                    <a:pt x="8057" y="7271"/>
                  </a:lnTo>
                  <a:lnTo>
                    <a:pt x="8155" y="7467"/>
                  </a:lnTo>
                  <a:lnTo>
                    <a:pt x="8204" y="7664"/>
                  </a:lnTo>
                  <a:lnTo>
                    <a:pt x="8204" y="17096"/>
                  </a:lnTo>
                  <a:lnTo>
                    <a:pt x="8155" y="17341"/>
                  </a:lnTo>
                  <a:lnTo>
                    <a:pt x="8057" y="17538"/>
                  </a:lnTo>
                  <a:lnTo>
                    <a:pt x="7861" y="17636"/>
                  </a:lnTo>
                  <a:lnTo>
                    <a:pt x="7615" y="17685"/>
                  </a:lnTo>
                  <a:lnTo>
                    <a:pt x="3538" y="17685"/>
                  </a:lnTo>
                  <a:lnTo>
                    <a:pt x="3538" y="20043"/>
                  </a:lnTo>
                  <a:lnTo>
                    <a:pt x="11152" y="20043"/>
                  </a:lnTo>
                  <a:lnTo>
                    <a:pt x="11397" y="19994"/>
                  </a:lnTo>
                  <a:lnTo>
                    <a:pt x="11594" y="19896"/>
                  </a:lnTo>
                  <a:lnTo>
                    <a:pt x="11692" y="19699"/>
                  </a:lnTo>
                  <a:lnTo>
                    <a:pt x="11741" y="19454"/>
                  </a:lnTo>
                  <a:lnTo>
                    <a:pt x="11692" y="19208"/>
                  </a:lnTo>
                  <a:lnTo>
                    <a:pt x="11594" y="19061"/>
                  </a:lnTo>
                  <a:lnTo>
                    <a:pt x="11397" y="18913"/>
                  </a:lnTo>
                  <a:lnTo>
                    <a:pt x="11152" y="18864"/>
                  </a:lnTo>
                  <a:lnTo>
                    <a:pt x="10562" y="18864"/>
                  </a:lnTo>
                  <a:lnTo>
                    <a:pt x="10562" y="590"/>
                  </a:lnTo>
                  <a:lnTo>
                    <a:pt x="10513" y="345"/>
                  </a:lnTo>
                  <a:lnTo>
                    <a:pt x="10415" y="148"/>
                  </a:lnTo>
                  <a:lnTo>
                    <a:pt x="10218" y="50"/>
                  </a:lnTo>
                  <a:lnTo>
                    <a:pt x="99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80"/>
            <p:cNvSpPr/>
            <p:nvPr/>
          </p:nvSpPr>
          <p:spPr>
            <a:xfrm>
              <a:off x="1880050" y="4056075"/>
              <a:ext cx="293550" cy="501075"/>
            </a:xfrm>
            <a:custGeom>
              <a:avLst/>
              <a:gdLst/>
              <a:ahLst/>
              <a:cxnLst/>
              <a:rect l="l" t="t" r="r" b="b"/>
              <a:pathLst>
                <a:path w="11742" h="20043" fill="none" extrusionOk="0">
                  <a:moveTo>
                    <a:pt x="11152" y="18864"/>
                  </a:moveTo>
                  <a:lnTo>
                    <a:pt x="10562" y="18864"/>
                  </a:lnTo>
                  <a:lnTo>
                    <a:pt x="10562" y="590"/>
                  </a:lnTo>
                  <a:lnTo>
                    <a:pt x="10562" y="590"/>
                  </a:lnTo>
                  <a:lnTo>
                    <a:pt x="10513" y="345"/>
                  </a:lnTo>
                  <a:lnTo>
                    <a:pt x="10415" y="148"/>
                  </a:lnTo>
                  <a:lnTo>
                    <a:pt x="10218" y="50"/>
                  </a:lnTo>
                  <a:lnTo>
                    <a:pt x="9973" y="1"/>
                  </a:lnTo>
                  <a:lnTo>
                    <a:pt x="590" y="1"/>
                  </a:lnTo>
                  <a:lnTo>
                    <a:pt x="590" y="1"/>
                  </a:lnTo>
                  <a:lnTo>
                    <a:pt x="345" y="50"/>
                  </a:lnTo>
                  <a:lnTo>
                    <a:pt x="148" y="148"/>
                  </a:lnTo>
                  <a:lnTo>
                    <a:pt x="50" y="345"/>
                  </a:lnTo>
                  <a:lnTo>
                    <a:pt x="1" y="590"/>
                  </a:lnTo>
                  <a:lnTo>
                    <a:pt x="1" y="11839"/>
                  </a:lnTo>
                  <a:lnTo>
                    <a:pt x="1769" y="11839"/>
                  </a:lnTo>
                  <a:lnTo>
                    <a:pt x="1769" y="11839"/>
                  </a:lnTo>
                  <a:lnTo>
                    <a:pt x="2064" y="11839"/>
                  </a:lnTo>
                  <a:lnTo>
                    <a:pt x="2359" y="11938"/>
                  </a:lnTo>
                  <a:lnTo>
                    <a:pt x="2359" y="7664"/>
                  </a:lnTo>
                  <a:lnTo>
                    <a:pt x="2359" y="7664"/>
                  </a:lnTo>
                  <a:lnTo>
                    <a:pt x="2408" y="7467"/>
                  </a:lnTo>
                  <a:lnTo>
                    <a:pt x="2506" y="7271"/>
                  </a:lnTo>
                  <a:lnTo>
                    <a:pt x="2703" y="7124"/>
                  </a:lnTo>
                  <a:lnTo>
                    <a:pt x="2948" y="7074"/>
                  </a:lnTo>
                  <a:lnTo>
                    <a:pt x="7615" y="7074"/>
                  </a:lnTo>
                  <a:lnTo>
                    <a:pt x="7615" y="7074"/>
                  </a:lnTo>
                  <a:lnTo>
                    <a:pt x="7861" y="7124"/>
                  </a:lnTo>
                  <a:lnTo>
                    <a:pt x="8057" y="7271"/>
                  </a:lnTo>
                  <a:lnTo>
                    <a:pt x="8155" y="7467"/>
                  </a:lnTo>
                  <a:lnTo>
                    <a:pt x="8204" y="7664"/>
                  </a:lnTo>
                  <a:lnTo>
                    <a:pt x="8204" y="17096"/>
                  </a:lnTo>
                  <a:lnTo>
                    <a:pt x="8204" y="17096"/>
                  </a:lnTo>
                  <a:lnTo>
                    <a:pt x="8155" y="17341"/>
                  </a:lnTo>
                  <a:lnTo>
                    <a:pt x="8057" y="17538"/>
                  </a:lnTo>
                  <a:lnTo>
                    <a:pt x="7861" y="17636"/>
                  </a:lnTo>
                  <a:lnTo>
                    <a:pt x="7615" y="17685"/>
                  </a:lnTo>
                  <a:lnTo>
                    <a:pt x="3538" y="17685"/>
                  </a:lnTo>
                  <a:lnTo>
                    <a:pt x="3538" y="20043"/>
                  </a:lnTo>
                  <a:lnTo>
                    <a:pt x="11152" y="20043"/>
                  </a:lnTo>
                  <a:lnTo>
                    <a:pt x="11152" y="20043"/>
                  </a:lnTo>
                  <a:lnTo>
                    <a:pt x="11397" y="19994"/>
                  </a:lnTo>
                  <a:lnTo>
                    <a:pt x="11594" y="19896"/>
                  </a:lnTo>
                  <a:lnTo>
                    <a:pt x="11692" y="19699"/>
                  </a:lnTo>
                  <a:lnTo>
                    <a:pt x="11741" y="19454"/>
                  </a:lnTo>
                  <a:lnTo>
                    <a:pt x="11741" y="19454"/>
                  </a:lnTo>
                  <a:lnTo>
                    <a:pt x="11692" y="19208"/>
                  </a:lnTo>
                  <a:lnTo>
                    <a:pt x="11594" y="19061"/>
                  </a:lnTo>
                  <a:lnTo>
                    <a:pt x="11397" y="18913"/>
                  </a:lnTo>
                  <a:lnTo>
                    <a:pt x="11152" y="18864"/>
                  </a:lnTo>
                  <a:lnTo>
                    <a:pt x="11152" y="18864"/>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80"/>
            <p:cNvSpPr/>
            <p:nvPr/>
          </p:nvSpPr>
          <p:spPr>
            <a:xfrm>
              <a:off x="1939000" y="4116250"/>
              <a:ext cx="146175" cy="87225"/>
            </a:xfrm>
            <a:custGeom>
              <a:avLst/>
              <a:gdLst/>
              <a:ahLst/>
              <a:cxnLst/>
              <a:rect l="l" t="t" r="r" b="b"/>
              <a:pathLst>
                <a:path w="5847" h="3489" fill="none" extrusionOk="0">
                  <a:moveTo>
                    <a:pt x="5846" y="2899"/>
                  </a:moveTo>
                  <a:lnTo>
                    <a:pt x="5846" y="2899"/>
                  </a:lnTo>
                  <a:lnTo>
                    <a:pt x="5797" y="3145"/>
                  </a:lnTo>
                  <a:lnTo>
                    <a:pt x="5699" y="3341"/>
                  </a:lnTo>
                  <a:lnTo>
                    <a:pt x="5503" y="3439"/>
                  </a:lnTo>
                  <a:lnTo>
                    <a:pt x="5257" y="3489"/>
                  </a:lnTo>
                  <a:lnTo>
                    <a:pt x="590" y="3489"/>
                  </a:lnTo>
                  <a:lnTo>
                    <a:pt x="590" y="3489"/>
                  </a:lnTo>
                  <a:lnTo>
                    <a:pt x="345" y="3439"/>
                  </a:lnTo>
                  <a:lnTo>
                    <a:pt x="148" y="3341"/>
                  </a:lnTo>
                  <a:lnTo>
                    <a:pt x="50" y="3145"/>
                  </a:lnTo>
                  <a:lnTo>
                    <a:pt x="1" y="2899"/>
                  </a:lnTo>
                  <a:lnTo>
                    <a:pt x="1" y="590"/>
                  </a:lnTo>
                  <a:lnTo>
                    <a:pt x="1" y="590"/>
                  </a:lnTo>
                  <a:lnTo>
                    <a:pt x="50" y="345"/>
                  </a:lnTo>
                  <a:lnTo>
                    <a:pt x="148" y="148"/>
                  </a:lnTo>
                  <a:lnTo>
                    <a:pt x="345" y="50"/>
                  </a:lnTo>
                  <a:lnTo>
                    <a:pt x="590" y="1"/>
                  </a:lnTo>
                  <a:lnTo>
                    <a:pt x="5257" y="1"/>
                  </a:lnTo>
                  <a:lnTo>
                    <a:pt x="5257" y="1"/>
                  </a:lnTo>
                  <a:lnTo>
                    <a:pt x="5503" y="50"/>
                  </a:lnTo>
                  <a:lnTo>
                    <a:pt x="5699" y="148"/>
                  </a:lnTo>
                  <a:lnTo>
                    <a:pt x="5797" y="345"/>
                  </a:lnTo>
                  <a:lnTo>
                    <a:pt x="5846" y="590"/>
                  </a:lnTo>
                  <a:lnTo>
                    <a:pt x="5846" y="289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80"/>
            <p:cNvSpPr/>
            <p:nvPr/>
          </p:nvSpPr>
          <p:spPr>
            <a:xfrm>
              <a:off x="2085150" y="4188725"/>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80"/>
            <p:cNvSpPr/>
            <p:nvPr/>
          </p:nvSpPr>
          <p:spPr>
            <a:xfrm>
              <a:off x="1835850" y="4381525"/>
              <a:ext cx="29500" cy="43000"/>
            </a:xfrm>
            <a:custGeom>
              <a:avLst/>
              <a:gdLst/>
              <a:ahLst/>
              <a:cxnLst/>
              <a:rect l="l" t="t" r="r" b="b"/>
              <a:pathLst>
                <a:path w="1180" h="1720" extrusionOk="0">
                  <a:moveTo>
                    <a:pt x="0" y="0"/>
                  </a:moveTo>
                  <a:lnTo>
                    <a:pt x="0" y="1720"/>
                  </a:lnTo>
                  <a:lnTo>
                    <a:pt x="1179" y="1720"/>
                  </a:lnTo>
                  <a:lnTo>
                    <a:pt x="11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80"/>
            <p:cNvSpPr/>
            <p:nvPr/>
          </p:nvSpPr>
          <p:spPr>
            <a:xfrm>
              <a:off x="1732700" y="4381525"/>
              <a:ext cx="206325" cy="175625"/>
            </a:xfrm>
            <a:custGeom>
              <a:avLst/>
              <a:gdLst/>
              <a:ahLst/>
              <a:cxnLst/>
              <a:rect l="l" t="t" r="r" b="b"/>
              <a:pathLst>
                <a:path w="8253" h="7025" extrusionOk="0">
                  <a:moveTo>
                    <a:pt x="1768" y="0"/>
                  </a:moveTo>
                  <a:lnTo>
                    <a:pt x="1572" y="50"/>
                  </a:lnTo>
                  <a:lnTo>
                    <a:pt x="1375" y="148"/>
                  </a:lnTo>
                  <a:lnTo>
                    <a:pt x="1228" y="344"/>
                  </a:lnTo>
                  <a:lnTo>
                    <a:pt x="1179" y="590"/>
                  </a:lnTo>
                  <a:lnTo>
                    <a:pt x="1179" y="5846"/>
                  </a:lnTo>
                  <a:lnTo>
                    <a:pt x="589" y="5846"/>
                  </a:lnTo>
                  <a:lnTo>
                    <a:pt x="393" y="5895"/>
                  </a:lnTo>
                  <a:lnTo>
                    <a:pt x="197" y="6043"/>
                  </a:lnTo>
                  <a:lnTo>
                    <a:pt x="49" y="6190"/>
                  </a:lnTo>
                  <a:lnTo>
                    <a:pt x="0" y="6436"/>
                  </a:lnTo>
                  <a:lnTo>
                    <a:pt x="49" y="6681"/>
                  </a:lnTo>
                  <a:lnTo>
                    <a:pt x="197" y="6829"/>
                  </a:lnTo>
                  <a:lnTo>
                    <a:pt x="393" y="6976"/>
                  </a:lnTo>
                  <a:lnTo>
                    <a:pt x="589" y="7025"/>
                  </a:lnTo>
                  <a:lnTo>
                    <a:pt x="8253" y="7025"/>
                  </a:lnTo>
                  <a:lnTo>
                    <a:pt x="8253" y="590"/>
                  </a:lnTo>
                  <a:lnTo>
                    <a:pt x="8204" y="344"/>
                  </a:lnTo>
                  <a:lnTo>
                    <a:pt x="8056" y="148"/>
                  </a:lnTo>
                  <a:lnTo>
                    <a:pt x="7860" y="50"/>
                  </a:lnTo>
                  <a:lnTo>
                    <a:pt x="7663" y="0"/>
                  </a:lnTo>
                  <a:lnTo>
                    <a:pt x="6484" y="0"/>
                  </a:lnTo>
                  <a:lnTo>
                    <a:pt x="6484" y="2309"/>
                  </a:lnTo>
                  <a:lnTo>
                    <a:pt x="6435" y="2555"/>
                  </a:lnTo>
                  <a:lnTo>
                    <a:pt x="6288" y="2751"/>
                  </a:lnTo>
                  <a:lnTo>
                    <a:pt x="6140" y="2850"/>
                  </a:lnTo>
                  <a:lnTo>
                    <a:pt x="5895" y="2899"/>
                  </a:lnTo>
                  <a:lnTo>
                    <a:pt x="3537" y="2899"/>
                  </a:lnTo>
                  <a:lnTo>
                    <a:pt x="3340" y="2850"/>
                  </a:lnTo>
                  <a:lnTo>
                    <a:pt x="3144" y="2751"/>
                  </a:lnTo>
                  <a:lnTo>
                    <a:pt x="2997" y="2555"/>
                  </a:lnTo>
                  <a:lnTo>
                    <a:pt x="2947" y="2309"/>
                  </a:lnTo>
                  <a:lnTo>
                    <a:pt x="29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80"/>
            <p:cNvSpPr/>
            <p:nvPr/>
          </p:nvSpPr>
          <p:spPr>
            <a:xfrm>
              <a:off x="1732700" y="4381525"/>
              <a:ext cx="206325" cy="175625"/>
            </a:xfrm>
            <a:custGeom>
              <a:avLst/>
              <a:gdLst/>
              <a:ahLst/>
              <a:cxnLst/>
              <a:rect l="l" t="t" r="r" b="b"/>
              <a:pathLst>
                <a:path w="8253" h="7025" fill="none" extrusionOk="0">
                  <a:moveTo>
                    <a:pt x="1179" y="5846"/>
                  </a:moveTo>
                  <a:lnTo>
                    <a:pt x="589" y="5846"/>
                  </a:lnTo>
                  <a:lnTo>
                    <a:pt x="589" y="5846"/>
                  </a:lnTo>
                  <a:lnTo>
                    <a:pt x="393" y="5895"/>
                  </a:lnTo>
                  <a:lnTo>
                    <a:pt x="197" y="6043"/>
                  </a:lnTo>
                  <a:lnTo>
                    <a:pt x="49" y="6190"/>
                  </a:lnTo>
                  <a:lnTo>
                    <a:pt x="0" y="6436"/>
                  </a:lnTo>
                  <a:lnTo>
                    <a:pt x="0" y="6436"/>
                  </a:lnTo>
                  <a:lnTo>
                    <a:pt x="49" y="6681"/>
                  </a:lnTo>
                  <a:lnTo>
                    <a:pt x="197" y="6829"/>
                  </a:lnTo>
                  <a:lnTo>
                    <a:pt x="393" y="6976"/>
                  </a:lnTo>
                  <a:lnTo>
                    <a:pt x="589" y="7025"/>
                  </a:lnTo>
                  <a:lnTo>
                    <a:pt x="8253" y="7025"/>
                  </a:lnTo>
                  <a:lnTo>
                    <a:pt x="8253" y="7025"/>
                  </a:lnTo>
                  <a:lnTo>
                    <a:pt x="8253" y="590"/>
                  </a:lnTo>
                  <a:lnTo>
                    <a:pt x="8253" y="590"/>
                  </a:lnTo>
                  <a:lnTo>
                    <a:pt x="8204" y="344"/>
                  </a:lnTo>
                  <a:lnTo>
                    <a:pt x="8056" y="148"/>
                  </a:lnTo>
                  <a:lnTo>
                    <a:pt x="7860" y="50"/>
                  </a:lnTo>
                  <a:lnTo>
                    <a:pt x="7663" y="0"/>
                  </a:lnTo>
                  <a:lnTo>
                    <a:pt x="6484" y="0"/>
                  </a:lnTo>
                  <a:lnTo>
                    <a:pt x="6484" y="2309"/>
                  </a:lnTo>
                  <a:lnTo>
                    <a:pt x="6484" y="2309"/>
                  </a:lnTo>
                  <a:lnTo>
                    <a:pt x="6435" y="2555"/>
                  </a:lnTo>
                  <a:lnTo>
                    <a:pt x="6288" y="2751"/>
                  </a:lnTo>
                  <a:lnTo>
                    <a:pt x="6140" y="2850"/>
                  </a:lnTo>
                  <a:lnTo>
                    <a:pt x="5895" y="2899"/>
                  </a:lnTo>
                  <a:lnTo>
                    <a:pt x="3537" y="2899"/>
                  </a:lnTo>
                  <a:lnTo>
                    <a:pt x="3537" y="2899"/>
                  </a:lnTo>
                  <a:lnTo>
                    <a:pt x="3340" y="2850"/>
                  </a:lnTo>
                  <a:lnTo>
                    <a:pt x="3144" y="2751"/>
                  </a:lnTo>
                  <a:lnTo>
                    <a:pt x="2997" y="2555"/>
                  </a:lnTo>
                  <a:lnTo>
                    <a:pt x="2947" y="2309"/>
                  </a:lnTo>
                  <a:lnTo>
                    <a:pt x="2947" y="0"/>
                  </a:lnTo>
                  <a:lnTo>
                    <a:pt x="1768" y="0"/>
                  </a:lnTo>
                  <a:lnTo>
                    <a:pt x="1768" y="0"/>
                  </a:lnTo>
                  <a:lnTo>
                    <a:pt x="1572" y="50"/>
                  </a:lnTo>
                  <a:lnTo>
                    <a:pt x="1375" y="148"/>
                  </a:lnTo>
                  <a:lnTo>
                    <a:pt x="1228" y="344"/>
                  </a:lnTo>
                  <a:lnTo>
                    <a:pt x="1179" y="590"/>
                  </a:lnTo>
                  <a:lnTo>
                    <a:pt x="1179" y="5846"/>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80"/>
            <p:cNvSpPr/>
            <p:nvPr/>
          </p:nvSpPr>
          <p:spPr>
            <a:xfrm>
              <a:off x="1762150" y="4527675"/>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1" name="Google Shape;2111;p80"/>
          <p:cNvGrpSpPr/>
          <p:nvPr/>
        </p:nvGrpSpPr>
        <p:grpSpPr>
          <a:xfrm>
            <a:off x="1950224" y="3929439"/>
            <a:ext cx="465198" cy="465198"/>
            <a:chOff x="986025" y="4056075"/>
            <a:chExt cx="501075" cy="501075"/>
          </a:xfrm>
        </p:grpSpPr>
        <p:sp>
          <p:nvSpPr>
            <p:cNvPr id="2112" name="Google Shape;2112;p80"/>
            <p:cNvSpPr/>
            <p:nvPr/>
          </p:nvSpPr>
          <p:spPr>
            <a:xfrm>
              <a:off x="1280750" y="4262400"/>
              <a:ext cx="206350" cy="294750"/>
            </a:xfrm>
            <a:custGeom>
              <a:avLst/>
              <a:gdLst/>
              <a:ahLst/>
              <a:cxnLst/>
              <a:rect l="l" t="t" r="r" b="b"/>
              <a:pathLst>
                <a:path w="8254" h="11790" extrusionOk="0">
                  <a:moveTo>
                    <a:pt x="4127" y="2358"/>
                  </a:moveTo>
                  <a:lnTo>
                    <a:pt x="4471" y="2407"/>
                  </a:lnTo>
                  <a:lnTo>
                    <a:pt x="4766" y="2506"/>
                  </a:lnTo>
                  <a:lnTo>
                    <a:pt x="5109" y="2653"/>
                  </a:lnTo>
                  <a:lnTo>
                    <a:pt x="5355" y="2850"/>
                  </a:lnTo>
                  <a:lnTo>
                    <a:pt x="5552" y="3144"/>
                  </a:lnTo>
                  <a:lnTo>
                    <a:pt x="5748" y="3439"/>
                  </a:lnTo>
                  <a:lnTo>
                    <a:pt x="5846" y="3783"/>
                  </a:lnTo>
                  <a:lnTo>
                    <a:pt x="5846" y="4127"/>
                  </a:lnTo>
                  <a:lnTo>
                    <a:pt x="5846" y="4471"/>
                  </a:lnTo>
                  <a:lnTo>
                    <a:pt x="5748" y="4815"/>
                  </a:lnTo>
                  <a:lnTo>
                    <a:pt x="5552" y="5109"/>
                  </a:lnTo>
                  <a:lnTo>
                    <a:pt x="5355" y="5355"/>
                  </a:lnTo>
                  <a:lnTo>
                    <a:pt x="5109" y="5600"/>
                  </a:lnTo>
                  <a:lnTo>
                    <a:pt x="4766" y="5748"/>
                  </a:lnTo>
                  <a:lnTo>
                    <a:pt x="4471" y="5846"/>
                  </a:lnTo>
                  <a:lnTo>
                    <a:pt x="4127" y="5895"/>
                  </a:lnTo>
                  <a:lnTo>
                    <a:pt x="3734" y="5846"/>
                  </a:lnTo>
                  <a:lnTo>
                    <a:pt x="3439" y="5748"/>
                  </a:lnTo>
                  <a:lnTo>
                    <a:pt x="3095" y="5600"/>
                  </a:lnTo>
                  <a:lnTo>
                    <a:pt x="2850" y="5355"/>
                  </a:lnTo>
                  <a:lnTo>
                    <a:pt x="2653" y="5109"/>
                  </a:lnTo>
                  <a:lnTo>
                    <a:pt x="2457" y="4815"/>
                  </a:lnTo>
                  <a:lnTo>
                    <a:pt x="2359" y="4471"/>
                  </a:lnTo>
                  <a:lnTo>
                    <a:pt x="2359" y="4127"/>
                  </a:lnTo>
                  <a:lnTo>
                    <a:pt x="2359" y="3783"/>
                  </a:lnTo>
                  <a:lnTo>
                    <a:pt x="2457" y="3439"/>
                  </a:lnTo>
                  <a:lnTo>
                    <a:pt x="2653" y="3144"/>
                  </a:lnTo>
                  <a:lnTo>
                    <a:pt x="2850" y="2850"/>
                  </a:lnTo>
                  <a:lnTo>
                    <a:pt x="3095" y="2653"/>
                  </a:lnTo>
                  <a:lnTo>
                    <a:pt x="3439" y="2506"/>
                  </a:lnTo>
                  <a:lnTo>
                    <a:pt x="3734" y="2407"/>
                  </a:lnTo>
                  <a:lnTo>
                    <a:pt x="4127" y="2358"/>
                  </a:lnTo>
                  <a:close/>
                  <a:moveTo>
                    <a:pt x="4127" y="0"/>
                  </a:moveTo>
                  <a:lnTo>
                    <a:pt x="3685" y="50"/>
                  </a:lnTo>
                  <a:lnTo>
                    <a:pt x="3292" y="99"/>
                  </a:lnTo>
                  <a:lnTo>
                    <a:pt x="2899" y="197"/>
                  </a:lnTo>
                  <a:lnTo>
                    <a:pt x="2506" y="344"/>
                  </a:lnTo>
                  <a:lnTo>
                    <a:pt x="2162" y="492"/>
                  </a:lnTo>
                  <a:lnTo>
                    <a:pt x="1818" y="688"/>
                  </a:lnTo>
                  <a:lnTo>
                    <a:pt x="1474" y="934"/>
                  </a:lnTo>
                  <a:lnTo>
                    <a:pt x="1180" y="1229"/>
                  </a:lnTo>
                  <a:lnTo>
                    <a:pt x="934" y="1523"/>
                  </a:lnTo>
                  <a:lnTo>
                    <a:pt x="688" y="1818"/>
                  </a:lnTo>
                  <a:lnTo>
                    <a:pt x="492" y="2162"/>
                  </a:lnTo>
                  <a:lnTo>
                    <a:pt x="295" y="2506"/>
                  </a:lnTo>
                  <a:lnTo>
                    <a:pt x="197" y="2899"/>
                  </a:lnTo>
                  <a:lnTo>
                    <a:pt x="99" y="3292"/>
                  </a:lnTo>
                  <a:lnTo>
                    <a:pt x="1" y="3685"/>
                  </a:lnTo>
                  <a:lnTo>
                    <a:pt x="1" y="4127"/>
                  </a:lnTo>
                  <a:lnTo>
                    <a:pt x="50" y="4667"/>
                  </a:lnTo>
                  <a:lnTo>
                    <a:pt x="148" y="5158"/>
                  </a:lnTo>
                  <a:lnTo>
                    <a:pt x="295" y="5699"/>
                  </a:lnTo>
                  <a:lnTo>
                    <a:pt x="541" y="6190"/>
                  </a:lnTo>
                  <a:lnTo>
                    <a:pt x="3095" y="10611"/>
                  </a:lnTo>
                  <a:lnTo>
                    <a:pt x="590" y="10611"/>
                  </a:lnTo>
                  <a:lnTo>
                    <a:pt x="345" y="10660"/>
                  </a:lnTo>
                  <a:lnTo>
                    <a:pt x="148" y="10808"/>
                  </a:lnTo>
                  <a:lnTo>
                    <a:pt x="50" y="10955"/>
                  </a:lnTo>
                  <a:lnTo>
                    <a:pt x="1" y="11201"/>
                  </a:lnTo>
                  <a:lnTo>
                    <a:pt x="50" y="11446"/>
                  </a:lnTo>
                  <a:lnTo>
                    <a:pt x="148" y="11594"/>
                  </a:lnTo>
                  <a:lnTo>
                    <a:pt x="345" y="11741"/>
                  </a:lnTo>
                  <a:lnTo>
                    <a:pt x="590" y="11790"/>
                  </a:lnTo>
                  <a:lnTo>
                    <a:pt x="4274" y="11790"/>
                  </a:lnTo>
                  <a:lnTo>
                    <a:pt x="4422" y="11692"/>
                  </a:lnTo>
                  <a:lnTo>
                    <a:pt x="4520" y="11643"/>
                  </a:lnTo>
                  <a:lnTo>
                    <a:pt x="4618" y="11495"/>
                  </a:lnTo>
                  <a:lnTo>
                    <a:pt x="7713" y="6190"/>
                  </a:lnTo>
                  <a:lnTo>
                    <a:pt x="7959" y="5699"/>
                  </a:lnTo>
                  <a:lnTo>
                    <a:pt x="8106" y="5158"/>
                  </a:lnTo>
                  <a:lnTo>
                    <a:pt x="8204" y="4667"/>
                  </a:lnTo>
                  <a:lnTo>
                    <a:pt x="8253" y="4127"/>
                  </a:lnTo>
                  <a:lnTo>
                    <a:pt x="8253" y="3685"/>
                  </a:lnTo>
                  <a:lnTo>
                    <a:pt x="8155" y="3292"/>
                  </a:lnTo>
                  <a:lnTo>
                    <a:pt x="8057" y="2899"/>
                  </a:lnTo>
                  <a:lnTo>
                    <a:pt x="7909" y="2506"/>
                  </a:lnTo>
                  <a:lnTo>
                    <a:pt x="7762" y="2162"/>
                  </a:lnTo>
                  <a:lnTo>
                    <a:pt x="7517" y="1818"/>
                  </a:lnTo>
                  <a:lnTo>
                    <a:pt x="7320" y="1523"/>
                  </a:lnTo>
                  <a:lnTo>
                    <a:pt x="7025" y="1229"/>
                  </a:lnTo>
                  <a:lnTo>
                    <a:pt x="6731" y="934"/>
                  </a:lnTo>
                  <a:lnTo>
                    <a:pt x="6436" y="688"/>
                  </a:lnTo>
                  <a:lnTo>
                    <a:pt x="6092" y="492"/>
                  </a:lnTo>
                  <a:lnTo>
                    <a:pt x="5699" y="344"/>
                  </a:lnTo>
                  <a:lnTo>
                    <a:pt x="5306" y="197"/>
                  </a:lnTo>
                  <a:lnTo>
                    <a:pt x="4913" y="99"/>
                  </a:lnTo>
                  <a:lnTo>
                    <a:pt x="4520" y="50"/>
                  </a:lnTo>
                  <a:lnTo>
                    <a:pt x="41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80"/>
            <p:cNvSpPr/>
            <p:nvPr/>
          </p:nvSpPr>
          <p:spPr>
            <a:xfrm>
              <a:off x="1280750" y="4262400"/>
              <a:ext cx="206350" cy="294750"/>
            </a:xfrm>
            <a:custGeom>
              <a:avLst/>
              <a:gdLst/>
              <a:ahLst/>
              <a:cxnLst/>
              <a:rect l="l" t="t" r="r" b="b"/>
              <a:pathLst>
                <a:path w="8254" h="11790" fill="none" extrusionOk="0">
                  <a:moveTo>
                    <a:pt x="4127" y="0"/>
                  </a:moveTo>
                  <a:lnTo>
                    <a:pt x="4127" y="0"/>
                  </a:lnTo>
                  <a:lnTo>
                    <a:pt x="3685" y="50"/>
                  </a:lnTo>
                  <a:lnTo>
                    <a:pt x="3292" y="99"/>
                  </a:lnTo>
                  <a:lnTo>
                    <a:pt x="2899" y="197"/>
                  </a:lnTo>
                  <a:lnTo>
                    <a:pt x="2506" y="344"/>
                  </a:lnTo>
                  <a:lnTo>
                    <a:pt x="2162" y="492"/>
                  </a:lnTo>
                  <a:lnTo>
                    <a:pt x="1818" y="688"/>
                  </a:lnTo>
                  <a:lnTo>
                    <a:pt x="1474" y="934"/>
                  </a:lnTo>
                  <a:lnTo>
                    <a:pt x="1180" y="1229"/>
                  </a:lnTo>
                  <a:lnTo>
                    <a:pt x="934" y="1523"/>
                  </a:lnTo>
                  <a:lnTo>
                    <a:pt x="688" y="1818"/>
                  </a:lnTo>
                  <a:lnTo>
                    <a:pt x="492" y="2162"/>
                  </a:lnTo>
                  <a:lnTo>
                    <a:pt x="295" y="2506"/>
                  </a:lnTo>
                  <a:lnTo>
                    <a:pt x="197" y="2899"/>
                  </a:lnTo>
                  <a:lnTo>
                    <a:pt x="99" y="3292"/>
                  </a:lnTo>
                  <a:lnTo>
                    <a:pt x="1" y="3685"/>
                  </a:lnTo>
                  <a:lnTo>
                    <a:pt x="1" y="4127"/>
                  </a:lnTo>
                  <a:lnTo>
                    <a:pt x="1" y="4127"/>
                  </a:lnTo>
                  <a:lnTo>
                    <a:pt x="50" y="4667"/>
                  </a:lnTo>
                  <a:lnTo>
                    <a:pt x="148" y="5158"/>
                  </a:lnTo>
                  <a:lnTo>
                    <a:pt x="295" y="5699"/>
                  </a:lnTo>
                  <a:lnTo>
                    <a:pt x="541" y="6190"/>
                  </a:lnTo>
                  <a:lnTo>
                    <a:pt x="3095" y="10611"/>
                  </a:lnTo>
                  <a:lnTo>
                    <a:pt x="590" y="10611"/>
                  </a:lnTo>
                  <a:lnTo>
                    <a:pt x="590" y="10611"/>
                  </a:lnTo>
                  <a:lnTo>
                    <a:pt x="345" y="10660"/>
                  </a:lnTo>
                  <a:lnTo>
                    <a:pt x="148" y="10808"/>
                  </a:lnTo>
                  <a:lnTo>
                    <a:pt x="50" y="10955"/>
                  </a:lnTo>
                  <a:lnTo>
                    <a:pt x="1" y="11201"/>
                  </a:lnTo>
                  <a:lnTo>
                    <a:pt x="1" y="11201"/>
                  </a:lnTo>
                  <a:lnTo>
                    <a:pt x="50" y="11446"/>
                  </a:lnTo>
                  <a:lnTo>
                    <a:pt x="148" y="11594"/>
                  </a:lnTo>
                  <a:lnTo>
                    <a:pt x="345" y="11741"/>
                  </a:lnTo>
                  <a:lnTo>
                    <a:pt x="590" y="11790"/>
                  </a:lnTo>
                  <a:lnTo>
                    <a:pt x="4127" y="11790"/>
                  </a:lnTo>
                  <a:lnTo>
                    <a:pt x="4127" y="11790"/>
                  </a:lnTo>
                  <a:lnTo>
                    <a:pt x="4274" y="11790"/>
                  </a:lnTo>
                  <a:lnTo>
                    <a:pt x="4422" y="11692"/>
                  </a:lnTo>
                  <a:lnTo>
                    <a:pt x="4520" y="11643"/>
                  </a:lnTo>
                  <a:lnTo>
                    <a:pt x="4618" y="11495"/>
                  </a:lnTo>
                  <a:lnTo>
                    <a:pt x="7713" y="6190"/>
                  </a:lnTo>
                  <a:lnTo>
                    <a:pt x="7713" y="6190"/>
                  </a:lnTo>
                  <a:lnTo>
                    <a:pt x="7959" y="5699"/>
                  </a:lnTo>
                  <a:lnTo>
                    <a:pt x="8106" y="5158"/>
                  </a:lnTo>
                  <a:lnTo>
                    <a:pt x="8204" y="4667"/>
                  </a:lnTo>
                  <a:lnTo>
                    <a:pt x="8253" y="4127"/>
                  </a:lnTo>
                  <a:lnTo>
                    <a:pt x="8253" y="4127"/>
                  </a:lnTo>
                  <a:lnTo>
                    <a:pt x="8253" y="3685"/>
                  </a:lnTo>
                  <a:lnTo>
                    <a:pt x="8155" y="3292"/>
                  </a:lnTo>
                  <a:lnTo>
                    <a:pt x="8057" y="2899"/>
                  </a:lnTo>
                  <a:lnTo>
                    <a:pt x="7909" y="2506"/>
                  </a:lnTo>
                  <a:lnTo>
                    <a:pt x="7762" y="2162"/>
                  </a:lnTo>
                  <a:lnTo>
                    <a:pt x="7517" y="1818"/>
                  </a:lnTo>
                  <a:lnTo>
                    <a:pt x="7320" y="1523"/>
                  </a:lnTo>
                  <a:lnTo>
                    <a:pt x="7025" y="1229"/>
                  </a:lnTo>
                  <a:lnTo>
                    <a:pt x="6731" y="934"/>
                  </a:lnTo>
                  <a:lnTo>
                    <a:pt x="6436" y="688"/>
                  </a:lnTo>
                  <a:lnTo>
                    <a:pt x="6092" y="492"/>
                  </a:lnTo>
                  <a:lnTo>
                    <a:pt x="5699" y="344"/>
                  </a:lnTo>
                  <a:lnTo>
                    <a:pt x="5306" y="197"/>
                  </a:lnTo>
                  <a:lnTo>
                    <a:pt x="4913" y="99"/>
                  </a:lnTo>
                  <a:lnTo>
                    <a:pt x="4520" y="50"/>
                  </a:lnTo>
                  <a:lnTo>
                    <a:pt x="4127" y="0"/>
                  </a:lnTo>
                  <a:lnTo>
                    <a:pt x="412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80"/>
            <p:cNvSpPr/>
            <p:nvPr/>
          </p:nvSpPr>
          <p:spPr>
            <a:xfrm>
              <a:off x="1339700" y="4321350"/>
              <a:ext cx="87225" cy="88450"/>
            </a:xfrm>
            <a:custGeom>
              <a:avLst/>
              <a:gdLst/>
              <a:ahLst/>
              <a:cxnLst/>
              <a:rect l="l" t="t" r="r" b="b"/>
              <a:pathLst>
                <a:path w="3489" h="3538" fill="none" extrusionOk="0">
                  <a:moveTo>
                    <a:pt x="1769" y="3537"/>
                  </a:moveTo>
                  <a:lnTo>
                    <a:pt x="1769" y="3537"/>
                  </a:lnTo>
                  <a:lnTo>
                    <a:pt x="1376" y="3488"/>
                  </a:lnTo>
                  <a:lnTo>
                    <a:pt x="1081" y="3390"/>
                  </a:lnTo>
                  <a:lnTo>
                    <a:pt x="737" y="3242"/>
                  </a:lnTo>
                  <a:lnTo>
                    <a:pt x="492" y="2997"/>
                  </a:lnTo>
                  <a:lnTo>
                    <a:pt x="295" y="2751"/>
                  </a:lnTo>
                  <a:lnTo>
                    <a:pt x="99" y="2457"/>
                  </a:lnTo>
                  <a:lnTo>
                    <a:pt x="1" y="2113"/>
                  </a:lnTo>
                  <a:lnTo>
                    <a:pt x="1" y="1769"/>
                  </a:lnTo>
                  <a:lnTo>
                    <a:pt x="1" y="1769"/>
                  </a:lnTo>
                  <a:lnTo>
                    <a:pt x="1" y="1425"/>
                  </a:lnTo>
                  <a:lnTo>
                    <a:pt x="99" y="1081"/>
                  </a:lnTo>
                  <a:lnTo>
                    <a:pt x="295" y="786"/>
                  </a:lnTo>
                  <a:lnTo>
                    <a:pt x="492" y="492"/>
                  </a:lnTo>
                  <a:lnTo>
                    <a:pt x="737" y="295"/>
                  </a:lnTo>
                  <a:lnTo>
                    <a:pt x="1081" y="148"/>
                  </a:lnTo>
                  <a:lnTo>
                    <a:pt x="1376" y="49"/>
                  </a:lnTo>
                  <a:lnTo>
                    <a:pt x="1769" y="0"/>
                  </a:lnTo>
                  <a:lnTo>
                    <a:pt x="1769" y="0"/>
                  </a:lnTo>
                  <a:lnTo>
                    <a:pt x="2113" y="49"/>
                  </a:lnTo>
                  <a:lnTo>
                    <a:pt x="2408" y="148"/>
                  </a:lnTo>
                  <a:lnTo>
                    <a:pt x="2751" y="295"/>
                  </a:lnTo>
                  <a:lnTo>
                    <a:pt x="2997" y="492"/>
                  </a:lnTo>
                  <a:lnTo>
                    <a:pt x="3194" y="786"/>
                  </a:lnTo>
                  <a:lnTo>
                    <a:pt x="3390" y="1081"/>
                  </a:lnTo>
                  <a:lnTo>
                    <a:pt x="3488" y="1425"/>
                  </a:lnTo>
                  <a:lnTo>
                    <a:pt x="3488" y="1769"/>
                  </a:lnTo>
                  <a:lnTo>
                    <a:pt x="3488" y="1769"/>
                  </a:lnTo>
                  <a:lnTo>
                    <a:pt x="3488" y="2113"/>
                  </a:lnTo>
                  <a:lnTo>
                    <a:pt x="3390" y="2457"/>
                  </a:lnTo>
                  <a:lnTo>
                    <a:pt x="3194" y="2751"/>
                  </a:lnTo>
                  <a:lnTo>
                    <a:pt x="2997" y="2997"/>
                  </a:lnTo>
                  <a:lnTo>
                    <a:pt x="2751" y="3242"/>
                  </a:lnTo>
                  <a:lnTo>
                    <a:pt x="2408" y="3390"/>
                  </a:lnTo>
                  <a:lnTo>
                    <a:pt x="2113" y="3488"/>
                  </a:lnTo>
                  <a:lnTo>
                    <a:pt x="1769" y="3537"/>
                  </a:lnTo>
                  <a:lnTo>
                    <a:pt x="1769" y="3537"/>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80"/>
            <p:cNvSpPr/>
            <p:nvPr/>
          </p:nvSpPr>
          <p:spPr>
            <a:xfrm>
              <a:off x="1383925" y="4409775"/>
              <a:ext cx="0" cy="25"/>
            </a:xfrm>
            <a:custGeom>
              <a:avLst/>
              <a:gdLst/>
              <a:ahLst/>
              <a:cxnLst/>
              <a:rect l="l" t="t" r="r" b="b"/>
              <a:pathLst>
                <a:path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80"/>
            <p:cNvSpPr/>
            <p:nvPr/>
          </p:nvSpPr>
          <p:spPr>
            <a:xfrm>
              <a:off x="1369175" y="4350825"/>
              <a:ext cx="28275" cy="29500"/>
            </a:xfrm>
            <a:custGeom>
              <a:avLst/>
              <a:gdLst/>
              <a:ahLst/>
              <a:cxnLst/>
              <a:rect l="l" t="t" r="r" b="b"/>
              <a:pathLst>
                <a:path w="1131" h="1180" extrusionOk="0">
                  <a:moveTo>
                    <a:pt x="590" y="0"/>
                  </a:moveTo>
                  <a:lnTo>
                    <a:pt x="344" y="49"/>
                  </a:lnTo>
                  <a:lnTo>
                    <a:pt x="148" y="148"/>
                  </a:lnTo>
                  <a:lnTo>
                    <a:pt x="50" y="344"/>
                  </a:lnTo>
                  <a:lnTo>
                    <a:pt x="1" y="590"/>
                  </a:lnTo>
                  <a:lnTo>
                    <a:pt x="50" y="786"/>
                  </a:lnTo>
                  <a:lnTo>
                    <a:pt x="148" y="983"/>
                  </a:lnTo>
                  <a:lnTo>
                    <a:pt x="344" y="1130"/>
                  </a:lnTo>
                  <a:lnTo>
                    <a:pt x="590" y="1179"/>
                  </a:lnTo>
                  <a:lnTo>
                    <a:pt x="786" y="1130"/>
                  </a:lnTo>
                  <a:lnTo>
                    <a:pt x="983" y="983"/>
                  </a:lnTo>
                  <a:lnTo>
                    <a:pt x="1130" y="786"/>
                  </a:lnTo>
                  <a:lnTo>
                    <a:pt x="1130" y="590"/>
                  </a:lnTo>
                  <a:lnTo>
                    <a:pt x="1130" y="344"/>
                  </a:lnTo>
                  <a:lnTo>
                    <a:pt x="983" y="148"/>
                  </a:lnTo>
                  <a:lnTo>
                    <a:pt x="786" y="49"/>
                  </a:lnTo>
                  <a:lnTo>
                    <a:pt x="5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80"/>
            <p:cNvSpPr/>
            <p:nvPr/>
          </p:nvSpPr>
          <p:spPr>
            <a:xfrm>
              <a:off x="1369175" y="4350825"/>
              <a:ext cx="28275" cy="29500"/>
            </a:xfrm>
            <a:custGeom>
              <a:avLst/>
              <a:gdLst/>
              <a:ahLst/>
              <a:cxnLst/>
              <a:rect l="l" t="t" r="r" b="b"/>
              <a:pathLst>
                <a:path w="1131" h="1180" fill="none" extrusionOk="0">
                  <a:moveTo>
                    <a:pt x="1130" y="590"/>
                  </a:moveTo>
                  <a:lnTo>
                    <a:pt x="1130" y="590"/>
                  </a:lnTo>
                  <a:lnTo>
                    <a:pt x="1130" y="786"/>
                  </a:lnTo>
                  <a:lnTo>
                    <a:pt x="983" y="983"/>
                  </a:lnTo>
                  <a:lnTo>
                    <a:pt x="786" y="1130"/>
                  </a:lnTo>
                  <a:lnTo>
                    <a:pt x="590" y="1179"/>
                  </a:lnTo>
                  <a:lnTo>
                    <a:pt x="590" y="1179"/>
                  </a:lnTo>
                  <a:lnTo>
                    <a:pt x="344" y="1130"/>
                  </a:lnTo>
                  <a:lnTo>
                    <a:pt x="148" y="983"/>
                  </a:lnTo>
                  <a:lnTo>
                    <a:pt x="50" y="786"/>
                  </a:lnTo>
                  <a:lnTo>
                    <a:pt x="1" y="590"/>
                  </a:lnTo>
                  <a:lnTo>
                    <a:pt x="1" y="590"/>
                  </a:lnTo>
                  <a:lnTo>
                    <a:pt x="50" y="344"/>
                  </a:lnTo>
                  <a:lnTo>
                    <a:pt x="148" y="148"/>
                  </a:lnTo>
                  <a:lnTo>
                    <a:pt x="344" y="49"/>
                  </a:lnTo>
                  <a:lnTo>
                    <a:pt x="590" y="0"/>
                  </a:lnTo>
                  <a:lnTo>
                    <a:pt x="590" y="0"/>
                  </a:lnTo>
                  <a:lnTo>
                    <a:pt x="786" y="49"/>
                  </a:lnTo>
                  <a:lnTo>
                    <a:pt x="983" y="148"/>
                  </a:lnTo>
                  <a:lnTo>
                    <a:pt x="1130" y="344"/>
                  </a:lnTo>
                  <a:lnTo>
                    <a:pt x="1130" y="590"/>
                  </a:lnTo>
                  <a:lnTo>
                    <a:pt x="1130" y="5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80"/>
            <p:cNvSpPr/>
            <p:nvPr/>
          </p:nvSpPr>
          <p:spPr>
            <a:xfrm>
              <a:off x="1397425" y="4365550"/>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80"/>
            <p:cNvSpPr/>
            <p:nvPr/>
          </p:nvSpPr>
          <p:spPr>
            <a:xfrm>
              <a:off x="986025" y="4056075"/>
              <a:ext cx="265275" cy="265300"/>
            </a:xfrm>
            <a:custGeom>
              <a:avLst/>
              <a:gdLst/>
              <a:ahLst/>
              <a:cxnLst/>
              <a:rect l="l" t="t" r="r" b="b"/>
              <a:pathLst>
                <a:path w="10611" h="10612" extrusionOk="0">
                  <a:moveTo>
                    <a:pt x="590" y="1"/>
                  </a:moveTo>
                  <a:lnTo>
                    <a:pt x="344" y="50"/>
                  </a:lnTo>
                  <a:lnTo>
                    <a:pt x="147" y="148"/>
                  </a:lnTo>
                  <a:lnTo>
                    <a:pt x="49" y="345"/>
                  </a:lnTo>
                  <a:lnTo>
                    <a:pt x="0" y="590"/>
                  </a:lnTo>
                  <a:lnTo>
                    <a:pt x="0" y="7664"/>
                  </a:lnTo>
                  <a:lnTo>
                    <a:pt x="49" y="7910"/>
                  </a:lnTo>
                  <a:lnTo>
                    <a:pt x="147" y="8106"/>
                  </a:lnTo>
                  <a:lnTo>
                    <a:pt x="344" y="8204"/>
                  </a:lnTo>
                  <a:lnTo>
                    <a:pt x="590" y="8253"/>
                  </a:lnTo>
                  <a:lnTo>
                    <a:pt x="8842" y="8253"/>
                  </a:lnTo>
                  <a:lnTo>
                    <a:pt x="9088" y="8303"/>
                  </a:lnTo>
                  <a:lnTo>
                    <a:pt x="9284" y="8450"/>
                  </a:lnTo>
                  <a:lnTo>
                    <a:pt x="9383" y="8597"/>
                  </a:lnTo>
                  <a:lnTo>
                    <a:pt x="9432" y="8843"/>
                  </a:lnTo>
                  <a:lnTo>
                    <a:pt x="9432" y="10022"/>
                  </a:lnTo>
                  <a:lnTo>
                    <a:pt x="9481" y="10267"/>
                  </a:lnTo>
                  <a:lnTo>
                    <a:pt x="9628" y="10415"/>
                  </a:lnTo>
                  <a:lnTo>
                    <a:pt x="9776" y="10562"/>
                  </a:lnTo>
                  <a:lnTo>
                    <a:pt x="10021" y="10611"/>
                  </a:lnTo>
                  <a:lnTo>
                    <a:pt x="10267" y="10562"/>
                  </a:lnTo>
                  <a:lnTo>
                    <a:pt x="10414" y="10415"/>
                  </a:lnTo>
                  <a:lnTo>
                    <a:pt x="10562" y="10267"/>
                  </a:lnTo>
                  <a:lnTo>
                    <a:pt x="10611" y="10022"/>
                  </a:lnTo>
                  <a:lnTo>
                    <a:pt x="10611" y="8843"/>
                  </a:lnTo>
                  <a:lnTo>
                    <a:pt x="10562" y="8499"/>
                  </a:lnTo>
                  <a:lnTo>
                    <a:pt x="10463" y="8155"/>
                  </a:lnTo>
                  <a:lnTo>
                    <a:pt x="10316" y="7860"/>
                  </a:lnTo>
                  <a:lnTo>
                    <a:pt x="10070" y="7615"/>
                  </a:lnTo>
                  <a:lnTo>
                    <a:pt x="9825" y="7369"/>
                  </a:lnTo>
                  <a:lnTo>
                    <a:pt x="9530" y="7222"/>
                  </a:lnTo>
                  <a:lnTo>
                    <a:pt x="9186" y="7124"/>
                  </a:lnTo>
                  <a:lnTo>
                    <a:pt x="8842" y="7074"/>
                  </a:lnTo>
                  <a:lnTo>
                    <a:pt x="8253" y="7074"/>
                  </a:lnTo>
                  <a:lnTo>
                    <a:pt x="8253" y="590"/>
                  </a:lnTo>
                  <a:lnTo>
                    <a:pt x="8204" y="345"/>
                  </a:lnTo>
                  <a:lnTo>
                    <a:pt x="8105" y="148"/>
                  </a:lnTo>
                  <a:lnTo>
                    <a:pt x="7909" y="50"/>
                  </a:lnTo>
                  <a:lnTo>
                    <a:pt x="7663" y="1"/>
                  </a:lnTo>
                  <a:lnTo>
                    <a:pt x="5895" y="1"/>
                  </a:lnTo>
                  <a:lnTo>
                    <a:pt x="5895" y="2997"/>
                  </a:lnTo>
                  <a:lnTo>
                    <a:pt x="5846" y="3194"/>
                  </a:lnTo>
                  <a:lnTo>
                    <a:pt x="5747" y="3390"/>
                  </a:lnTo>
                  <a:lnTo>
                    <a:pt x="5551" y="3538"/>
                  </a:lnTo>
                  <a:lnTo>
                    <a:pt x="5305" y="3587"/>
                  </a:lnTo>
                  <a:lnTo>
                    <a:pt x="2997" y="3587"/>
                  </a:lnTo>
                  <a:lnTo>
                    <a:pt x="2751" y="3538"/>
                  </a:lnTo>
                  <a:lnTo>
                    <a:pt x="2554" y="3390"/>
                  </a:lnTo>
                  <a:lnTo>
                    <a:pt x="2456" y="3194"/>
                  </a:lnTo>
                  <a:lnTo>
                    <a:pt x="2407" y="2997"/>
                  </a:lnTo>
                  <a:lnTo>
                    <a:pt x="24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80"/>
            <p:cNvSpPr/>
            <p:nvPr/>
          </p:nvSpPr>
          <p:spPr>
            <a:xfrm>
              <a:off x="986025" y="4056075"/>
              <a:ext cx="265275" cy="265300"/>
            </a:xfrm>
            <a:custGeom>
              <a:avLst/>
              <a:gdLst/>
              <a:ahLst/>
              <a:cxnLst/>
              <a:rect l="l" t="t" r="r" b="b"/>
              <a:pathLst>
                <a:path w="10611" h="10612" fill="none" extrusionOk="0">
                  <a:moveTo>
                    <a:pt x="590" y="8253"/>
                  </a:moveTo>
                  <a:lnTo>
                    <a:pt x="8842" y="8253"/>
                  </a:lnTo>
                  <a:lnTo>
                    <a:pt x="8842" y="8253"/>
                  </a:lnTo>
                  <a:lnTo>
                    <a:pt x="9088" y="8303"/>
                  </a:lnTo>
                  <a:lnTo>
                    <a:pt x="9284" y="8450"/>
                  </a:lnTo>
                  <a:lnTo>
                    <a:pt x="9383" y="8597"/>
                  </a:lnTo>
                  <a:lnTo>
                    <a:pt x="9432" y="8843"/>
                  </a:lnTo>
                  <a:lnTo>
                    <a:pt x="9432" y="10022"/>
                  </a:lnTo>
                  <a:lnTo>
                    <a:pt x="9432" y="10022"/>
                  </a:lnTo>
                  <a:lnTo>
                    <a:pt x="9481" y="10267"/>
                  </a:lnTo>
                  <a:lnTo>
                    <a:pt x="9628" y="10415"/>
                  </a:lnTo>
                  <a:lnTo>
                    <a:pt x="9776" y="10562"/>
                  </a:lnTo>
                  <a:lnTo>
                    <a:pt x="10021" y="10611"/>
                  </a:lnTo>
                  <a:lnTo>
                    <a:pt x="10021" y="10611"/>
                  </a:lnTo>
                  <a:lnTo>
                    <a:pt x="10267" y="10562"/>
                  </a:lnTo>
                  <a:lnTo>
                    <a:pt x="10414" y="10415"/>
                  </a:lnTo>
                  <a:lnTo>
                    <a:pt x="10562" y="10267"/>
                  </a:lnTo>
                  <a:lnTo>
                    <a:pt x="10611" y="10022"/>
                  </a:lnTo>
                  <a:lnTo>
                    <a:pt x="10611" y="8843"/>
                  </a:lnTo>
                  <a:lnTo>
                    <a:pt x="10611" y="8843"/>
                  </a:lnTo>
                  <a:lnTo>
                    <a:pt x="10562" y="8499"/>
                  </a:lnTo>
                  <a:lnTo>
                    <a:pt x="10463" y="8155"/>
                  </a:lnTo>
                  <a:lnTo>
                    <a:pt x="10316" y="7860"/>
                  </a:lnTo>
                  <a:lnTo>
                    <a:pt x="10070" y="7615"/>
                  </a:lnTo>
                  <a:lnTo>
                    <a:pt x="9825" y="7369"/>
                  </a:lnTo>
                  <a:lnTo>
                    <a:pt x="9530" y="7222"/>
                  </a:lnTo>
                  <a:lnTo>
                    <a:pt x="9186" y="7124"/>
                  </a:lnTo>
                  <a:lnTo>
                    <a:pt x="8842" y="7074"/>
                  </a:lnTo>
                  <a:lnTo>
                    <a:pt x="8253" y="7074"/>
                  </a:lnTo>
                  <a:lnTo>
                    <a:pt x="8253" y="590"/>
                  </a:lnTo>
                  <a:lnTo>
                    <a:pt x="8253" y="590"/>
                  </a:lnTo>
                  <a:lnTo>
                    <a:pt x="8204" y="345"/>
                  </a:lnTo>
                  <a:lnTo>
                    <a:pt x="8105" y="148"/>
                  </a:lnTo>
                  <a:lnTo>
                    <a:pt x="7909" y="50"/>
                  </a:lnTo>
                  <a:lnTo>
                    <a:pt x="7663" y="1"/>
                  </a:lnTo>
                  <a:lnTo>
                    <a:pt x="5895" y="1"/>
                  </a:lnTo>
                  <a:lnTo>
                    <a:pt x="5895" y="2997"/>
                  </a:lnTo>
                  <a:lnTo>
                    <a:pt x="5895" y="2997"/>
                  </a:lnTo>
                  <a:lnTo>
                    <a:pt x="5846" y="3194"/>
                  </a:lnTo>
                  <a:lnTo>
                    <a:pt x="5747" y="3390"/>
                  </a:lnTo>
                  <a:lnTo>
                    <a:pt x="5551" y="3538"/>
                  </a:lnTo>
                  <a:lnTo>
                    <a:pt x="5305" y="3587"/>
                  </a:lnTo>
                  <a:lnTo>
                    <a:pt x="2997" y="3587"/>
                  </a:lnTo>
                  <a:lnTo>
                    <a:pt x="2997" y="3587"/>
                  </a:lnTo>
                  <a:lnTo>
                    <a:pt x="2751" y="3538"/>
                  </a:lnTo>
                  <a:lnTo>
                    <a:pt x="2554" y="3390"/>
                  </a:lnTo>
                  <a:lnTo>
                    <a:pt x="2456" y="3194"/>
                  </a:lnTo>
                  <a:lnTo>
                    <a:pt x="2407" y="2997"/>
                  </a:lnTo>
                  <a:lnTo>
                    <a:pt x="2407" y="1"/>
                  </a:lnTo>
                  <a:lnTo>
                    <a:pt x="590" y="1"/>
                  </a:lnTo>
                  <a:lnTo>
                    <a:pt x="590" y="1"/>
                  </a:lnTo>
                  <a:lnTo>
                    <a:pt x="344" y="50"/>
                  </a:lnTo>
                  <a:lnTo>
                    <a:pt x="147" y="148"/>
                  </a:lnTo>
                  <a:lnTo>
                    <a:pt x="49" y="345"/>
                  </a:lnTo>
                  <a:lnTo>
                    <a:pt x="0" y="590"/>
                  </a:lnTo>
                  <a:lnTo>
                    <a:pt x="0" y="7664"/>
                  </a:lnTo>
                  <a:lnTo>
                    <a:pt x="0" y="7664"/>
                  </a:lnTo>
                  <a:lnTo>
                    <a:pt x="49" y="7910"/>
                  </a:lnTo>
                  <a:lnTo>
                    <a:pt x="147" y="8106"/>
                  </a:lnTo>
                  <a:lnTo>
                    <a:pt x="344" y="8204"/>
                  </a:lnTo>
                  <a:lnTo>
                    <a:pt x="590" y="8253"/>
                  </a:lnTo>
                  <a:lnTo>
                    <a:pt x="590" y="8253"/>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80"/>
            <p:cNvSpPr/>
            <p:nvPr/>
          </p:nvSpPr>
          <p:spPr>
            <a:xfrm>
              <a:off x="1000750" y="426240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80"/>
            <p:cNvSpPr/>
            <p:nvPr/>
          </p:nvSpPr>
          <p:spPr>
            <a:xfrm>
              <a:off x="1075675" y="4056075"/>
              <a:ext cx="28250" cy="60200"/>
            </a:xfrm>
            <a:custGeom>
              <a:avLst/>
              <a:gdLst/>
              <a:ahLst/>
              <a:cxnLst/>
              <a:rect l="l" t="t" r="r" b="b"/>
              <a:pathLst>
                <a:path w="1130" h="2408" extrusionOk="0">
                  <a:moveTo>
                    <a:pt x="0" y="1"/>
                  </a:moveTo>
                  <a:lnTo>
                    <a:pt x="0" y="2408"/>
                  </a:lnTo>
                  <a:lnTo>
                    <a:pt x="1130" y="2408"/>
                  </a:lnTo>
                  <a:lnTo>
                    <a:pt x="11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80"/>
            <p:cNvSpPr/>
            <p:nvPr/>
          </p:nvSpPr>
          <p:spPr>
            <a:xfrm>
              <a:off x="1192325" y="4527675"/>
              <a:ext cx="58975" cy="29475"/>
            </a:xfrm>
            <a:custGeom>
              <a:avLst/>
              <a:gdLst/>
              <a:ahLst/>
              <a:cxnLst/>
              <a:rect l="l" t="t" r="r" b="b"/>
              <a:pathLst>
                <a:path w="2359" h="1179" extrusionOk="0">
                  <a:moveTo>
                    <a:pt x="590" y="0"/>
                  </a:moveTo>
                  <a:lnTo>
                    <a:pt x="345" y="49"/>
                  </a:lnTo>
                  <a:lnTo>
                    <a:pt x="197" y="197"/>
                  </a:lnTo>
                  <a:lnTo>
                    <a:pt x="50" y="344"/>
                  </a:lnTo>
                  <a:lnTo>
                    <a:pt x="1" y="590"/>
                  </a:lnTo>
                  <a:lnTo>
                    <a:pt x="50" y="835"/>
                  </a:lnTo>
                  <a:lnTo>
                    <a:pt x="197" y="1032"/>
                  </a:lnTo>
                  <a:lnTo>
                    <a:pt x="345" y="1130"/>
                  </a:lnTo>
                  <a:lnTo>
                    <a:pt x="590" y="1179"/>
                  </a:lnTo>
                  <a:lnTo>
                    <a:pt x="1769" y="1179"/>
                  </a:lnTo>
                  <a:lnTo>
                    <a:pt x="2015" y="1130"/>
                  </a:lnTo>
                  <a:lnTo>
                    <a:pt x="2162" y="1032"/>
                  </a:lnTo>
                  <a:lnTo>
                    <a:pt x="2310" y="835"/>
                  </a:lnTo>
                  <a:lnTo>
                    <a:pt x="2359" y="590"/>
                  </a:lnTo>
                  <a:lnTo>
                    <a:pt x="2310" y="344"/>
                  </a:lnTo>
                  <a:lnTo>
                    <a:pt x="2162" y="197"/>
                  </a:lnTo>
                  <a:lnTo>
                    <a:pt x="2015" y="49"/>
                  </a:lnTo>
                  <a:lnTo>
                    <a:pt x="1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80"/>
            <p:cNvSpPr/>
            <p:nvPr/>
          </p:nvSpPr>
          <p:spPr>
            <a:xfrm>
              <a:off x="1192325" y="4527675"/>
              <a:ext cx="58975" cy="29475"/>
            </a:xfrm>
            <a:custGeom>
              <a:avLst/>
              <a:gdLst/>
              <a:ahLst/>
              <a:cxnLst/>
              <a:rect l="l" t="t" r="r" b="b"/>
              <a:pathLst>
                <a:path w="2359" h="1179" fill="none" extrusionOk="0">
                  <a:moveTo>
                    <a:pt x="590" y="0"/>
                  </a:moveTo>
                  <a:lnTo>
                    <a:pt x="590" y="0"/>
                  </a:lnTo>
                  <a:lnTo>
                    <a:pt x="345" y="49"/>
                  </a:lnTo>
                  <a:lnTo>
                    <a:pt x="197" y="197"/>
                  </a:lnTo>
                  <a:lnTo>
                    <a:pt x="50" y="344"/>
                  </a:lnTo>
                  <a:lnTo>
                    <a:pt x="1" y="590"/>
                  </a:lnTo>
                  <a:lnTo>
                    <a:pt x="1" y="590"/>
                  </a:lnTo>
                  <a:lnTo>
                    <a:pt x="50" y="835"/>
                  </a:lnTo>
                  <a:lnTo>
                    <a:pt x="197" y="1032"/>
                  </a:lnTo>
                  <a:lnTo>
                    <a:pt x="345" y="1130"/>
                  </a:lnTo>
                  <a:lnTo>
                    <a:pt x="590" y="1179"/>
                  </a:lnTo>
                  <a:lnTo>
                    <a:pt x="1769" y="1179"/>
                  </a:lnTo>
                  <a:lnTo>
                    <a:pt x="1769" y="1179"/>
                  </a:lnTo>
                  <a:lnTo>
                    <a:pt x="2015" y="1130"/>
                  </a:lnTo>
                  <a:lnTo>
                    <a:pt x="2162" y="1032"/>
                  </a:lnTo>
                  <a:lnTo>
                    <a:pt x="2310" y="835"/>
                  </a:lnTo>
                  <a:lnTo>
                    <a:pt x="2359" y="590"/>
                  </a:lnTo>
                  <a:lnTo>
                    <a:pt x="2359" y="590"/>
                  </a:lnTo>
                  <a:lnTo>
                    <a:pt x="2310" y="344"/>
                  </a:lnTo>
                  <a:lnTo>
                    <a:pt x="2162" y="197"/>
                  </a:lnTo>
                  <a:lnTo>
                    <a:pt x="2015" y="49"/>
                  </a:lnTo>
                  <a:lnTo>
                    <a:pt x="1769" y="0"/>
                  </a:lnTo>
                  <a:lnTo>
                    <a:pt x="59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80"/>
            <p:cNvSpPr/>
            <p:nvPr/>
          </p:nvSpPr>
          <p:spPr>
            <a:xfrm>
              <a:off x="1207075" y="4527675"/>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80"/>
            <p:cNvSpPr/>
            <p:nvPr/>
          </p:nvSpPr>
          <p:spPr>
            <a:xfrm>
              <a:off x="1192325" y="4350825"/>
              <a:ext cx="58975" cy="88450"/>
            </a:xfrm>
            <a:custGeom>
              <a:avLst/>
              <a:gdLst/>
              <a:ahLst/>
              <a:cxnLst/>
              <a:rect l="l" t="t" r="r" b="b"/>
              <a:pathLst>
                <a:path w="2359" h="3538" extrusionOk="0">
                  <a:moveTo>
                    <a:pt x="1769" y="0"/>
                  </a:moveTo>
                  <a:lnTo>
                    <a:pt x="1524" y="49"/>
                  </a:lnTo>
                  <a:lnTo>
                    <a:pt x="1376" y="148"/>
                  </a:lnTo>
                  <a:lnTo>
                    <a:pt x="1229" y="344"/>
                  </a:lnTo>
                  <a:lnTo>
                    <a:pt x="1180" y="590"/>
                  </a:lnTo>
                  <a:lnTo>
                    <a:pt x="1180" y="1769"/>
                  </a:lnTo>
                  <a:lnTo>
                    <a:pt x="1131" y="1965"/>
                  </a:lnTo>
                  <a:lnTo>
                    <a:pt x="1032" y="2162"/>
                  </a:lnTo>
                  <a:lnTo>
                    <a:pt x="836" y="2309"/>
                  </a:lnTo>
                  <a:lnTo>
                    <a:pt x="590" y="2358"/>
                  </a:lnTo>
                  <a:lnTo>
                    <a:pt x="345" y="2407"/>
                  </a:lnTo>
                  <a:lnTo>
                    <a:pt x="197" y="2506"/>
                  </a:lnTo>
                  <a:lnTo>
                    <a:pt x="50" y="2702"/>
                  </a:lnTo>
                  <a:lnTo>
                    <a:pt x="1" y="2948"/>
                  </a:lnTo>
                  <a:lnTo>
                    <a:pt x="50" y="3144"/>
                  </a:lnTo>
                  <a:lnTo>
                    <a:pt x="197" y="3341"/>
                  </a:lnTo>
                  <a:lnTo>
                    <a:pt x="345" y="3488"/>
                  </a:lnTo>
                  <a:lnTo>
                    <a:pt x="590" y="3537"/>
                  </a:lnTo>
                  <a:lnTo>
                    <a:pt x="934" y="3488"/>
                  </a:lnTo>
                  <a:lnTo>
                    <a:pt x="1278" y="3390"/>
                  </a:lnTo>
                  <a:lnTo>
                    <a:pt x="1573" y="3193"/>
                  </a:lnTo>
                  <a:lnTo>
                    <a:pt x="1818" y="2997"/>
                  </a:lnTo>
                  <a:lnTo>
                    <a:pt x="2064" y="2751"/>
                  </a:lnTo>
                  <a:lnTo>
                    <a:pt x="2211" y="2456"/>
                  </a:lnTo>
                  <a:lnTo>
                    <a:pt x="2310" y="2113"/>
                  </a:lnTo>
                  <a:lnTo>
                    <a:pt x="2359" y="1769"/>
                  </a:lnTo>
                  <a:lnTo>
                    <a:pt x="2359" y="590"/>
                  </a:lnTo>
                  <a:lnTo>
                    <a:pt x="2310" y="344"/>
                  </a:lnTo>
                  <a:lnTo>
                    <a:pt x="2162" y="148"/>
                  </a:lnTo>
                  <a:lnTo>
                    <a:pt x="2015" y="49"/>
                  </a:lnTo>
                  <a:lnTo>
                    <a:pt x="1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80"/>
            <p:cNvSpPr/>
            <p:nvPr/>
          </p:nvSpPr>
          <p:spPr>
            <a:xfrm>
              <a:off x="1192325" y="4350825"/>
              <a:ext cx="58975" cy="88450"/>
            </a:xfrm>
            <a:custGeom>
              <a:avLst/>
              <a:gdLst/>
              <a:ahLst/>
              <a:cxnLst/>
              <a:rect l="l" t="t" r="r" b="b"/>
              <a:pathLst>
                <a:path w="2359" h="3538" fill="none" extrusionOk="0">
                  <a:moveTo>
                    <a:pt x="2359" y="590"/>
                  </a:moveTo>
                  <a:lnTo>
                    <a:pt x="2359" y="590"/>
                  </a:lnTo>
                  <a:lnTo>
                    <a:pt x="2310" y="344"/>
                  </a:lnTo>
                  <a:lnTo>
                    <a:pt x="2162" y="148"/>
                  </a:lnTo>
                  <a:lnTo>
                    <a:pt x="2015" y="49"/>
                  </a:lnTo>
                  <a:lnTo>
                    <a:pt x="1769" y="0"/>
                  </a:lnTo>
                  <a:lnTo>
                    <a:pt x="1769" y="0"/>
                  </a:lnTo>
                  <a:lnTo>
                    <a:pt x="1524" y="49"/>
                  </a:lnTo>
                  <a:lnTo>
                    <a:pt x="1376" y="148"/>
                  </a:lnTo>
                  <a:lnTo>
                    <a:pt x="1229" y="344"/>
                  </a:lnTo>
                  <a:lnTo>
                    <a:pt x="1180" y="590"/>
                  </a:lnTo>
                  <a:lnTo>
                    <a:pt x="1180" y="1769"/>
                  </a:lnTo>
                  <a:lnTo>
                    <a:pt x="1180" y="1769"/>
                  </a:lnTo>
                  <a:lnTo>
                    <a:pt x="1131" y="1965"/>
                  </a:lnTo>
                  <a:lnTo>
                    <a:pt x="1032" y="2162"/>
                  </a:lnTo>
                  <a:lnTo>
                    <a:pt x="836" y="2309"/>
                  </a:lnTo>
                  <a:lnTo>
                    <a:pt x="590" y="2358"/>
                  </a:lnTo>
                  <a:lnTo>
                    <a:pt x="590" y="2358"/>
                  </a:lnTo>
                  <a:lnTo>
                    <a:pt x="345" y="2407"/>
                  </a:lnTo>
                  <a:lnTo>
                    <a:pt x="197" y="2506"/>
                  </a:lnTo>
                  <a:lnTo>
                    <a:pt x="50" y="2702"/>
                  </a:lnTo>
                  <a:lnTo>
                    <a:pt x="1" y="2948"/>
                  </a:lnTo>
                  <a:lnTo>
                    <a:pt x="1" y="2948"/>
                  </a:lnTo>
                  <a:lnTo>
                    <a:pt x="50" y="3144"/>
                  </a:lnTo>
                  <a:lnTo>
                    <a:pt x="197" y="3341"/>
                  </a:lnTo>
                  <a:lnTo>
                    <a:pt x="345" y="3488"/>
                  </a:lnTo>
                  <a:lnTo>
                    <a:pt x="590" y="3537"/>
                  </a:lnTo>
                  <a:lnTo>
                    <a:pt x="590" y="3537"/>
                  </a:lnTo>
                  <a:lnTo>
                    <a:pt x="934" y="3488"/>
                  </a:lnTo>
                  <a:lnTo>
                    <a:pt x="1278" y="3390"/>
                  </a:lnTo>
                  <a:lnTo>
                    <a:pt x="1573" y="3193"/>
                  </a:lnTo>
                  <a:lnTo>
                    <a:pt x="1818" y="2997"/>
                  </a:lnTo>
                  <a:lnTo>
                    <a:pt x="2064" y="2751"/>
                  </a:lnTo>
                  <a:lnTo>
                    <a:pt x="2211" y="2456"/>
                  </a:lnTo>
                  <a:lnTo>
                    <a:pt x="2310" y="2113"/>
                  </a:lnTo>
                  <a:lnTo>
                    <a:pt x="2359" y="1769"/>
                  </a:lnTo>
                  <a:lnTo>
                    <a:pt x="2359" y="5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80"/>
            <p:cNvSpPr/>
            <p:nvPr/>
          </p:nvSpPr>
          <p:spPr>
            <a:xfrm>
              <a:off x="1251275" y="436555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80"/>
            <p:cNvSpPr/>
            <p:nvPr/>
          </p:nvSpPr>
          <p:spPr>
            <a:xfrm>
              <a:off x="1103900" y="4527675"/>
              <a:ext cx="58975" cy="29475"/>
            </a:xfrm>
            <a:custGeom>
              <a:avLst/>
              <a:gdLst/>
              <a:ahLst/>
              <a:cxnLst/>
              <a:rect l="l" t="t" r="r" b="b"/>
              <a:pathLst>
                <a:path w="2359" h="1179" extrusionOk="0">
                  <a:moveTo>
                    <a:pt x="590" y="0"/>
                  </a:moveTo>
                  <a:lnTo>
                    <a:pt x="394" y="49"/>
                  </a:lnTo>
                  <a:lnTo>
                    <a:pt x="197" y="197"/>
                  </a:lnTo>
                  <a:lnTo>
                    <a:pt x="50" y="344"/>
                  </a:lnTo>
                  <a:lnTo>
                    <a:pt x="1" y="590"/>
                  </a:lnTo>
                  <a:lnTo>
                    <a:pt x="50" y="835"/>
                  </a:lnTo>
                  <a:lnTo>
                    <a:pt x="197" y="1032"/>
                  </a:lnTo>
                  <a:lnTo>
                    <a:pt x="394" y="1130"/>
                  </a:lnTo>
                  <a:lnTo>
                    <a:pt x="590" y="1179"/>
                  </a:lnTo>
                  <a:lnTo>
                    <a:pt x="1769" y="1179"/>
                  </a:lnTo>
                  <a:lnTo>
                    <a:pt x="2015" y="1130"/>
                  </a:lnTo>
                  <a:lnTo>
                    <a:pt x="2211" y="1032"/>
                  </a:lnTo>
                  <a:lnTo>
                    <a:pt x="2310" y="835"/>
                  </a:lnTo>
                  <a:lnTo>
                    <a:pt x="2359" y="590"/>
                  </a:lnTo>
                  <a:lnTo>
                    <a:pt x="2310" y="344"/>
                  </a:lnTo>
                  <a:lnTo>
                    <a:pt x="2211" y="197"/>
                  </a:lnTo>
                  <a:lnTo>
                    <a:pt x="2015" y="49"/>
                  </a:lnTo>
                  <a:lnTo>
                    <a:pt x="1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80"/>
            <p:cNvSpPr/>
            <p:nvPr/>
          </p:nvSpPr>
          <p:spPr>
            <a:xfrm>
              <a:off x="1103900" y="4527675"/>
              <a:ext cx="58975" cy="29475"/>
            </a:xfrm>
            <a:custGeom>
              <a:avLst/>
              <a:gdLst/>
              <a:ahLst/>
              <a:cxnLst/>
              <a:rect l="l" t="t" r="r" b="b"/>
              <a:pathLst>
                <a:path w="2359" h="1179" fill="none" extrusionOk="0">
                  <a:moveTo>
                    <a:pt x="1769" y="0"/>
                  </a:moveTo>
                  <a:lnTo>
                    <a:pt x="590" y="0"/>
                  </a:lnTo>
                  <a:lnTo>
                    <a:pt x="590" y="0"/>
                  </a:lnTo>
                  <a:lnTo>
                    <a:pt x="394" y="49"/>
                  </a:lnTo>
                  <a:lnTo>
                    <a:pt x="197" y="197"/>
                  </a:lnTo>
                  <a:lnTo>
                    <a:pt x="50" y="344"/>
                  </a:lnTo>
                  <a:lnTo>
                    <a:pt x="1" y="590"/>
                  </a:lnTo>
                  <a:lnTo>
                    <a:pt x="1" y="590"/>
                  </a:lnTo>
                  <a:lnTo>
                    <a:pt x="50" y="835"/>
                  </a:lnTo>
                  <a:lnTo>
                    <a:pt x="197" y="1032"/>
                  </a:lnTo>
                  <a:lnTo>
                    <a:pt x="394" y="1130"/>
                  </a:lnTo>
                  <a:lnTo>
                    <a:pt x="590" y="1179"/>
                  </a:lnTo>
                  <a:lnTo>
                    <a:pt x="1769" y="1179"/>
                  </a:lnTo>
                  <a:lnTo>
                    <a:pt x="1769" y="1179"/>
                  </a:lnTo>
                  <a:lnTo>
                    <a:pt x="2015" y="1130"/>
                  </a:lnTo>
                  <a:lnTo>
                    <a:pt x="2211" y="1032"/>
                  </a:lnTo>
                  <a:lnTo>
                    <a:pt x="2310" y="835"/>
                  </a:lnTo>
                  <a:lnTo>
                    <a:pt x="2359" y="590"/>
                  </a:lnTo>
                  <a:lnTo>
                    <a:pt x="2359" y="590"/>
                  </a:lnTo>
                  <a:lnTo>
                    <a:pt x="2310" y="344"/>
                  </a:lnTo>
                  <a:lnTo>
                    <a:pt x="2211" y="197"/>
                  </a:lnTo>
                  <a:lnTo>
                    <a:pt x="2015" y="49"/>
                  </a:lnTo>
                  <a:lnTo>
                    <a:pt x="1769" y="0"/>
                  </a:lnTo>
                  <a:lnTo>
                    <a:pt x="1769"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80"/>
            <p:cNvSpPr/>
            <p:nvPr/>
          </p:nvSpPr>
          <p:spPr>
            <a:xfrm>
              <a:off x="1148125" y="4527675"/>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80"/>
            <p:cNvSpPr/>
            <p:nvPr/>
          </p:nvSpPr>
          <p:spPr>
            <a:xfrm>
              <a:off x="1103900" y="4409775"/>
              <a:ext cx="58975" cy="29500"/>
            </a:xfrm>
            <a:custGeom>
              <a:avLst/>
              <a:gdLst/>
              <a:ahLst/>
              <a:cxnLst/>
              <a:rect l="l" t="t" r="r" b="b"/>
              <a:pathLst>
                <a:path w="2359" h="1180" extrusionOk="0">
                  <a:moveTo>
                    <a:pt x="590" y="0"/>
                  </a:moveTo>
                  <a:lnTo>
                    <a:pt x="394" y="49"/>
                  </a:lnTo>
                  <a:lnTo>
                    <a:pt x="197" y="148"/>
                  </a:lnTo>
                  <a:lnTo>
                    <a:pt x="50" y="344"/>
                  </a:lnTo>
                  <a:lnTo>
                    <a:pt x="1" y="590"/>
                  </a:lnTo>
                  <a:lnTo>
                    <a:pt x="50" y="786"/>
                  </a:lnTo>
                  <a:lnTo>
                    <a:pt x="197" y="983"/>
                  </a:lnTo>
                  <a:lnTo>
                    <a:pt x="394" y="1130"/>
                  </a:lnTo>
                  <a:lnTo>
                    <a:pt x="590" y="1179"/>
                  </a:lnTo>
                  <a:lnTo>
                    <a:pt x="1769" y="1179"/>
                  </a:lnTo>
                  <a:lnTo>
                    <a:pt x="2015" y="1130"/>
                  </a:lnTo>
                  <a:lnTo>
                    <a:pt x="2211" y="983"/>
                  </a:lnTo>
                  <a:lnTo>
                    <a:pt x="2310" y="786"/>
                  </a:lnTo>
                  <a:lnTo>
                    <a:pt x="2359" y="590"/>
                  </a:lnTo>
                  <a:lnTo>
                    <a:pt x="2310" y="344"/>
                  </a:lnTo>
                  <a:lnTo>
                    <a:pt x="2211" y="148"/>
                  </a:lnTo>
                  <a:lnTo>
                    <a:pt x="2015" y="49"/>
                  </a:lnTo>
                  <a:lnTo>
                    <a:pt x="1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80"/>
            <p:cNvSpPr/>
            <p:nvPr/>
          </p:nvSpPr>
          <p:spPr>
            <a:xfrm>
              <a:off x="1103900" y="4409775"/>
              <a:ext cx="58975" cy="29500"/>
            </a:xfrm>
            <a:custGeom>
              <a:avLst/>
              <a:gdLst/>
              <a:ahLst/>
              <a:cxnLst/>
              <a:rect l="l" t="t" r="r" b="b"/>
              <a:pathLst>
                <a:path w="2359" h="1180" fill="none" extrusionOk="0">
                  <a:moveTo>
                    <a:pt x="1769" y="0"/>
                  </a:moveTo>
                  <a:lnTo>
                    <a:pt x="590" y="0"/>
                  </a:lnTo>
                  <a:lnTo>
                    <a:pt x="590" y="0"/>
                  </a:lnTo>
                  <a:lnTo>
                    <a:pt x="394" y="49"/>
                  </a:lnTo>
                  <a:lnTo>
                    <a:pt x="197" y="148"/>
                  </a:lnTo>
                  <a:lnTo>
                    <a:pt x="50" y="344"/>
                  </a:lnTo>
                  <a:lnTo>
                    <a:pt x="1" y="590"/>
                  </a:lnTo>
                  <a:lnTo>
                    <a:pt x="1" y="590"/>
                  </a:lnTo>
                  <a:lnTo>
                    <a:pt x="50" y="786"/>
                  </a:lnTo>
                  <a:lnTo>
                    <a:pt x="197" y="983"/>
                  </a:lnTo>
                  <a:lnTo>
                    <a:pt x="394" y="1130"/>
                  </a:lnTo>
                  <a:lnTo>
                    <a:pt x="590" y="1179"/>
                  </a:lnTo>
                  <a:lnTo>
                    <a:pt x="1769" y="1179"/>
                  </a:lnTo>
                  <a:lnTo>
                    <a:pt x="1769" y="1179"/>
                  </a:lnTo>
                  <a:lnTo>
                    <a:pt x="2015" y="1130"/>
                  </a:lnTo>
                  <a:lnTo>
                    <a:pt x="2211" y="983"/>
                  </a:lnTo>
                  <a:lnTo>
                    <a:pt x="2310" y="786"/>
                  </a:lnTo>
                  <a:lnTo>
                    <a:pt x="2359" y="590"/>
                  </a:lnTo>
                  <a:lnTo>
                    <a:pt x="2359" y="590"/>
                  </a:lnTo>
                  <a:lnTo>
                    <a:pt x="2310" y="344"/>
                  </a:lnTo>
                  <a:lnTo>
                    <a:pt x="2211" y="148"/>
                  </a:lnTo>
                  <a:lnTo>
                    <a:pt x="2015" y="49"/>
                  </a:lnTo>
                  <a:lnTo>
                    <a:pt x="1769" y="0"/>
                  </a:lnTo>
                  <a:lnTo>
                    <a:pt x="1769"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80"/>
            <p:cNvSpPr/>
            <p:nvPr/>
          </p:nvSpPr>
          <p:spPr>
            <a:xfrm>
              <a:off x="1148125" y="4409775"/>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80"/>
            <p:cNvSpPr/>
            <p:nvPr/>
          </p:nvSpPr>
          <p:spPr>
            <a:xfrm>
              <a:off x="986025" y="4496950"/>
              <a:ext cx="89675" cy="60200"/>
            </a:xfrm>
            <a:custGeom>
              <a:avLst/>
              <a:gdLst/>
              <a:ahLst/>
              <a:cxnLst/>
              <a:rect l="l" t="t" r="r" b="b"/>
              <a:pathLst>
                <a:path w="3587" h="2408" extrusionOk="0">
                  <a:moveTo>
                    <a:pt x="590" y="1"/>
                  </a:moveTo>
                  <a:lnTo>
                    <a:pt x="344" y="50"/>
                  </a:lnTo>
                  <a:lnTo>
                    <a:pt x="147" y="197"/>
                  </a:lnTo>
                  <a:lnTo>
                    <a:pt x="49" y="394"/>
                  </a:lnTo>
                  <a:lnTo>
                    <a:pt x="0" y="590"/>
                  </a:lnTo>
                  <a:lnTo>
                    <a:pt x="49" y="983"/>
                  </a:lnTo>
                  <a:lnTo>
                    <a:pt x="147" y="1278"/>
                  </a:lnTo>
                  <a:lnTo>
                    <a:pt x="295" y="1622"/>
                  </a:lnTo>
                  <a:lnTo>
                    <a:pt x="540" y="1868"/>
                  </a:lnTo>
                  <a:lnTo>
                    <a:pt x="786" y="2113"/>
                  </a:lnTo>
                  <a:lnTo>
                    <a:pt x="1081" y="2261"/>
                  </a:lnTo>
                  <a:lnTo>
                    <a:pt x="1425" y="2359"/>
                  </a:lnTo>
                  <a:lnTo>
                    <a:pt x="1769" y="2408"/>
                  </a:lnTo>
                  <a:lnTo>
                    <a:pt x="2997" y="2408"/>
                  </a:lnTo>
                  <a:lnTo>
                    <a:pt x="3193" y="2359"/>
                  </a:lnTo>
                  <a:lnTo>
                    <a:pt x="3390" y="2261"/>
                  </a:lnTo>
                  <a:lnTo>
                    <a:pt x="3537" y="2064"/>
                  </a:lnTo>
                  <a:lnTo>
                    <a:pt x="3586" y="1819"/>
                  </a:lnTo>
                  <a:lnTo>
                    <a:pt x="3537" y="1573"/>
                  </a:lnTo>
                  <a:lnTo>
                    <a:pt x="3390" y="1426"/>
                  </a:lnTo>
                  <a:lnTo>
                    <a:pt x="3193" y="1278"/>
                  </a:lnTo>
                  <a:lnTo>
                    <a:pt x="2997" y="1229"/>
                  </a:lnTo>
                  <a:lnTo>
                    <a:pt x="1769" y="1229"/>
                  </a:lnTo>
                  <a:lnTo>
                    <a:pt x="1523" y="1180"/>
                  </a:lnTo>
                  <a:lnTo>
                    <a:pt x="1326" y="1033"/>
                  </a:lnTo>
                  <a:lnTo>
                    <a:pt x="1228" y="836"/>
                  </a:lnTo>
                  <a:lnTo>
                    <a:pt x="1179" y="590"/>
                  </a:lnTo>
                  <a:lnTo>
                    <a:pt x="1130" y="394"/>
                  </a:lnTo>
                  <a:lnTo>
                    <a:pt x="983" y="197"/>
                  </a:lnTo>
                  <a:lnTo>
                    <a:pt x="835" y="50"/>
                  </a:lnTo>
                  <a:lnTo>
                    <a:pt x="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80"/>
            <p:cNvSpPr/>
            <p:nvPr/>
          </p:nvSpPr>
          <p:spPr>
            <a:xfrm>
              <a:off x="986025" y="4496950"/>
              <a:ext cx="89675" cy="60200"/>
            </a:xfrm>
            <a:custGeom>
              <a:avLst/>
              <a:gdLst/>
              <a:ahLst/>
              <a:cxnLst/>
              <a:rect l="l" t="t" r="r" b="b"/>
              <a:pathLst>
                <a:path w="3587" h="2408" fill="none" extrusionOk="0">
                  <a:moveTo>
                    <a:pt x="1769" y="2408"/>
                  </a:moveTo>
                  <a:lnTo>
                    <a:pt x="2997" y="2408"/>
                  </a:lnTo>
                  <a:lnTo>
                    <a:pt x="2997" y="2408"/>
                  </a:lnTo>
                  <a:lnTo>
                    <a:pt x="3193" y="2359"/>
                  </a:lnTo>
                  <a:lnTo>
                    <a:pt x="3390" y="2261"/>
                  </a:lnTo>
                  <a:lnTo>
                    <a:pt x="3537" y="2064"/>
                  </a:lnTo>
                  <a:lnTo>
                    <a:pt x="3586" y="1819"/>
                  </a:lnTo>
                  <a:lnTo>
                    <a:pt x="3586" y="1819"/>
                  </a:lnTo>
                  <a:lnTo>
                    <a:pt x="3537" y="1573"/>
                  </a:lnTo>
                  <a:lnTo>
                    <a:pt x="3390" y="1426"/>
                  </a:lnTo>
                  <a:lnTo>
                    <a:pt x="3193" y="1278"/>
                  </a:lnTo>
                  <a:lnTo>
                    <a:pt x="2997" y="1229"/>
                  </a:lnTo>
                  <a:lnTo>
                    <a:pt x="1769" y="1229"/>
                  </a:lnTo>
                  <a:lnTo>
                    <a:pt x="1769" y="1229"/>
                  </a:lnTo>
                  <a:lnTo>
                    <a:pt x="1523" y="1180"/>
                  </a:lnTo>
                  <a:lnTo>
                    <a:pt x="1326" y="1033"/>
                  </a:lnTo>
                  <a:lnTo>
                    <a:pt x="1228" y="836"/>
                  </a:lnTo>
                  <a:lnTo>
                    <a:pt x="1179" y="590"/>
                  </a:lnTo>
                  <a:lnTo>
                    <a:pt x="1179" y="590"/>
                  </a:lnTo>
                  <a:lnTo>
                    <a:pt x="1130" y="394"/>
                  </a:lnTo>
                  <a:lnTo>
                    <a:pt x="983" y="197"/>
                  </a:lnTo>
                  <a:lnTo>
                    <a:pt x="835" y="50"/>
                  </a:lnTo>
                  <a:lnTo>
                    <a:pt x="590" y="1"/>
                  </a:lnTo>
                  <a:lnTo>
                    <a:pt x="590" y="1"/>
                  </a:lnTo>
                  <a:lnTo>
                    <a:pt x="344" y="50"/>
                  </a:lnTo>
                  <a:lnTo>
                    <a:pt x="147" y="197"/>
                  </a:lnTo>
                  <a:lnTo>
                    <a:pt x="49" y="394"/>
                  </a:lnTo>
                  <a:lnTo>
                    <a:pt x="0" y="590"/>
                  </a:lnTo>
                  <a:lnTo>
                    <a:pt x="0" y="590"/>
                  </a:lnTo>
                  <a:lnTo>
                    <a:pt x="49" y="983"/>
                  </a:lnTo>
                  <a:lnTo>
                    <a:pt x="147" y="1278"/>
                  </a:lnTo>
                  <a:lnTo>
                    <a:pt x="295" y="1622"/>
                  </a:lnTo>
                  <a:lnTo>
                    <a:pt x="540" y="1868"/>
                  </a:lnTo>
                  <a:lnTo>
                    <a:pt x="786" y="2113"/>
                  </a:lnTo>
                  <a:lnTo>
                    <a:pt x="1081" y="2261"/>
                  </a:lnTo>
                  <a:lnTo>
                    <a:pt x="1425" y="2359"/>
                  </a:lnTo>
                  <a:lnTo>
                    <a:pt x="1769" y="2408"/>
                  </a:lnTo>
                  <a:lnTo>
                    <a:pt x="1769" y="2408"/>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80"/>
            <p:cNvSpPr/>
            <p:nvPr/>
          </p:nvSpPr>
          <p:spPr>
            <a:xfrm>
              <a:off x="1030225" y="4557150"/>
              <a:ext cx="25" cy="0"/>
            </a:xfrm>
            <a:custGeom>
              <a:avLst/>
              <a:gdLst/>
              <a:ahLst/>
              <a:cxnLst/>
              <a:rect l="l" t="t" r="r" b="b"/>
              <a:pathLst>
                <a:path w="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80"/>
            <p:cNvSpPr/>
            <p:nvPr/>
          </p:nvSpPr>
          <p:spPr>
            <a:xfrm>
              <a:off x="986025" y="4409775"/>
              <a:ext cx="89675" cy="57725"/>
            </a:xfrm>
            <a:custGeom>
              <a:avLst/>
              <a:gdLst/>
              <a:ahLst/>
              <a:cxnLst/>
              <a:rect l="l" t="t" r="r" b="b"/>
              <a:pathLst>
                <a:path w="3587" h="2309" extrusionOk="0">
                  <a:moveTo>
                    <a:pt x="1425" y="0"/>
                  </a:moveTo>
                  <a:lnTo>
                    <a:pt x="1081" y="98"/>
                  </a:lnTo>
                  <a:lnTo>
                    <a:pt x="786" y="295"/>
                  </a:lnTo>
                  <a:lnTo>
                    <a:pt x="540" y="491"/>
                  </a:lnTo>
                  <a:lnTo>
                    <a:pt x="295" y="737"/>
                  </a:lnTo>
                  <a:lnTo>
                    <a:pt x="147" y="1081"/>
                  </a:lnTo>
                  <a:lnTo>
                    <a:pt x="49" y="1376"/>
                  </a:lnTo>
                  <a:lnTo>
                    <a:pt x="0" y="1769"/>
                  </a:lnTo>
                  <a:lnTo>
                    <a:pt x="49" y="1965"/>
                  </a:lnTo>
                  <a:lnTo>
                    <a:pt x="147" y="2162"/>
                  </a:lnTo>
                  <a:lnTo>
                    <a:pt x="344" y="2309"/>
                  </a:lnTo>
                  <a:lnTo>
                    <a:pt x="835" y="2309"/>
                  </a:lnTo>
                  <a:lnTo>
                    <a:pt x="983" y="2162"/>
                  </a:lnTo>
                  <a:lnTo>
                    <a:pt x="1130" y="1965"/>
                  </a:lnTo>
                  <a:lnTo>
                    <a:pt x="1179" y="1769"/>
                  </a:lnTo>
                  <a:lnTo>
                    <a:pt x="1228" y="1523"/>
                  </a:lnTo>
                  <a:lnTo>
                    <a:pt x="1326" y="1327"/>
                  </a:lnTo>
                  <a:lnTo>
                    <a:pt x="1523" y="1228"/>
                  </a:lnTo>
                  <a:lnTo>
                    <a:pt x="1769" y="1179"/>
                  </a:lnTo>
                  <a:lnTo>
                    <a:pt x="2997" y="1179"/>
                  </a:lnTo>
                  <a:lnTo>
                    <a:pt x="3193" y="1130"/>
                  </a:lnTo>
                  <a:lnTo>
                    <a:pt x="3390" y="983"/>
                  </a:lnTo>
                  <a:lnTo>
                    <a:pt x="3537" y="786"/>
                  </a:lnTo>
                  <a:lnTo>
                    <a:pt x="3586" y="590"/>
                  </a:lnTo>
                  <a:lnTo>
                    <a:pt x="3537" y="344"/>
                  </a:lnTo>
                  <a:lnTo>
                    <a:pt x="3390" y="148"/>
                  </a:lnTo>
                  <a:lnTo>
                    <a:pt x="3193" y="49"/>
                  </a:lnTo>
                  <a:lnTo>
                    <a:pt x="29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80"/>
            <p:cNvSpPr/>
            <p:nvPr/>
          </p:nvSpPr>
          <p:spPr>
            <a:xfrm>
              <a:off x="986025" y="4409775"/>
              <a:ext cx="89675" cy="57725"/>
            </a:xfrm>
            <a:custGeom>
              <a:avLst/>
              <a:gdLst/>
              <a:ahLst/>
              <a:cxnLst/>
              <a:rect l="l" t="t" r="r" b="b"/>
              <a:pathLst>
                <a:path w="3587" h="2309" fill="none" extrusionOk="0">
                  <a:moveTo>
                    <a:pt x="590" y="2309"/>
                  </a:moveTo>
                  <a:lnTo>
                    <a:pt x="590" y="2309"/>
                  </a:lnTo>
                  <a:lnTo>
                    <a:pt x="835" y="2309"/>
                  </a:lnTo>
                  <a:lnTo>
                    <a:pt x="983" y="2162"/>
                  </a:lnTo>
                  <a:lnTo>
                    <a:pt x="1130" y="1965"/>
                  </a:lnTo>
                  <a:lnTo>
                    <a:pt x="1179" y="1769"/>
                  </a:lnTo>
                  <a:lnTo>
                    <a:pt x="1179" y="1769"/>
                  </a:lnTo>
                  <a:lnTo>
                    <a:pt x="1228" y="1523"/>
                  </a:lnTo>
                  <a:lnTo>
                    <a:pt x="1326" y="1327"/>
                  </a:lnTo>
                  <a:lnTo>
                    <a:pt x="1523" y="1228"/>
                  </a:lnTo>
                  <a:lnTo>
                    <a:pt x="1769" y="1179"/>
                  </a:lnTo>
                  <a:lnTo>
                    <a:pt x="2997" y="1179"/>
                  </a:lnTo>
                  <a:lnTo>
                    <a:pt x="2997" y="1179"/>
                  </a:lnTo>
                  <a:lnTo>
                    <a:pt x="3193" y="1130"/>
                  </a:lnTo>
                  <a:lnTo>
                    <a:pt x="3390" y="983"/>
                  </a:lnTo>
                  <a:lnTo>
                    <a:pt x="3537" y="786"/>
                  </a:lnTo>
                  <a:lnTo>
                    <a:pt x="3586" y="590"/>
                  </a:lnTo>
                  <a:lnTo>
                    <a:pt x="3586" y="590"/>
                  </a:lnTo>
                  <a:lnTo>
                    <a:pt x="3537" y="344"/>
                  </a:lnTo>
                  <a:lnTo>
                    <a:pt x="3390" y="148"/>
                  </a:lnTo>
                  <a:lnTo>
                    <a:pt x="3193" y="49"/>
                  </a:lnTo>
                  <a:lnTo>
                    <a:pt x="2997" y="0"/>
                  </a:lnTo>
                  <a:lnTo>
                    <a:pt x="1769" y="0"/>
                  </a:lnTo>
                  <a:lnTo>
                    <a:pt x="1769" y="0"/>
                  </a:lnTo>
                  <a:lnTo>
                    <a:pt x="1425" y="0"/>
                  </a:lnTo>
                  <a:lnTo>
                    <a:pt x="1081" y="98"/>
                  </a:lnTo>
                  <a:lnTo>
                    <a:pt x="786" y="295"/>
                  </a:lnTo>
                  <a:lnTo>
                    <a:pt x="540" y="491"/>
                  </a:lnTo>
                  <a:lnTo>
                    <a:pt x="295" y="737"/>
                  </a:lnTo>
                  <a:lnTo>
                    <a:pt x="147" y="1081"/>
                  </a:lnTo>
                  <a:lnTo>
                    <a:pt x="49" y="1376"/>
                  </a:lnTo>
                  <a:lnTo>
                    <a:pt x="0" y="1769"/>
                  </a:lnTo>
                  <a:lnTo>
                    <a:pt x="0" y="1769"/>
                  </a:lnTo>
                  <a:lnTo>
                    <a:pt x="49" y="1965"/>
                  </a:lnTo>
                  <a:lnTo>
                    <a:pt x="147" y="2162"/>
                  </a:lnTo>
                  <a:lnTo>
                    <a:pt x="344" y="2309"/>
                  </a:lnTo>
                  <a:lnTo>
                    <a:pt x="590" y="2309"/>
                  </a:lnTo>
                  <a:lnTo>
                    <a:pt x="590" y="230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80"/>
            <p:cNvSpPr/>
            <p:nvPr/>
          </p:nvSpPr>
          <p:spPr>
            <a:xfrm>
              <a:off x="1000750" y="4467500"/>
              <a:ext cx="25" cy="0"/>
            </a:xfrm>
            <a:custGeom>
              <a:avLst/>
              <a:gdLst/>
              <a:ahLst/>
              <a:cxnLst/>
              <a:rect l="l" t="t" r="r" b="b"/>
              <a:pathLst>
                <a:path w="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1" name="Google Shape;2141;p80"/>
          <p:cNvGrpSpPr/>
          <p:nvPr/>
        </p:nvGrpSpPr>
        <p:grpSpPr>
          <a:xfrm>
            <a:off x="3313835" y="3929439"/>
            <a:ext cx="465198" cy="465198"/>
            <a:chOff x="2454800" y="4056075"/>
            <a:chExt cx="501075" cy="501075"/>
          </a:xfrm>
        </p:grpSpPr>
        <p:sp>
          <p:nvSpPr>
            <p:cNvPr id="2142" name="Google Shape;2142;p80"/>
            <p:cNvSpPr/>
            <p:nvPr/>
          </p:nvSpPr>
          <p:spPr>
            <a:xfrm>
              <a:off x="2454800" y="4056075"/>
              <a:ext cx="501075" cy="501075"/>
            </a:xfrm>
            <a:custGeom>
              <a:avLst/>
              <a:gdLst/>
              <a:ahLst/>
              <a:cxnLst/>
              <a:rect l="l" t="t" r="r" b="b"/>
              <a:pathLst>
                <a:path w="20043" h="20043" extrusionOk="0">
                  <a:moveTo>
                    <a:pt x="10022" y="7173"/>
                  </a:moveTo>
                  <a:lnTo>
                    <a:pt x="14590" y="9432"/>
                  </a:lnTo>
                  <a:lnTo>
                    <a:pt x="5453" y="9432"/>
                  </a:lnTo>
                  <a:lnTo>
                    <a:pt x="10022" y="7173"/>
                  </a:lnTo>
                  <a:close/>
                  <a:moveTo>
                    <a:pt x="4127" y="11790"/>
                  </a:moveTo>
                  <a:lnTo>
                    <a:pt x="4372" y="11839"/>
                  </a:lnTo>
                  <a:lnTo>
                    <a:pt x="4569" y="11938"/>
                  </a:lnTo>
                  <a:lnTo>
                    <a:pt x="4667" y="12134"/>
                  </a:lnTo>
                  <a:lnTo>
                    <a:pt x="4716" y="12380"/>
                  </a:lnTo>
                  <a:lnTo>
                    <a:pt x="4716" y="17096"/>
                  </a:lnTo>
                  <a:lnTo>
                    <a:pt x="4667" y="17341"/>
                  </a:lnTo>
                  <a:lnTo>
                    <a:pt x="4569" y="17538"/>
                  </a:lnTo>
                  <a:lnTo>
                    <a:pt x="4372" y="17636"/>
                  </a:lnTo>
                  <a:lnTo>
                    <a:pt x="4127" y="17685"/>
                  </a:lnTo>
                  <a:lnTo>
                    <a:pt x="3930" y="17636"/>
                  </a:lnTo>
                  <a:lnTo>
                    <a:pt x="3734" y="17538"/>
                  </a:lnTo>
                  <a:lnTo>
                    <a:pt x="3586" y="17341"/>
                  </a:lnTo>
                  <a:lnTo>
                    <a:pt x="3586" y="17096"/>
                  </a:lnTo>
                  <a:lnTo>
                    <a:pt x="3586" y="12380"/>
                  </a:lnTo>
                  <a:lnTo>
                    <a:pt x="3586" y="12134"/>
                  </a:lnTo>
                  <a:lnTo>
                    <a:pt x="3734" y="11938"/>
                  </a:lnTo>
                  <a:lnTo>
                    <a:pt x="3930" y="11839"/>
                  </a:lnTo>
                  <a:lnTo>
                    <a:pt x="4127" y="11790"/>
                  </a:lnTo>
                  <a:close/>
                  <a:moveTo>
                    <a:pt x="6485" y="11790"/>
                  </a:moveTo>
                  <a:lnTo>
                    <a:pt x="6730" y="11839"/>
                  </a:lnTo>
                  <a:lnTo>
                    <a:pt x="6927" y="11938"/>
                  </a:lnTo>
                  <a:lnTo>
                    <a:pt x="7025" y="12134"/>
                  </a:lnTo>
                  <a:lnTo>
                    <a:pt x="7074" y="12380"/>
                  </a:lnTo>
                  <a:lnTo>
                    <a:pt x="7074" y="17096"/>
                  </a:lnTo>
                  <a:lnTo>
                    <a:pt x="7025" y="17341"/>
                  </a:lnTo>
                  <a:lnTo>
                    <a:pt x="6927" y="17538"/>
                  </a:lnTo>
                  <a:lnTo>
                    <a:pt x="6730" y="17636"/>
                  </a:lnTo>
                  <a:lnTo>
                    <a:pt x="6485" y="17685"/>
                  </a:lnTo>
                  <a:lnTo>
                    <a:pt x="6288" y="17636"/>
                  </a:lnTo>
                  <a:lnTo>
                    <a:pt x="6092" y="17538"/>
                  </a:lnTo>
                  <a:lnTo>
                    <a:pt x="5944" y="17341"/>
                  </a:lnTo>
                  <a:lnTo>
                    <a:pt x="5895" y="17096"/>
                  </a:lnTo>
                  <a:lnTo>
                    <a:pt x="5895" y="12380"/>
                  </a:lnTo>
                  <a:lnTo>
                    <a:pt x="5944" y="12134"/>
                  </a:lnTo>
                  <a:lnTo>
                    <a:pt x="6092" y="11938"/>
                  </a:lnTo>
                  <a:lnTo>
                    <a:pt x="6288" y="11839"/>
                  </a:lnTo>
                  <a:lnTo>
                    <a:pt x="6485" y="11790"/>
                  </a:lnTo>
                  <a:close/>
                  <a:moveTo>
                    <a:pt x="8843" y="11790"/>
                  </a:moveTo>
                  <a:lnTo>
                    <a:pt x="9088" y="11839"/>
                  </a:lnTo>
                  <a:lnTo>
                    <a:pt x="9285" y="11938"/>
                  </a:lnTo>
                  <a:lnTo>
                    <a:pt x="9383" y="12134"/>
                  </a:lnTo>
                  <a:lnTo>
                    <a:pt x="9432" y="12380"/>
                  </a:lnTo>
                  <a:lnTo>
                    <a:pt x="9432" y="17096"/>
                  </a:lnTo>
                  <a:lnTo>
                    <a:pt x="9383" y="17341"/>
                  </a:lnTo>
                  <a:lnTo>
                    <a:pt x="9285" y="17538"/>
                  </a:lnTo>
                  <a:lnTo>
                    <a:pt x="9088" y="17636"/>
                  </a:lnTo>
                  <a:lnTo>
                    <a:pt x="8843" y="17685"/>
                  </a:lnTo>
                  <a:lnTo>
                    <a:pt x="8597" y="17636"/>
                  </a:lnTo>
                  <a:lnTo>
                    <a:pt x="8450" y="17538"/>
                  </a:lnTo>
                  <a:lnTo>
                    <a:pt x="8302" y="17341"/>
                  </a:lnTo>
                  <a:lnTo>
                    <a:pt x="8253" y="17096"/>
                  </a:lnTo>
                  <a:lnTo>
                    <a:pt x="8253" y="12380"/>
                  </a:lnTo>
                  <a:lnTo>
                    <a:pt x="8302" y="12134"/>
                  </a:lnTo>
                  <a:lnTo>
                    <a:pt x="8450" y="11938"/>
                  </a:lnTo>
                  <a:lnTo>
                    <a:pt x="8597" y="11839"/>
                  </a:lnTo>
                  <a:lnTo>
                    <a:pt x="8843" y="11790"/>
                  </a:lnTo>
                  <a:close/>
                  <a:moveTo>
                    <a:pt x="11201" y="11790"/>
                  </a:moveTo>
                  <a:lnTo>
                    <a:pt x="11446" y="11839"/>
                  </a:lnTo>
                  <a:lnTo>
                    <a:pt x="11594" y="11938"/>
                  </a:lnTo>
                  <a:lnTo>
                    <a:pt x="11741" y="12134"/>
                  </a:lnTo>
                  <a:lnTo>
                    <a:pt x="11790" y="12380"/>
                  </a:lnTo>
                  <a:lnTo>
                    <a:pt x="11790" y="17096"/>
                  </a:lnTo>
                  <a:lnTo>
                    <a:pt x="11741" y="17341"/>
                  </a:lnTo>
                  <a:lnTo>
                    <a:pt x="11594" y="17538"/>
                  </a:lnTo>
                  <a:lnTo>
                    <a:pt x="11446" y="17636"/>
                  </a:lnTo>
                  <a:lnTo>
                    <a:pt x="11201" y="17685"/>
                  </a:lnTo>
                  <a:lnTo>
                    <a:pt x="10955" y="17636"/>
                  </a:lnTo>
                  <a:lnTo>
                    <a:pt x="10758" y="17538"/>
                  </a:lnTo>
                  <a:lnTo>
                    <a:pt x="10660" y="17341"/>
                  </a:lnTo>
                  <a:lnTo>
                    <a:pt x="10611" y="17096"/>
                  </a:lnTo>
                  <a:lnTo>
                    <a:pt x="10611" y="12380"/>
                  </a:lnTo>
                  <a:lnTo>
                    <a:pt x="10660" y="12134"/>
                  </a:lnTo>
                  <a:lnTo>
                    <a:pt x="10758" y="11938"/>
                  </a:lnTo>
                  <a:lnTo>
                    <a:pt x="10955" y="11839"/>
                  </a:lnTo>
                  <a:lnTo>
                    <a:pt x="11201" y="11790"/>
                  </a:lnTo>
                  <a:close/>
                  <a:moveTo>
                    <a:pt x="13559" y="11790"/>
                  </a:moveTo>
                  <a:lnTo>
                    <a:pt x="13755" y="11839"/>
                  </a:lnTo>
                  <a:lnTo>
                    <a:pt x="13951" y="11938"/>
                  </a:lnTo>
                  <a:lnTo>
                    <a:pt x="14099" y="12134"/>
                  </a:lnTo>
                  <a:lnTo>
                    <a:pt x="14148" y="12380"/>
                  </a:lnTo>
                  <a:lnTo>
                    <a:pt x="14148" y="17096"/>
                  </a:lnTo>
                  <a:lnTo>
                    <a:pt x="14099" y="17341"/>
                  </a:lnTo>
                  <a:lnTo>
                    <a:pt x="13951" y="17538"/>
                  </a:lnTo>
                  <a:lnTo>
                    <a:pt x="13755" y="17636"/>
                  </a:lnTo>
                  <a:lnTo>
                    <a:pt x="13559" y="17685"/>
                  </a:lnTo>
                  <a:lnTo>
                    <a:pt x="13313" y="17636"/>
                  </a:lnTo>
                  <a:lnTo>
                    <a:pt x="13116" y="17538"/>
                  </a:lnTo>
                  <a:lnTo>
                    <a:pt x="13018" y="17341"/>
                  </a:lnTo>
                  <a:lnTo>
                    <a:pt x="12969" y="17096"/>
                  </a:lnTo>
                  <a:lnTo>
                    <a:pt x="12969" y="12380"/>
                  </a:lnTo>
                  <a:lnTo>
                    <a:pt x="13018" y="12134"/>
                  </a:lnTo>
                  <a:lnTo>
                    <a:pt x="13116" y="11938"/>
                  </a:lnTo>
                  <a:lnTo>
                    <a:pt x="13313" y="11839"/>
                  </a:lnTo>
                  <a:lnTo>
                    <a:pt x="13559" y="11790"/>
                  </a:lnTo>
                  <a:close/>
                  <a:moveTo>
                    <a:pt x="15916" y="11790"/>
                  </a:moveTo>
                  <a:lnTo>
                    <a:pt x="16113" y="11839"/>
                  </a:lnTo>
                  <a:lnTo>
                    <a:pt x="16309" y="11938"/>
                  </a:lnTo>
                  <a:lnTo>
                    <a:pt x="16457" y="12134"/>
                  </a:lnTo>
                  <a:lnTo>
                    <a:pt x="16457" y="12380"/>
                  </a:lnTo>
                  <a:lnTo>
                    <a:pt x="16457" y="17096"/>
                  </a:lnTo>
                  <a:lnTo>
                    <a:pt x="16457" y="17341"/>
                  </a:lnTo>
                  <a:lnTo>
                    <a:pt x="16309" y="17538"/>
                  </a:lnTo>
                  <a:lnTo>
                    <a:pt x="16113" y="17636"/>
                  </a:lnTo>
                  <a:lnTo>
                    <a:pt x="15916" y="17685"/>
                  </a:lnTo>
                  <a:lnTo>
                    <a:pt x="15671" y="17636"/>
                  </a:lnTo>
                  <a:lnTo>
                    <a:pt x="15474" y="17538"/>
                  </a:lnTo>
                  <a:lnTo>
                    <a:pt x="15376" y="17341"/>
                  </a:lnTo>
                  <a:lnTo>
                    <a:pt x="15327" y="17096"/>
                  </a:lnTo>
                  <a:lnTo>
                    <a:pt x="15327" y="12380"/>
                  </a:lnTo>
                  <a:lnTo>
                    <a:pt x="15376" y="12134"/>
                  </a:lnTo>
                  <a:lnTo>
                    <a:pt x="15474" y="11938"/>
                  </a:lnTo>
                  <a:lnTo>
                    <a:pt x="15671" y="11839"/>
                  </a:lnTo>
                  <a:lnTo>
                    <a:pt x="15916" y="11790"/>
                  </a:lnTo>
                  <a:close/>
                  <a:moveTo>
                    <a:pt x="8253" y="1"/>
                  </a:moveTo>
                  <a:lnTo>
                    <a:pt x="8008" y="50"/>
                  </a:lnTo>
                  <a:lnTo>
                    <a:pt x="7860" y="197"/>
                  </a:lnTo>
                  <a:lnTo>
                    <a:pt x="7713" y="345"/>
                  </a:lnTo>
                  <a:lnTo>
                    <a:pt x="7664" y="590"/>
                  </a:lnTo>
                  <a:lnTo>
                    <a:pt x="7713" y="934"/>
                  </a:lnTo>
                  <a:lnTo>
                    <a:pt x="7811" y="1278"/>
                  </a:lnTo>
                  <a:lnTo>
                    <a:pt x="7958" y="1573"/>
                  </a:lnTo>
                  <a:lnTo>
                    <a:pt x="8204" y="1818"/>
                  </a:lnTo>
                  <a:lnTo>
                    <a:pt x="8450" y="2064"/>
                  </a:lnTo>
                  <a:lnTo>
                    <a:pt x="8744" y="2211"/>
                  </a:lnTo>
                  <a:lnTo>
                    <a:pt x="9088" y="2310"/>
                  </a:lnTo>
                  <a:lnTo>
                    <a:pt x="9432" y="2359"/>
                  </a:lnTo>
                  <a:lnTo>
                    <a:pt x="9432" y="3292"/>
                  </a:lnTo>
                  <a:lnTo>
                    <a:pt x="9432" y="3538"/>
                  </a:lnTo>
                  <a:lnTo>
                    <a:pt x="9481" y="3783"/>
                  </a:lnTo>
                  <a:lnTo>
                    <a:pt x="9580" y="3980"/>
                  </a:lnTo>
                  <a:lnTo>
                    <a:pt x="9678" y="4176"/>
                  </a:lnTo>
                  <a:lnTo>
                    <a:pt x="9776" y="4373"/>
                  </a:lnTo>
                  <a:lnTo>
                    <a:pt x="9923" y="4520"/>
                  </a:lnTo>
                  <a:lnTo>
                    <a:pt x="10120" y="4667"/>
                  </a:lnTo>
                  <a:lnTo>
                    <a:pt x="10316" y="4815"/>
                  </a:lnTo>
                  <a:lnTo>
                    <a:pt x="10415" y="4913"/>
                  </a:lnTo>
                  <a:lnTo>
                    <a:pt x="10513" y="5011"/>
                  </a:lnTo>
                  <a:lnTo>
                    <a:pt x="10611" y="5159"/>
                  </a:lnTo>
                  <a:lnTo>
                    <a:pt x="10611" y="5306"/>
                  </a:lnTo>
                  <a:lnTo>
                    <a:pt x="10562" y="5552"/>
                  </a:lnTo>
                  <a:lnTo>
                    <a:pt x="10415" y="5748"/>
                  </a:lnTo>
                  <a:lnTo>
                    <a:pt x="10267" y="5846"/>
                  </a:lnTo>
                  <a:lnTo>
                    <a:pt x="10022" y="5896"/>
                  </a:lnTo>
                  <a:lnTo>
                    <a:pt x="9776" y="5846"/>
                  </a:lnTo>
                  <a:lnTo>
                    <a:pt x="9629" y="5748"/>
                  </a:lnTo>
                  <a:lnTo>
                    <a:pt x="9481" y="5552"/>
                  </a:lnTo>
                  <a:lnTo>
                    <a:pt x="9432" y="5306"/>
                  </a:lnTo>
                  <a:lnTo>
                    <a:pt x="9383" y="5110"/>
                  </a:lnTo>
                  <a:lnTo>
                    <a:pt x="9285" y="4913"/>
                  </a:lnTo>
                  <a:lnTo>
                    <a:pt x="9088" y="4766"/>
                  </a:lnTo>
                  <a:lnTo>
                    <a:pt x="8843" y="4717"/>
                  </a:lnTo>
                  <a:lnTo>
                    <a:pt x="8597" y="4766"/>
                  </a:lnTo>
                  <a:lnTo>
                    <a:pt x="8450" y="4913"/>
                  </a:lnTo>
                  <a:lnTo>
                    <a:pt x="8302" y="5110"/>
                  </a:lnTo>
                  <a:lnTo>
                    <a:pt x="8253" y="5306"/>
                  </a:lnTo>
                  <a:lnTo>
                    <a:pt x="8302" y="5650"/>
                  </a:lnTo>
                  <a:lnTo>
                    <a:pt x="8401" y="5945"/>
                  </a:lnTo>
                  <a:lnTo>
                    <a:pt x="8548" y="6239"/>
                  </a:lnTo>
                  <a:lnTo>
                    <a:pt x="8695" y="6485"/>
                  </a:lnTo>
                  <a:lnTo>
                    <a:pt x="2850" y="9432"/>
                  </a:lnTo>
                  <a:lnTo>
                    <a:pt x="590" y="9432"/>
                  </a:lnTo>
                  <a:lnTo>
                    <a:pt x="344" y="9482"/>
                  </a:lnTo>
                  <a:lnTo>
                    <a:pt x="148" y="9629"/>
                  </a:lnTo>
                  <a:lnTo>
                    <a:pt x="50" y="9776"/>
                  </a:lnTo>
                  <a:lnTo>
                    <a:pt x="0" y="10022"/>
                  </a:lnTo>
                  <a:lnTo>
                    <a:pt x="50" y="10267"/>
                  </a:lnTo>
                  <a:lnTo>
                    <a:pt x="148" y="10415"/>
                  </a:lnTo>
                  <a:lnTo>
                    <a:pt x="344" y="10562"/>
                  </a:lnTo>
                  <a:lnTo>
                    <a:pt x="590" y="10611"/>
                  </a:lnTo>
                  <a:lnTo>
                    <a:pt x="1179" y="10611"/>
                  </a:lnTo>
                  <a:lnTo>
                    <a:pt x="1179" y="18864"/>
                  </a:lnTo>
                  <a:lnTo>
                    <a:pt x="590" y="18864"/>
                  </a:lnTo>
                  <a:lnTo>
                    <a:pt x="344" y="18913"/>
                  </a:lnTo>
                  <a:lnTo>
                    <a:pt x="148" y="19061"/>
                  </a:lnTo>
                  <a:lnTo>
                    <a:pt x="50" y="19208"/>
                  </a:lnTo>
                  <a:lnTo>
                    <a:pt x="0" y="19454"/>
                  </a:lnTo>
                  <a:lnTo>
                    <a:pt x="50" y="19699"/>
                  </a:lnTo>
                  <a:lnTo>
                    <a:pt x="148" y="19896"/>
                  </a:lnTo>
                  <a:lnTo>
                    <a:pt x="344" y="19994"/>
                  </a:lnTo>
                  <a:lnTo>
                    <a:pt x="590" y="20043"/>
                  </a:lnTo>
                  <a:lnTo>
                    <a:pt x="19453" y="20043"/>
                  </a:lnTo>
                  <a:lnTo>
                    <a:pt x="19699" y="19994"/>
                  </a:lnTo>
                  <a:lnTo>
                    <a:pt x="19895" y="19896"/>
                  </a:lnTo>
                  <a:lnTo>
                    <a:pt x="19994" y="19699"/>
                  </a:lnTo>
                  <a:lnTo>
                    <a:pt x="20043" y="19454"/>
                  </a:lnTo>
                  <a:lnTo>
                    <a:pt x="19994" y="19208"/>
                  </a:lnTo>
                  <a:lnTo>
                    <a:pt x="19895" y="19061"/>
                  </a:lnTo>
                  <a:lnTo>
                    <a:pt x="19699" y="18913"/>
                  </a:lnTo>
                  <a:lnTo>
                    <a:pt x="19453" y="18864"/>
                  </a:lnTo>
                  <a:lnTo>
                    <a:pt x="18864" y="18864"/>
                  </a:lnTo>
                  <a:lnTo>
                    <a:pt x="18864" y="10611"/>
                  </a:lnTo>
                  <a:lnTo>
                    <a:pt x="19453" y="10611"/>
                  </a:lnTo>
                  <a:lnTo>
                    <a:pt x="19699" y="10562"/>
                  </a:lnTo>
                  <a:lnTo>
                    <a:pt x="19895" y="10415"/>
                  </a:lnTo>
                  <a:lnTo>
                    <a:pt x="19994" y="10267"/>
                  </a:lnTo>
                  <a:lnTo>
                    <a:pt x="20043" y="10022"/>
                  </a:lnTo>
                  <a:lnTo>
                    <a:pt x="19994" y="9776"/>
                  </a:lnTo>
                  <a:lnTo>
                    <a:pt x="19895" y="9629"/>
                  </a:lnTo>
                  <a:lnTo>
                    <a:pt x="19699" y="9482"/>
                  </a:lnTo>
                  <a:lnTo>
                    <a:pt x="19453" y="9432"/>
                  </a:lnTo>
                  <a:lnTo>
                    <a:pt x="17194" y="9432"/>
                  </a:lnTo>
                  <a:lnTo>
                    <a:pt x="11348" y="6485"/>
                  </a:lnTo>
                  <a:lnTo>
                    <a:pt x="11495" y="6239"/>
                  </a:lnTo>
                  <a:lnTo>
                    <a:pt x="11643" y="5945"/>
                  </a:lnTo>
                  <a:lnTo>
                    <a:pt x="11741" y="5650"/>
                  </a:lnTo>
                  <a:lnTo>
                    <a:pt x="11790" y="5306"/>
                  </a:lnTo>
                  <a:lnTo>
                    <a:pt x="11790" y="5060"/>
                  </a:lnTo>
                  <a:lnTo>
                    <a:pt x="11741" y="4864"/>
                  </a:lnTo>
                  <a:lnTo>
                    <a:pt x="11643" y="4618"/>
                  </a:lnTo>
                  <a:lnTo>
                    <a:pt x="11544" y="4422"/>
                  </a:lnTo>
                  <a:lnTo>
                    <a:pt x="11397" y="4225"/>
                  </a:lnTo>
                  <a:lnTo>
                    <a:pt x="11250" y="4029"/>
                  </a:lnTo>
                  <a:lnTo>
                    <a:pt x="11053" y="3881"/>
                  </a:lnTo>
                  <a:lnTo>
                    <a:pt x="10857" y="3783"/>
                  </a:lnTo>
                  <a:lnTo>
                    <a:pt x="10758" y="3685"/>
                  </a:lnTo>
                  <a:lnTo>
                    <a:pt x="10660" y="3587"/>
                  </a:lnTo>
                  <a:lnTo>
                    <a:pt x="10611" y="3439"/>
                  </a:lnTo>
                  <a:lnTo>
                    <a:pt x="10611" y="3292"/>
                  </a:lnTo>
                  <a:lnTo>
                    <a:pt x="10611" y="2359"/>
                  </a:lnTo>
                  <a:lnTo>
                    <a:pt x="10955" y="2310"/>
                  </a:lnTo>
                  <a:lnTo>
                    <a:pt x="11299" y="2211"/>
                  </a:lnTo>
                  <a:lnTo>
                    <a:pt x="11594" y="2064"/>
                  </a:lnTo>
                  <a:lnTo>
                    <a:pt x="11839" y="1818"/>
                  </a:lnTo>
                  <a:lnTo>
                    <a:pt x="12085" y="1573"/>
                  </a:lnTo>
                  <a:lnTo>
                    <a:pt x="12232" y="1278"/>
                  </a:lnTo>
                  <a:lnTo>
                    <a:pt x="12330" y="934"/>
                  </a:lnTo>
                  <a:lnTo>
                    <a:pt x="12380" y="590"/>
                  </a:lnTo>
                  <a:lnTo>
                    <a:pt x="12330" y="345"/>
                  </a:lnTo>
                  <a:lnTo>
                    <a:pt x="12183" y="197"/>
                  </a:lnTo>
                  <a:lnTo>
                    <a:pt x="12036" y="50"/>
                  </a:lnTo>
                  <a:lnTo>
                    <a:pt x="117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80"/>
            <p:cNvSpPr/>
            <p:nvPr/>
          </p:nvSpPr>
          <p:spPr>
            <a:xfrm>
              <a:off x="2454800" y="4056075"/>
              <a:ext cx="501075" cy="501075"/>
            </a:xfrm>
            <a:custGeom>
              <a:avLst/>
              <a:gdLst/>
              <a:ahLst/>
              <a:cxnLst/>
              <a:rect l="l" t="t" r="r" b="b"/>
              <a:pathLst>
                <a:path w="20043" h="20043" fill="none" extrusionOk="0">
                  <a:moveTo>
                    <a:pt x="19453" y="10611"/>
                  </a:moveTo>
                  <a:lnTo>
                    <a:pt x="19453" y="10611"/>
                  </a:lnTo>
                  <a:lnTo>
                    <a:pt x="19699" y="10562"/>
                  </a:lnTo>
                  <a:lnTo>
                    <a:pt x="19895" y="10415"/>
                  </a:lnTo>
                  <a:lnTo>
                    <a:pt x="19994" y="10267"/>
                  </a:lnTo>
                  <a:lnTo>
                    <a:pt x="20043" y="10022"/>
                  </a:lnTo>
                  <a:lnTo>
                    <a:pt x="20043" y="10022"/>
                  </a:lnTo>
                  <a:lnTo>
                    <a:pt x="19994" y="9776"/>
                  </a:lnTo>
                  <a:lnTo>
                    <a:pt x="19895" y="9629"/>
                  </a:lnTo>
                  <a:lnTo>
                    <a:pt x="19699" y="9482"/>
                  </a:lnTo>
                  <a:lnTo>
                    <a:pt x="19453" y="9432"/>
                  </a:lnTo>
                  <a:lnTo>
                    <a:pt x="17194" y="9432"/>
                  </a:lnTo>
                  <a:lnTo>
                    <a:pt x="11348" y="6485"/>
                  </a:lnTo>
                  <a:lnTo>
                    <a:pt x="11348" y="6485"/>
                  </a:lnTo>
                  <a:lnTo>
                    <a:pt x="11495" y="6239"/>
                  </a:lnTo>
                  <a:lnTo>
                    <a:pt x="11643" y="5945"/>
                  </a:lnTo>
                  <a:lnTo>
                    <a:pt x="11741" y="5650"/>
                  </a:lnTo>
                  <a:lnTo>
                    <a:pt x="11790" y="5306"/>
                  </a:lnTo>
                  <a:lnTo>
                    <a:pt x="11790" y="5306"/>
                  </a:lnTo>
                  <a:lnTo>
                    <a:pt x="11790" y="5060"/>
                  </a:lnTo>
                  <a:lnTo>
                    <a:pt x="11741" y="4864"/>
                  </a:lnTo>
                  <a:lnTo>
                    <a:pt x="11643" y="4618"/>
                  </a:lnTo>
                  <a:lnTo>
                    <a:pt x="11544" y="4422"/>
                  </a:lnTo>
                  <a:lnTo>
                    <a:pt x="11397" y="4225"/>
                  </a:lnTo>
                  <a:lnTo>
                    <a:pt x="11250" y="4029"/>
                  </a:lnTo>
                  <a:lnTo>
                    <a:pt x="11053" y="3881"/>
                  </a:lnTo>
                  <a:lnTo>
                    <a:pt x="10857" y="3783"/>
                  </a:lnTo>
                  <a:lnTo>
                    <a:pt x="10857" y="3783"/>
                  </a:lnTo>
                  <a:lnTo>
                    <a:pt x="10758" y="3685"/>
                  </a:lnTo>
                  <a:lnTo>
                    <a:pt x="10660" y="3587"/>
                  </a:lnTo>
                  <a:lnTo>
                    <a:pt x="10611" y="3439"/>
                  </a:lnTo>
                  <a:lnTo>
                    <a:pt x="10611" y="3292"/>
                  </a:lnTo>
                  <a:lnTo>
                    <a:pt x="10611" y="2359"/>
                  </a:lnTo>
                  <a:lnTo>
                    <a:pt x="10611" y="2359"/>
                  </a:lnTo>
                  <a:lnTo>
                    <a:pt x="10955" y="2310"/>
                  </a:lnTo>
                  <a:lnTo>
                    <a:pt x="11299" y="2211"/>
                  </a:lnTo>
                  <a:lnTo>
                    <a:pt x="11594" y="2064"/>
                  </a:lnTo>
                  <a:lnTo>
                    <a:pt x="11839" y="1818"/>
                  </a:lnTo>
                  <a:lnTo>
                    <a:pt x="12085" y="1573"/>
                  </a:lnTo>
                  <a:lnTo>
                    <a:pt x="12232" y="1278"/>
                  </a:lnTo>
                  <a:lnTo>
                    <a:pt x="12330" y="934"/>
                  </a:lnTo>
                  <a:lnTo>
                    <a:pt x="12380" y="590"/>
                  </a:lnTo>
                  <a:lnTo>
                    <a:pt x="12380" y="590"/>
                  </a:lnTo>
                  <a:lnTo>
                    <a:pt x="12330" y="345"/>
                  </a:lnTo>
                  <a:lnTo>
                    <a:pt x="12183" y="197"/>
                  </a:lnTo>
                  <a:lnTo>
                    <a:pt x="12036" y="50"/>
                  </a:lnTo>
                  <a:lnTo>
                    <a:pt x="11790" y="1"/>
                  </a:lnTo>
                  <a:lnTo>
                    <a:pt x="8253" y="1"/>
                  </a:lnTo>
                  <a:lnTo>
                    <a:pt x="8253" y="1"/>
                  </a:lnTo>
                  <a:lnTo>
                    <a:pt x="8008" y="50"/>
                  </a:lnTo>
                  <a:lnTo>
                    <a:pt x="7860" y="197"/>
                  </a:lnTo>
                  <a:lnTo>
                    <a:pt x="7713" y="345"/>
                  </a:lnTo>
                  <a:lnTo>
                    <a:pt x="7664" y="590"/>
                  </a:lnTo>
                  <a:lnTo>
                    <a:pt x="7664" y="590"/>
                  </a:lnTo>
                  <a:lnTo>
                    <a:pt x="7713" y="934"/>
                  </a:lnTo>
                  <a:lnTo>
                    <a:pt x="7811" y="1278"/>
                  </a:lnTo>
                  <a:lnTo>
                    <a:pt x="7958" y="1573"/>
                  </a:lnTo>
                  <a:lnTo>
                    <a:pt x="8204" y="1818"/>
                  </a:lnTo>
                  <a:lnTo>
                    <a:pt x="8450" y="2064"/>
                  </a:lnTo>
                  <a:lnTo>
                    <a:pt x="8744" y="2211"/>
                  </a:lnTo>
                  <a:lnTo>
                    <a:pt x="9088" y="2310"/>
                  </a:lnTo>
                  <a:lnTo>
                    <a:pt x="9432" y="2359"/>
                  </a:lnTo>
                  <a:lnTo>
                    <a:pt x="9432" y="3292"/>
                  </a:lnTo>
                  <a:lnTo>
                    <a:pt x="9432" y="3292"/>
                  </a:lnTo>
                  <a:lnTo>
                    <a:pt x="9432" y="3538"/>
                  </a:lnTo>
                  <a:lnTo>
                    <a:pt x="9481" y="3783"/>
                  </a:lnTo>
                  <a:lnTo>
                    <a:pt x="9580" y="3980"/>
                  </a:lnTo>
                  <a:lnTo>
                    <a:pt x="9678" y="4176"/>
                  </a:lnTo>
                  <a:lnTo>
                    <a:pt x="9776" y="4373"/>
                  </a:lnTo>
                  <a:lnTo>
                    <a:pt x="9923" y="4520"/>
                  </a:lnTo>
                  <a:lnTo>
                    <a:pt x="10120" y="4667"/>
                  </a:lnTo>
                  <a:lnTo>
                    <a:pt x="10316" y="4815"/>
                  </a:lnTo>
                  <a:lnTo>
                    <a:pt x="10316" y="4815"/>
                  </a:lnTo>
                  <a:lnTo>
                    <a:pt x="10415" y="4913"/>
                  </a:lnTo>
                  <a:lnTo>
                    <a:pt x="10513" y="5011"/>
                  </a:lnTo>
                  <a:lnTo>
                    <a:pt x="10611" y="5159"/>
                  </a:lnTo>
                  <a:lnTo>
                    <a:pt x="10611" y="5306"/>
                  </a:lnTo>
                  <a:lnTo>
                    <a:pt x="10611" y="5306"/>
                  </a:lnTo>
                  <a:lnTo>
                    <a:pt x="10562" y="5552"/>
                  </a:lnTo>
                  <a:lnTo>
                    <a:pt x="10415" y="5748"/>
                  </a:lnTo>
                  <a:lnTo>
                    <a:pt x="10267" y="5846"/>
                  </a:lnTo>
                  <a:lnTo>
                    <a:pt x="10022" y="5896"/>
                  </a:lnTo>
                  <a:lnTo>
                    <a:pt x="10022" y="5896"/>
                  </a:lnTo>
                  <a:lnTo>
                    <a:pt x="9776" y="5846"/>
                  </a:lnTo>
                  <a:lnTo>
                    <a:pt x="9629" y="5748"/>
                  </a:lnTo>
                  <a:lnTo>
                    <a:pt x="9481" y="5552"/>
                  </a:lnTo>
                  <a:lnTo>
                    <a:pt x="9432" y="5306"/>
                  </a:lnTo>
                  <a:lnTo>
                    <a:pt x="9432" y="5306"/>
                  </a:lnTo>
                  <a:lnTo>
                    <a:pt x="9383" y="5110"/>
                  </a:lnTo>
                  <a:lnTo>
                    <a:pt x="9285" y="4913"/>
                  </a:lnTo>
                  <a:lnTo>
                    <a:pt x="9088" y="4766"/>
                  </a:lnTo>
                  <a:lnTo>
                    <a:pt x="8843" y="4717"/>
                  </a:lnTo>
                  <a:lnTo>
                    <a:pt x="8843" y="4717"/>
                  </a:lnTo>
                  <a:lnTo>
                    <a:pt x="8597" y="4766"/>
                  </a:lnTo>
                  <a:lnTo>
                    <a:pt x="8450" y="4913"/>
                  </a:lnTo>
                  <a:lnTo>
                    <a:pt x="8302" y="5110"/>
                  </a:lnTo>
                  <a:lnTo>
                    <a:pt x="8253" y="5306"/>
                  </a:lnTo>
                  <a:lnTo>
                    <a:pt x="8253" y="5306"/>
                  </a:lnTo>
                  <a:lnTo>
                    <a:pt x="8302" y="5650"/>
                  </a:lnTo>
                  <a:lnTo>
                    <a:pt x="8401" y="5945"/>
                  </a:lnTo>
                  <a:lnTo>
                    <a:pt x="8548" y="6239"/>
                  </a:lnTo>
                  <a:lnTo>
                    <a:pt x="8695" y="6485"/>
                  </a:lnTo>
                  <a:lnTo>
                    <a:pt x="2850" y="9432"/>
                  </a:lnTo>
                  <a:lnTo>
                    <a:pt x="590" y="9432"/>
                  </a:lnTo>
                  <a:lnTo>
                    <a:pt x="590" y="9432"/>
                  </a:lnTo>
                  <a:lnTo>
                    <a:pt x="344" y="9482"/>
                  </a:lnTo>
                  <a:lnTo>
                    <a:pt x="148" y="9629"/>
                  </a:lnTo>
                  <a:lnTo>
                    <a:pt x="50" y="9776"/>
                  </a:lnTo>
                  <a:lnTo>
                    <a:pt x="0" y="10022"/>
                  </a:lnTo>
                  <a:lnTo>
                    <a:pt x="0" y="10022"/>
                  </a:lnTo>
                  <a:lnTo>
                    <a:pt x="50" y="10267"/>
                  </a:lnTo>
                  <a:lnTo>
                    <a:pt x="148" y="10415"/>
                  </a:lnTo>
                  <a:lnTo>
                    <a:pt x="344" y="10562"/>
                  </a:lnTo>
                  <a:lnTo>
                    <a:pt x="590" y="10611"/>
                  </a:lnTo>
                  <a:lnTo>
                    <a:pt x="1179" y="10611"/>
                  </a:lnTo>
                  <a:lnTo>
                    <a:pt x="1179" y="18864"/>
                  </a:lnTo>
                  <a:lnTo>
                    <a:pt x="590" y="18864"/>
                  </a:lnTo>
                  <a:lnTo>
                    <a:pt x="590" y="18864"/>
                  </a:lnTo>
                  <a:lnTo>
                    <a:pt x="344" y="18913"/>
                  </a:lnTo>
                  <a:lnTo>
                    <a:pt x="148" y="19061"/>
                  </a:lnTo>
                  <a:lnTo>
                    <a:pt x="50" y="19208"/>
                  </a:lnTo>
                  <a:lnTo>
                    <a:pt x="0" y="19454"/>
                  </a:lnTo>
                  <a:lnTo>
                    <a:pt x="0" y="19454"/>
                  </a:lnTo>
                  <a:lnTo>
                    <a:pt x="50" y="19699"/>
                  </a:lnTo>
                  <a:lnTo>
                    <a:pt x="148" y="19896"/>
                  </a:lnTo>
                  <a:lnTo>
                    <a:pt x="344" y="19994"/>
                  </a:lnTo>
                  <a:lnTo>
                    <a:pt x="590" y="20043"/>
                  </a:lnTo>
                  <a:lnTo>
                    <a:pt x="19453" y="20043"/>
                  </a:lnTo>
                  <a:lnTo>
                    <a:pt x="19453" y="20043"/>
                  </a:lnTo>
                  <a:lnTo>
                    <a:pt x="19699" y="19994"/>
                  </a:lnTo>
                  <a:lnTo>
                    <a:pt x="19895" y="19896"/>
                  </a:lnTo>
                  <a:lnTo>
                    <a:pt x="19994" y="19699"/>
                  </a:lnTo>
                  <a:lnTo>
                    <a:pt x="20043" y="19454"/>
                  </a:lnTo>
                  <a:lnTo>
                    <a:pt x="20043" y="19454"/>
                  </a:lnTo>
                  <a:lnTo>
                    <a:pt x="19994" y="19208"/>
                  </a:lnTo>
                  <a:lnTo>
                    <a:pt x="19895" y="19061"/>
                  </a:lnTo>
                  <a:lnTo>
                    <a:pt x="19699" y="18913"/>
                  </a:lnTo>
                  <a:lnTo>
                    <a:pt x="19453" y="18864"/>
                  </a:lnTo>
                  <a:lnTo>
                    <a:pt x="18864" y="18864"/>
                  </a:lnTo>
                  <a:lnTo>
                    <a:pt x="18864" y="10611"/>
                  </a:lnTo>
                  <a:lnTo>
                    <a:pt x="19453" y="1061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80"/>
            <p:cNvSpPr/>
            <p:nvPr/>
          </p:nvSpPr>
          <p:spPr>
            <a:xfrm>
              <a:off x="2591125" y="4235375"/>
              <a:ext cx="228450" cy="56525"/>
            </a:xfrm>
            <a:custGeom>
              <a:avLst/>
              <a:gdLst/>
              <a:ahLst/>
              <a:cxnLst/>
              <a:rect l="l" t="t" r="r" b="b"/>
              <a:pathLst>
                <a:path w="9138" h="2261" fill="none" extrusionOk="0">
                  <a:moveTo>
                    <a:pt x="4569" y="1"/>
                  </a:moveTo>
                  <a:lnTo>
                    <a:pt x="9137" y="2260"/>
                  </a:lnTo>
                  <a:lnTo>
                    <a:pt x="0" y="2260"/>
                  </a:lnTo>
                  <a:lnTo>
                    <a:pt x="456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80"/>
            <p:cNvSpPr/>
            <p:nvPr/>
          </p:nvSpPr>
          <p:spPr>
            <a:xfrm>
              <a:off x="2837950" y="4350825"/>
              <a:ext cx="28275" cy="147400"/>
            </a:xfrm>
            <a:custGeom>
              <a:avLst/>
              <a:gdLst/>
              <a:ahLst/>
              <a:cxnLst/>
              <a:rect l="l" t="t" r="r" b="b"/>
              <a:pathLst>
                <a:path w="1131" h="5896" fill="none" extrusionOk="0">
                  <a:moveTo>
                    <a:pt x="1131" y="590"/>
                  </a:moveTo>
                  <a:lnTo>
                    <a:pt x="1131" y="5306"/>
                  </a:lnTo>
                  <a:lnTo>
                    <a:pt x="1131" y="5306"/>
                  </a:lnTo>
                  <a:lnTo>
                    <a:pt x="1131" y="5551"/>
                  </a:lnTo>
                  <a:lnTo>
                    <a:pt x="983" y="5748"/>
                  </a:lnTo>
                  <a:lnTo>
                    <a:pt x="787" y="5846"/>
                  </a:lnTo>
                  <a:lnTo>
                    <a:pt x="590" y="5895"/>
                  </a:lnTo>
                  <a:lnTo>
                    <a:pt x="590" y="5895"/>
                  </a:lnTo>
                  <a:lnTo>
                    <a:pt x="345" y="5846"/>
                  </a:lnTo>
                  <a:lnTo>
                    <a:pt x="148" y="5748"/>
                  </a:lnTo>
                  <a:lnTo>
                    <a:pt x="50" y="5551"/>
                  </a:lnTo>
                  <a:lnTo>
                    <a:pt x="1" y="5306"/>
                  </a:lnTo>
                  <a:lnTo>
                    <a:pt x="1" y="590"/>
                  </a:lnTo>
                  <a:lnTo>
                    <a:pt x="1" y="590"/>
                  </a:lnTo>
                  <a:lnTo>
                    <a:pt x="50" y="344"/>
                  </a:lnTo>
                  <a:lnTo>
                    <a:pt x="148" y="148"/>
                  </a:lnTo>
                  <a:lnTo>
                    <a:pt x="345" y="49"/>
                  </a:lnTo>
                  <a:lnTo>
                    <a:pt x="590" y="0"/>
                  </a:lnTo>
                  <a:lnTo>
                    <a:pt x="590" y="0"/>
                  </a:lnTo>
                  <a:lnTo>
                    <a:pt x="787" y="49"/>
                  </a:lnTo>
                  <a:lnTo>
                    <a:pt x="983" y="148"/>
                  </a:lnTo>
                  <a:lnTo>
                    <a:pt x="1131" y="344"/>
                  </a:lnTo>
                  <a:lnTo>
                    <a:pt x="1131" y="590"/>
                  </a:lnTo>
                  <a:lnTo>
                    <a:pt x="1131" y="5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80"/>
            <p:cNvSpPr/>
            <p:nvPr/>
          </p:nvSpPr>
          <p:spPr>
            <a:xfrm>
              <a:off x="2779025" y="4350825"/>
              <a:ext cx="29475" cy="147400"/>
            </a:xfrm>
            <a:custGeom>
              <a:avLst/>
              <a:gdLst/>
              <a:ahLst/>
              <a:cxnLst/>
              <a:rect l="l" t="t" r="r" b="b"/>
              <a:pathLst>
                <a:path w="1179" h="5896" fill="none" extrusionOk="0">
                  <a:moveTo>
                    <a:pt x="1179" y="590"/>
                  </a:moveTo>
                  <a:lnTo>
                    <a:pt x="1179" y="5306"/>
                  </a:lnTo>
                  <a:lnTo>
                    <a:pt x="1179" y="5306"/>
                  </a:lnTo>
                  <a:lnTo>
                    <a:pt x="1130" y="5551"/>
                  </a:lnTo>
                  <a:lnTo>
                    <a:pt x="982" y="5748"/>
                  </a:lnTo>
                  <a:lnTo>
                    <a:pt x="786" y="5846"/>
                  </a:lnTo>
                  <a:lnTo>
                    <a:pt x="590" y="5895"/>
                  </a:lnTo>
                  <a:lnTo>
                    <a:pt x="590" y="5895"/>
                  </a:lnTo>
                  <a:lnTo>
                    <a:pt x="344" y="5846"/>
                  </a:lnTo>
                  <a:lnTo>
                    <a:pt x="147" y="5748"/>
                  </a:lnTo>
                  <a:lnTo>
                    <a:pt x="49" y="5551"/>
                  </a:lnTo>
                  <a:lnTo>
                    <a:pt x="0" y="5306"/>
                  </a:lnTo>
                  <a:lnTo>
                    <a:pt x="0" y="590"/>
                  </a:lnTo>
                  <a:lnTo>
                    <a:pt x="0" y="590"/>
                  </a:lnTo>
                  <a:lnTo>
                    <a:pt x="49" y="344"/>
                  </a:lnTo>
                  <a:lnTo>
                    <a:pt x="147" y="148"/>
                  </a:lnTo>
                  <a:lnTo>
                    <a:pt x="344" y="49"/>
                  </a:lnTo>
                  <a:lnTo>
                    <a:pt x="590" y="0"/>
                  </a:lnTo>
                  <a:lnTo>
                    <a:pt x="590" y="0"/>
                  </a:lnTo>
                  <a:lnTo>
                    <a:pt x="786" y="49"/>
                  </a:lnTo>
                  <a:lnTo>
                    <a:pt x="982" y="148"/>
                  </a:lnTo>
                  <a:lnTo>
                    <a:pt x="1130" y="344"/>
                  </a:lnTo>
                  <a:lnTo>
                    <a:pt x="1179" y="590"/>
                  </a:lnTo>
                  <a:lnTo>
                    <a:pt x="1179" y="5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80"/>
            <p:cNvSpPr/>
            <p:nvPr/>
          </p:nvSpPr>
          <p:spPr>
            <a:xfrm>
              <a:off x="2720075" y="4350825"/>
              <a:ext cx="29500" cy="147400"/>
            </a:xfrm>
            <a:custGeom>
              <a:avLst/>
              <a:gdLst/>
              <a:ahLst/>
              <a:cxnLst/>
              <a:rect l="l" t="t" r="r" b="b"/>
              <a:pathLst>
                <a:path w="1180" h="5896" fill="none" extrusionOk="0">
                  <a:moveTo>
                    <a:pt x="1179" y="590"/>
                  </a:moveTo>
                  <a:lnTo>
                    <a:pt x="1179" y="5306"/>
                  </a:lnTo>
                  <a:lnTo>
                    <a:pt x="1179" y="5306"/>
                  </a:lnTo>
                  <a:lnTo>
                    <a:pt x="1130" y="5551"/>
                  </a:lnTo>
                  <a:lnTo>
                    <a:pt x="983" y="5748"/>
                  </a:lnTo>
                  <a:lnTo>
                    <a:pt x="835" y="5846"/>
                  </a:lnTo>
                  <a:lnTo>
                    <a:pt x="590" y="5895"/>
                  </a:lnTo>
                  <a:lnTo>
                    <a:pt x="590" y="5895"/>
                  </a:lnTo>
                  <a:lnTo>
                    <a:pt x="344" y="5846"/>
                  </a:lnTo>
                  <a:lnTo>
                    <a:pt x="147" y="5748"/>
                  </a:lnTo>
                  <a:lnTo>
                    <a:pt x="49" y="5551"/>
                  </a:lnTo>
                  <a:lnTo>
                    <a:pt x="0" y="5306"/>
                  </a:lnTo>
                  <a:lnTo>
                    <a:pt x="0" y="590"/>
                  </a:lnTo>
                  <a:lnTo>
                    <a:pt x="0" y="590"/>
                  </a:lnTo>
                  <a:lnTo>
                    <a:pt x="49" y="344"/>
                  </a:lnTo>
                  <a:lnTo>
                    <a:pt x="147" y="148"/>
                  </a:lnTo>
                  <a:lnTo>
                    <a:pt x="344" y="49"/>
                  </a:lnTo>
                  <a:lnTo>
                    <a:pt x="590" y="0"/>
                  </a:lnTo>
                  <a:lnTo>
                    <a:pt x="590" y="0"/>
                  </a:lnTo>
                  <a:lnTo>
                    <a:pt x="835" y="49"/>
                  </a:lnTo>
                  <a:lnTo>
                    <a:pt x="983" y="148"/>
                  </a:lnTo>
                  <a:lnTo>
                    <a:pt x="1130" y="344"/>
                  </a:lnTo>
                  <a:lnTo>
                    <a:pt x="1179" y="590"/>
                  </a:lnTo>
                  <a:lnTo>
                    <a:pt x="1179" y="5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80"/>
            <p:cNvSpPr/>
            <p:nvPr/>
          </p:nvSpPr>
          <p:spPr>
            <a:xfrm>
              <a:off x="2661125" y="4350825"/>
              <a:ext cx="29500" cy="147400"/>
            </a:xfrm>
            <a:custGeom>
              <a:avLst/>
              <a:gdLst/>
              <a:ahLst/>
              <a:cxnLst/>
              <a:rect l="l" t="t" r="r" b="b"/>
              <a:pathLst>
                <a:path w="1180" h="5896" fill="none" extrusionOk="0">
                  <a:moveTo>
                    <a:pt x="1179" y="590"/>
                  </a:moveTo>
                  <a:lnTo>
                    <a:pt x="1179" y="5306"/>
                  </a:lnTo>
                  <a:lnTo>
                    <a:pt x="1179" y="5306"/>
                  </a:lnTo>
                  <a:lnTo>
                    <a:pt x="1130" y="5551"/>
                  </a:lnTo>
                  <a:lnTo>
                    <a:pt x="1032" y="5748"/>
                  </a:lnTo>
                  <a:lnTo>
                    <a:pt x="835" y="5846"/>
                  </a:lnTo>
                  <a:lnTo>
                    <a:pt x="590" y="5895"/>
                  </a:lnTo>
                  <a:lnTo>
                    <a:pt x="590" y="5895"/>
                  </a:lnTo>
                  <a:lnTo>
                    <a:pt x="344" y="5846"/>
                  </a:lnTo>
                  <a:lnTo>
                    <a:pt x="197" y="5748"/>
                  </a:lnTo>
                  <a:lnTo>
                    <a:pt x="49" y="5551"/>
                  </a:lnTo>
                  <a:lnTo>
                    <a:pt x="0" y="5306"/>
                  </a:lnTo>
                  <a:lnTo>
                    <a:pt x="0" y="590"/>
                  </a:lnTo>
                  <a:lnTo>
                    <a:pt x="0" y="590"/>
                  </a:lnTo>
                  <a:lnTo>
                    <a:pt x="49" y="344"/>
                  </a:lnTo>
                  <a:lnTo>
                    <a:pt x="197" y="148"/>
                  </a:lnTo>
                  <a:lnTo>
                    <a:pt x="344" y="49"/>
                  </a:lnTo>
                  <a:lnTo>
                    <a:pt x="590" y="0"/>
                  </a:lnTo>
                  <a:lnTo>
                    <a:pt x="590" y="0"/>
                  </a:lnTo>
                  <a:lnTo>
                    <a:pt x="835" y="49"/>
                  </a:lnTo>
                  <a:lnTo>
                    <a:pt x="1032" y="148"/>
                  </a:lnTo>
                  <a:lnTo>
                    <a:pt x="1130" y="344"/>
                  </a:lnTo>
                  <a:lnTo>
                    <a:pt x="1179" y="590"/>
                  </a:lnTo>
                  <a:lnTo>
                    <a:pt x="1179" y="5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80"/>
            <p:cNvSpPr/>
            <p:nvPr/>
          </p:nvSpPr>
          <p:spPr>
            <a:xfrm>
              <a:off x="2602175" y="4350825"/>
              <a:ext cx="29500" cy="147400"/>
            </a:xfrm>
            <a:custGeom>
              <a:avLst/>
              <a:gdLst/>
              <a:ahLst/>
              <a:cxnLst/>
              <a:rect l="l" t="t" r="r" b="b"/>
              <a:pathLst>
                <a:path w="1180" h="5896" fill="none" extrusionOk="0">
                  <a:moveTo>
                    <a:pt x="1179" y="590"/>
                  </a:moveTo>
                  <a:lnTo>
                    <a:pt x="1179" y="5306"/>
                  </a:lnTo>
                  <a:lnTo>
                    <a:pt x="1179" y="5306"/>
                  </a:lnTo>
                  <a:lnTo>
                    <a:pt x="1130" y="5551"/>
                  </a:lnTo>
                  <a:lnTo>
                    <a:pt x="1032" y="5748"/>
                  </a:lnTo>
                  <a:lnTo>
                    <a:pt x="835" y="5846"/>
                  </a:lnTo>
                  <a:lnTo>
                    <a:pt x="590" y="5895"/>
                  </a:lnTo>
                  <a:lnTo>
                    <a:pt x="590" y="5895"/>
                  </a:lnTo>
                  <a:lnTo>
                    <a:pt x="393" y="5846"/>
                  </a:lnTo>
                  <a:lnTo>
                    <a:pt x="197" y="5748"/>
                  </a:lnTo>
                  <a:lnTo>
                    <a:pt x="49" y="5551"/>
                  </a:lnTo>
                  <a:lnTo>
                    <a:pt x="0" y="5306"/>
                  </a:lnTo>
                  <a:lnTo>
                    <a:pt x="0" y="590"/>
                  </a:lnTo>
                  <a:lnTo>
                    <a:pt x="0" y="590"/>
                  </a:lnTo>
                  <a:lnTo>
                    <a:pt x="49" y="344"/>
                  </a:lnTo>
                  <a:lnTo>
                    <a:pt x="197" y="148"/>
                  </a:lnTo>
                  <a:lnTo>
                    <a:pt x="393" y="49"/>
                  </a:lnTo>
                  <a:lnTo>
                    <a:pt x="590" y="0"/>
                  </a:lnTo>
                  <a:lnTo>
                    <a:pt x="590" y="0"/>
                  </a:lnTo>
                  <a:lnTo>
                    <a:pt x="835" y="49"/>
                  </a:lnTo>
                  <a:lnTo>
                    <a:pt x="1032" y="148"/>
                  </a:lnTo>
                  <a:lnTo>
                    <a:pt x="1130" y="344"/>
                  </a:lnTo>
                  <a:lnTo>
                    <a:pt x="1179" y="590"/>
                  </a:lnTo>
                  <a:lnTo>
                    <a:pt x="1179" y="5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80"/>
            <p:cNvSpPr/>
            <p:nvPr/>
          </p:nvSpPr>
          <p:spPr>
            <a:xfrm>
              <a:off x="2544450" y="4350825"/>
              <a:ext cx="28275" cy="147400"/>
            </a:xfrm>
            <a:custGeom>
              <a:avLst/>
              <a:gdLst/>
              <a:ahLst/>
              <a:cxnLst/>
              <a:rect l="l" t="t" r="r" b="b"/>
              <a:pathLst>
                <a:path w="1131" h="5896" fill="none" extrusionOk="0">
                  <a:moveTo>
                    <a:pt x="1130" y="590"/>
                  </a:moveTo>
                  <a:lnTo>
                    <a:pt x="1130" y="5306"/>
                  </a:lnTo>
                  <a:lnTo>
                    <a:pt x="1130" y="5306"/>
                  </a:lnTo>
                  <a:lnTo>
                    <a:pt x="1081" y="5551"/>
                  </a:lnTo>
                  <a:lnTo>
                    <a:pt x="983" y="5748"/>
                  </a:lnTo>
                  <a:lnTo>
                    <a:pt x="786" y="5846"/>
                  </a:lnTo>
                  <a:lnTo>
                    <a:pt x="541" y="5895"/>
                  </a:lnTo>
                  <a:lnTo>
                    <a:pt x="541" y="5895"/>
                  </a:lnTo>
                  <a:lnTo>
                    <a:pt x="344" y="5846"/>
                  </a:lnTo>
                  <a:lnTo>
                    <a:pt x="148" y="5748"/>
                  </a:lnTo>
                  <a:lnTo>
                    <a:pt x="0" y="5551"/>
                  </a:lnTo>
                  <a:lnTo>
                    <a:pt x="0" y="5306"/>
                  </a:lnTo>
                  <a:lnTo>
                    <a:pt x="0" y="590"/>
                  </a:lnTo>
                  <a:lnTo>
                    <a:pt x="0" y="590"/>
                  </a:lnTo>
                  <a:lnTo>
                    <a:pt x="0" y="344"/>
                  </a:lnTo>
                  <a:lnTo>
                    <a:pt x="148" y="148"/>
                  </a:lnTo>
                  <a:lnTo>
                    <a:pt x="344" y="49"/>
                  </a:lnTo>
                  <a:lnTo>
                    <a:pt x="541" y="0"/>
                  </a:lnTo>
                  <a:lnTo>
                    <a:pt x="541" y="0"/>
                  </a:lnTo>
                  <a:lnTo>
                    <a:pt x="786" y="49"/>
                  </a:lnTo>
                  <a:lnTo>
                    <a:pt x="983" y="148"/>
                  </a:lnTo>
                  <a:lnTo>
                    <a:pt x="1081" y="344"/>
                  </a:lnTo>
                  <a:lnTo>
                    <a:pt x="1130" y="590"/>
                  </a:lnTo>
                  <a:lnTo>
                    <a:pt x="1130" y="5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80"/>
            <p:cNvSpPr/>
            <p:nvPr/>
          </p:nvSpPr>
          <p:spPr>
            <a:xfrm>
              <a:off x="2572700" y="4365550"/>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2" name="Google Shape;2152;p80"/>
          <p:cNvGrpSpPr/>
          <p:nvPr/>
        </p:nvGrpSpPr>
        <p:grpSpPr>
          <a:xfrm>
            <a:off x="4002475" y="3929439"/>
            <a:ext cx="465221" cy="465198"/>
            <a:chOff x="3196550" y="4056075"/>
            <a:chExt cx="501100" cy="501075"/>
          </a:xfrm>
        </p:grpSpPr>
        <p:sp>
          <p:nvSpPr>
            <p:cNvPr id="2153" name="Google Shape;2153;p80"/>
            <p:cNvSpPr/>
            <p:nvPr/>
          </p:nvSpPr>
          <p:spPr>
            <a:xfrm>
              <a:off x="3196550" y="4439250"/>
              <a:ext cx="501100" cy="117900"/>
            </a:xfrm>
            <a:custGeom>
              <a:avLst/>
              <a:gdLst/>
              <a:ahLst/>
              <a:cxnLst/>
              <a:rect l="l" t="t" r="r" b="b"/>
              <a:pathLst>
                <a:path w="20044" h="4716" extrusionOk="0">
                  <a:moveTo>
                    <a:pt x="2654" y="0"/>
                  </a:moveTo>
                  <a:lnTo>
                    <a:pt x="2359" y="49"/>
                  </a:lnTo>
                  <a:lnTo>
                    <a:pt x="2162" y="148"/>
                  </a:lnTo>
                  <a:lnTo>
                    <a:pt x="1917" y="246"/>
                  </a:lnTo>
                  <a:lnTo>
                    <a:pt x="1622" y="491"/>
                  </a:lnTo>
                  <a:lnTo>
                    <a:pt x="1376" y="786"/>
                  </a:lnTo>
                  <a:lnTo>
                    <a:pt x="1180" y="934"/>
                  </a:lnTo>
                  <a:lnTo>
                    <a:pt x="1033" y="1032"/>
                  </a:lnTo>
                  <a:lnTo>
                    <a:pt x="836" y="1130"/>
                  </a:lnTo>
                  <a:lnTo>
                    <a:pt x="590" y="1130"/>
                  </a:lnTo>
                  <a:lnTo>
                    <a:pt x="345" y="1179"/>
                  </a:lnTo>
                  <a:lnTo>
                    <a:pt x="148" y="1327"/>
                  </a:lnTo>
                  <a:lnTo>
                    <a:pt x="50" y="1523"/>
                  </a:lnTo>
                  <a:lnTo>
                    <a:pt x="1" y="1719"/>
                  </a:lnTo>
                  <a:lnTo>
                    <a:pt x="1" y="4127"/>
                  </a:lnTo>
                  <a:lnTo>
                    <a:pt x="50" y="4372"/>
                  </a:lnTo>
                  <a:lnTo>
                    <a:pt x="148" y="4569"/>
                  </a:lnTo>
                  <a:lnTo>
                    <a:pt x="345" y="4667"/>
                  </a:lnTo>
                  <a:lnTo>
                    <a:pt x="590" y="4716"/>
                  </a:lnTo>
                  <a:lnTo>
                    <a:pt x="19454" y="4716"/>
                  </a:lnTo>
                  <a:lnTo>
                    <a:pt x="19699" y="4667"/>
                  </a:lnTo>
                  <a:lnTo>
                    <a:pt x="19896" y="4569"/>
                  </a:lnTo>
                  <a:lnTo>
                    <a:pt x="19994" y="4372"/>
                  </a:lnTo>
                  <a:lnTo>
                    <a:pt x="20043" y="4127"/>
                  </a:lnTo>
                  <a:lnTo>
                    <a:pt x="20043" y="1719"/>
                  </a:lnTo>
                  <a:lnTo>
                    <a:pt x="19994" y="1523"/>
                  </a:lnTo>
                  <a:lnTo>
                    <a:pt x="19896" y="1327"/>
                  </a:lnTo>
                  <a:lnTo>
                    <a:pt x="19699" y="1179"/>
                  </a:lnTo>
                  <a:lnTo>
                    <a:pt x="19454" y="1130"/>
                  </a:lnTo>
                  <a:lnTo>
                    <a:pt x="19208" y="1130"/>
                  </a:lnTo>
                  <a:lnTo>
                    <a:pt x="19012" y="1032"/>
                  </a:lnTo>
                  <a:lnTo>
                    <a:pt x="18864" y="934"/>
                  </a:lnTo>
                  <a:lnTo>
                    <a:pt x="18717" y="786"/>
                  </a:lnTo>
                  <a:lnTo>
                    <a:pt x="18471" y="491"/>
                  </a:lnTo>
                  <a:lnTo>
                    <a:pt x="18127" y="246"/>
                  </a:lnTo>
                  <a:lnTo>
                    <a:pt x="17931" y="148"/>
                  </a:lnTo>
                  <a:lnTo>
                    <a:pt x="17685" y="49"/>
                  </a:lnTo>
                  <a:lnTo>
                    <a:pt x="17391" y="0"/>
                  </a:lnTo>
                  <a:lnTo>
                    <a:pt x="16752" y="0"/>
                  </a:lnTo>
                  <a:lnTo>
                    <a:pt x="16457" y="49"/>
                  </a:lnTo>
                  <a:lnTo>
                    <a:pt x="16212" y="148"/>
                  </a:lnTo>
                  <a:lnTo>
                    <a:pt x="16015" y="246"/>
                  </a:lnTo>
                  <a:lnTo>
                    <a:pt x="15720" y="491"/>
                  </a:lnTo>
                  <a:lnTo>
                    <a:pt x="15475" y="786"/>
                  </a:lnTo>
                  <a:lnTo>
                    <a:pt x="15278" y="934"/>
                  </a:lnTo>
                  <a:lnTo>
                    <a:pt x="15131" y="1032"/>
                  </a:lnTo>
                  <a:lnTo>
                    <a:pt x="14984" y="1130"/>
                  </a:lnTo>
                  <a:lnTo>
                    <a:pt x="14492" y="1130"/>
                  </a:lnTo>
                  <a:lnTo>
                    <a:pt x="14296" y="1032"/>
                  </a:lnTo>
                  <a:lnTo>
                    <a:pt x="14148" y="934"/>
                  </a:lnTo>
                  <a:lnTo>
                    <a:pt x="14001" y="786"/>
                  </a:lnTo>
                  <a:lnTo>
                    <a:pt x="13755" y="491"/>
                  </a:lnTo>
                  <a:lnTo>
                    <a:pt x="13412" y="246"/>
                  </a:lnTo>
                  <a:lnTo>
                    <a:pt x="13215" y="148"/>
                  </a:lnTo>
                  <a:lnTo>
                    <a:pt x="12969" y="49"/>
                  </a:lnTo>
                  <a:lnTo>
                    <a:pt x="12675" y="0"/>
                  </a:lnTo>
                  <a:lnTo>
                    <a:pt x="12036" y="0"/>
                  </a:lnTo>
                  <a:lnTo>
                    <a:pt x="11791" y="49"/>
                  </a:lnTo>
                  <a:lnTo>
                    <a:pt x="11545" y="148"/>
                  </a:lnTo>
                  <a:lnTo>
                    <a:pt x="11348" y="246"/>
                  </a:lnTo>
                  <a:lnTo>
                    <a:pt x="11005" y="491"/>
                  </a:lnTo>
                  <a:lnTo>
                    <a:pt x="10759" y="786"/>
                  </a:lnTo>
                  <a:lnTo>
                    <a:pt x="10612" y="934"/>
                  </a:lnTo>
                  <a:lnTo>
                    <a:pt x="10464" y="1032"/>
                  </a:lnTo>
                  <a:lnTo>
                    <a:pt x="10268" y="1130"/>
                  </a:lnTo>
                  <a:lnTo>
                    <a:pt x="9776" y="1130"/>
                  </a:lnTo>
                  <a:lnTo>
                    <a:pt x="9580" y="1032"/>
                  </a:lnTo>
                  <a:lnTo>
                    <a:pt x="9433" y="934"/>
                  </a:lnTo>
                  <a:lnTo>
                    <a:pt x="9285" y="786"/>
                  </a:lnTo>
                  <a:lnTo>
                    <a:pt x="9040" y="491"/>
                  </a:lnTo>
                  <a:lnTo>
                    <a:pt x="8696" y="246"/>
                  </a:lnTo>
                  <a:lnTo>
                    <a:pt x="8499" y="148"/>
                  </a:lnTo>
                  <a:lnTo>
                    <a:pt x="8254" y="49"/>
                  </a:lnTo>
                  <a:lnTo>
                    <a:pt x="8008" y="0"/>
                  </a:lnTo>
                  <a:lnTo>
                    <a:pt x="7369" y="0"/>
                  </a:lnTo>
                  <a:lnTo>
                    <a:pt x="7075" y="49"/>
                  </a:lnTo>
                  <a:lnTo>
                    <a:pt x="6829" y="148"/>
                  </a:lnTo>
                  <a:lnTo>
                    <a:pt x="6633" y="246"/>
                  </a:lnTo>
                  <a:lnTo>
                    <a:pt x="6289" y="491"/>
                  </a:lnTo>
                  <a:lnTo>
                    <a:pt x="6043" y="786"/>
                  </a:lnTo>
                  <a:lnTo>
                    <a:pt x="5896" y="934"/>
                  </a:lnTo>
                  <a:lnTo>
                    <a:pt x="5748" y="1032"/>
                  </a:lnTo>
                  <a:lnTo>
                    <a:pt x="5552" y="1130"/>
                  </a:lnTo>
                  <a:lnTo>
                    <a:pt x="5061" y="1130"/>
                  </a:lnTo>
                  <a:lnTo>
                    <a:pt x="4913" y="1032"/>
                  </a:lnTo>
                  <a:lnTo>
                    <a:pt x="4766" y="934"/>
                  </a:lnTo>
                  <a:lnTo>
                    <a:pt x="4569" y="786"/>
                  </a:lnTo>
                  <a:lnTo>
                    <a:pt x="4324" y="491"/>
                  </a:lnTo>
                  <a:lnTo>
                    <a:pt x="4029" y="246"/>
                  </a:lnTo>
                  <a:lnTo>
                    <a:pt x="3833" y="148"/>
                  </a:lnTo>
                  <a:lnTo>
                    <a:pt x="3587" y="49"/>
                  </a:lnTo>
                  <a:lnTo>
                    <a:pt x="32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80"/>
            <p:cNvSpPr/>
            <p:nvPr/>
          </p:nvSpPr>
          <p:spPr>
            <a:xfrm>
              <a:off x="3196550" y="4439250"/>
              <a:ext cx="501100" cy="117900"/>
            </a:xfrm>
            <a:custGeom>
              <a:avLst/>
              <a:gdLst/>
              <a:ahLst/>
              <a:cxnLst/>
              <a:rect l="l" t="t" r="r" b="b"/>
              <a:pathLst>
                <a:path w="20044" h="4716" fill="none" extrusionOk="0">
                  <a:moveTo>
                    <a:pt x="19454" y="1130"/>
                  </a:moveTo>
                  <a:lnTo>
                    <a:pt x="19454" y="1130"/>
                  </a:lnTo>
                  <a:lnTo>
                    <a:pt x="19208" y="1130"/>
                  </a:lnTo>
                  <a:lnTo>
                    <a:pt x="19012" y="1032"/>
                  </a:lnTo>
                  <a:lnTo>
                    <a:pt x="18864" y="934"/>
                  </a:lnTo>
                  <a:lnTo>
                    <a:pt x="18717" y="786"/>
                  </a:lnTo>
                  <a:lnTo>
                    <a:pt x="18717" y="786"/>
                  </a:lnTo>
                  <a:lnTo>
                    <a:pt x="18471" y="491"/>
                  </a:lnTo>
                  <a:lnTo>
                    <a:pt x="18127" y="246"/>
                  </a:lnTo>
                  <a:lnTo>
                    <a:pt x="17931" y="148"/>
                  </a:lnTo>
                  <a:lnTo>
                    <a:pt x="17685" y="49"/>
                  </a:lnTo>
                  <a:lnTo>
                    <a:pt x="17391" y="0"/>
                  </a:lnTo>
                  <a:lnTo>
                    <a:pt x="17047" y="0"/>
                  </a:lnTo>
                  <a:lnTo>
                    <a:pt x="17047" y="0"/>
                  </a:lnTo>
                  <a:lnTo>
                    <a:pt x="16752" y="0"/>
                  </a:lnTo>
                  <a:lnTo>
                    <a:pt x="16457" y="49"/>
                  </a:lnTo>
                  <a:lnTo>
                    <a:pt x="16212" y="148"/>
                  </a:lnTo>
                  <a:lnTo>
                    <a:pt x="16015" y="246"/>
                  </a:lnTo>
                  <a:lnTo>
                    <a:pt x="15720" y="491"/>
                  </a:lnTo>
                  <a:lnTo>
                    <a:pt x="15475" y="786"/>
                  </a:lnTo>
                  <a:lnTo>
                    <a:pt x="15475" y="786"/>
                  </a:lnTo>
                  <a:lnTo>
                    <a:pt x="15278" y="934"/>
                  </a:lnTo>
                  <a:lnTo>
                    <a:pt x="15131" y="1032"/>
                  </a:lnTo>
                  <a:lnTo>
                    <a:pt x="14984" y="1130"/>
                  </a:lnTo>
                  <a:lnTo>
                    <a:pt x="14738" y="1130"/>
                  </a:lnTo>
                  <a:lnTo>
                    <a:pt x="14738" y="1130"/>
                  </a:lnTo>
                  <a:lnTo>
                    <a:pt x="14492" y="1130"/>
                  </a:lnTo>
                  <a:lnTo>
                    <a:pt x="14296" y="1032"/>
                  </a:lnTo>
                  <a:lnTo>
                    <a:pt x="14148" y="934"/>
                  </a:lnTo>
                  <a:lnTo>
                    <a:pt x="14001" y="786"/>
                  </a:lnTo>
                  <a:lnTo>
                    <a:pt x="14001" y="786"/>
                  </a:lnTo>
                  <a:lnTo>
                    <a:pt x="13755" y="491"/>
                  </a:lnTo>
                  <a:lnTo>
                    <a:pt x="13412" y="246"/>
                  </a:lnTo>
                  <a:lnTo>
                    <a:pt x="13215" y="148"/>
                  </a:lnTo>
                  <a:lnTo>
                    <a:pt x="12969" y="49"/>
                  </a:lnTo>
                  <a:lnTo>
                    <a:pt x="12675" y="0"/>
                  </a:lnTo>
                  <a:lnTo>
                    <a:pt x="12380" y="0"/>
                  </a:lnTo>
                  <a:lnTo>
                    <a:pt x="12380" y="0"/>
                  </a:lnTo>
                  <a:lnTo>
                    <a:pt x="12036" y="0"/>
                  </a:lnTo>
                  <a:lnTo>
                    <a:pt x="11791" y="49"/>
                  </a:lnTo>
                  <a:lnTo>
                    <a:pt x="11545" y="148"/>
                  </a:lnTo>
                  <a:lnTo>
                    <a:pt x="11348" y="246"/>
                  </a:lnTo>
                  <a:lnTo>
                    <a:pt x="11005" y="491"/>
                  </a:lnTo>
                  <a:lnTo>
                    <a:pt x="10759" y="786"/>
                  </a:lnTo>
                  <a:lnTo>
                    <a:pt x="10759" y="786"/>
                  </a:lnTo>
                  <a:lnTo>
                    <a:pt x="10612" y="934"/>
                  </a:lnTo>
                  <a:lnTo>
                    <a:pt x="10464" y="1032"/>
                  </a:lnTo>
                  <a:lnTo>
                    <a:pt x="10268" y="1130"/>
                  </a:lnTo>
                  <a:lnTo>
                    <a:pt x="10022" y="1130"/>
                  </a:lnTo>
                  <a:lnTo>
                    <a:pt x="10022" y="1130"/>
                  </a:lnTo>
                  <a:lnTo>
                    <a:pt x="9776" y="1130"/>
                  </a:lnTo>
                  <a:lnTo>
                    <a:pt x="9580" y="1032"/>
                  </a:lnTo>
                  <a:lnTo>
                    <a:pt x="9433" y="934"/>
                  </a:lnTo>
                  <a:lnTo>
                    <a:pt x="9285" y="786"/>
                  </a:lnTo>
                  <a:lnTo>
                    <a:pt x="9285" y="786"/>
                  </a:lnTo>
                  <a:lnTo>
                    <a:pt x="9040" y="491"/>
                  </a:lnTo>
                  <a:lnTo>
                    <a:pt x="8696" y="246"/>
                  </a:lnTo>
                  <a:lnTo>
                    <a:pt x="8499" y="148"/>
                  </a:lnTo>
                  <a:lnTo>
                    <a:pt x="8254" y="49"/>
                  </a:lnTo>
                  <a:lnTo>
                    <a:pt x="8008" y="0"/>
                  </a:lnTo>
                  <a:lnTo>
                    <a:pt x="7664" y="0"/>
                  </a:lnTo>
                  <a:lnTo>
                    <a:pt x="7664" y="0"/>
                  </a:lnTo>
                  <a:lnTo>
                    <a:pt x="7369" y="0"/>
                  </a:lnTo>
                  <a:lnTo>
                    <a:pt x="7075" y="49"/>
                  </a:lnTo>
                  <a:lnTo>
                    <a:pt x="6829" y="148"/>
                  </a:lnTo>
                  <a:lnTo>
                    <a:pt x="6633" y="246"/>
                  </a:lnTo>
                  <a:lnTo>
                    <a:pt x="6289" y="491"/>
                  </a:lnTo>
                  <a:lnTo>
                    <a:pt x="6043" y="786"/>
                  </a:lnTo>
                  <a:lnTo>
                    <a:pt x="6043" y="786"/>
                  </a:lnTo>
                  <a:lnTo>
                    <a:pt x="5896" y="934"/>
                  </a:lnTo>
                  <a:lnTo>
                    <a:pt x="5748" y="1032"/>
                  </a:lnTo>
                  <a:lnTo>
                    <a:pt x="5552" y="1130"/>
                  </a:lnTo>
                  <a:lnTo>
                    <a:pt x="5306" y="1130"/>
                  </a:lnTo>
                  <a:lnTo>
                    <a:pt x="5306" y="1130"/>
                  </a:lnTo>
                  <a:lnTo>
                    <a:pt x="5061" y="1130"/>
                  </a:lnTo>
                  <a:lnTo>
                    <a:pt x="4913" y="1032"/>
                  </a:lnTo>
                  <a:lnTo>
                    <a:pt x="4766" y="934"/>
                  </a:lnTo>
                  <a:lnTo>
                    <a:pt x="4569" y="786"/>
                  </a:lnTo>
                  <a:lnTo>
                    <a:pt x="4569" y="786"/>
                  </a:lnTo>
                  <a:lnTo>
                    <a:pt x="4324" y="491"/>
                  </a:lnTo>
                  <a:lnTo>
                    <a:pt x="4029" y="246"/>
                  </a:lnTo>
                  <a:lnTo>
                    <a:pt x="3833" y="148"/>
                  </a:lnTo>
                  <a:lnTo>
                    <a:pt x="3587" y="49"/>
                  </a:lnTo>
                  <a:lnTo>
                    <a:pt x="3292" y="0"/>
                  </a:lnTo>
                  <a:lnTo>
                    <a:pt x="2997" y="0"/>
                  </a:lnTo>
                  <a:lnTo>
                    <a:pt x="2997" y="0"/>
                  </a:lnTo>
                  <a:lnTo>
                    <a:pt x="2654" y="0"/>
                  </a:lnTo>
                  <a:lnTo>
                    <a:pt x="2359" y="49"/>
                  </a:lnTo>
                  <a:lnTo>
                    <a:pt x="2162" y="148"/>
                  </a:lnTo>
                  <a:lnTo>
                    <a:pt x="1917" y="246"/>
                  </a:lnTo>
                  <a:lnTo>
                    <a:pt x="1622" y="491"/>
                  </a:lnTo>
                  <a:lnTo>
                    <a:pt x="1376" y="786"/>
                  </a:lnTo>
                  <a:lnTo>
                    <a:pt x="1376" y="786"/>
                  </a:lnTo>
                  <a:lnTo>
                    <a:pt x="1180" y="934"/>
                  </a:lnTo>
                  <a:lnTo>
                    <a:pt x="1033" y="1032"/>
                  </a:lnTo>
                  <a:lnTo>
                    <a:pt x="836" y="1130"/>
                  </a:lnTo>
                  <a:lnTo>
                    <a:pt x="590" y="1130"/>
                  </a:lnTo>
                  <a:lnTo>
                    <a:pt x="590" y="1130"/>
                  </a:lnTo>
                  <a:lnTo>
                    <a:pt x="345" y="1179"/>
                  </a:lnTo>
                  <a:lnTo>
                    <a:pt x="148" y="1327"/>
                  </a:lnTo>
                  <a:lnTo>
                    <a:pt x="50" y="1523"/>
                  </a:lnTo>
                  <a:lnTo>
                    <a:pt x="1" y="1719"/>
                  </a:lnTo>
                  <a:lnTo>
                    <a:pt x="1" y="4127"/>
                  </a:lnTo>
                  <a:lnTo>
                    <a:pt x="1" y="4127"/>
                  </a:lnTo>
                  <a:lnTo>
                    <a:pt x="50" y="4372"/>
                  </a:lnTo>
                  <a:lnTo>
                    <a:pt x="148" y="4569"/>
                  </a:lnTo>
                  <a:lnTo>
                    <a:pt x="345" y="4667"/>
                  </a:lnTo>
                  <a:lnTo>
                    <a:pt x="590" y="4716"/>
                  </a:lnTo>
                  <a:lnTo>
                    <a:pt x="19454" y="4716"/>
                  </a:lnTo>
                  <a:lnTo>
                    <a:pt x="19454" y="4716"/>
                  </a:lnTo>
                  <a:lnTo>
                    <a:pt x="19699" y="4667"/>
                  </a:lnTo>
                  <a:lnTo>
                    <a:pt x="19896" y="4569"/>
                  </a:lnTo>
                  <a:lnTo>
                    <a:pt x="19994" y="4372"/>
                  </a:lnTo>
                  <a:lnTo>
                    <a:pt x="20043" y="4127"/>
                  </a:lnTo>
                  <a:lnTo>
                    <a:pt x="20043" y="1719"/>
                  </a:lnTo>
                  <a:lnTo>
                    <a:pt x="20043" y="1719"/>
                  </a:lnTo>
                  <a:lnTo>
                    <a:pt x="19994" y="1523"/>
                  </a:lnTo>
                  <a:lnTo>
                    <a:pt x="19896" y="1327"/>
                  </a:lnTo>
                  <a:lnTo>
                    <a:pt x="19699" y="1179"/>
                  </a:lnTo>
                  <a:lnTo>
                    <a:pt x="19454" y="1130"/>
                  </a:lnTo>
                  <a:lnTo>
                    <a:pt x="19454" y="113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80"/>
            <p:cNvSpPr/>
            <p:nvPr/>
          </p:nvSpPr>
          <p:spPr>
            <a:xfrm>
              <a:off x="3682875" y="4467500"/>
              <a:ext cx="25" cy="0"/>
            </a:xfrm>
            <a:custGeom>
              <a:avLst/>
              <a:gdLst/>
              <a:ahLst/>
              <a:cxnLst/>
              <a:rect l="l" t="t" r="r" b="b"/>
              <a:pathLst>
                <a:path w="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80"/>
            <p:cNvSpPr/>
            <p:nvPr/>
          </p:nvSpPr>
          <p:spPr>
            <a:xfrm>
              <a:off x="3196550" y="4321350"/>
              <a:ext cx="501100" cy="113000"/>
            </a:xfrm>
            <a:custGeom>
              <a:avLst/>
              <a:gdLst/>
              <a:ahLst/>
              <a:cxnLst/>
              <a:rect l="l" t="t" r="r" b="b"/>
              <a:pathLst>
                <a:path w="20044" h="4520" extrusionOk="0">
                  <a:moveTo>
                    <a:pt x="443" y="0"/>
                  </a:moveTo>
                  <a:lnTo>
                    <a:pt x="296" y="49"/>
                  </a:lnTo>
                  <a:lnTo>
                    <a:pt x="197" y="148"/>
                  </a:lnTo>
                  <a:lnTo>
                    <a:pt x="99" y="246"/>
                  </a:lnTo>
                  <a:lnTo>
                    <a:pt x="50" y="393"/>
                  </a:lnTo>
                  <a:lnTo>
                    <a:pt x="1" y="541"/>
                  </a:lnTo>
                  <a:lnTo>
                    <a:pt x="1" y="688"/>
                  </a:lnTo>
                  <a:lnTo>
                    <a:pt x="50" y="786"/>
                  </a:lnTo>
                  <a:lnTo>
                    <a:pt x="1327" y="3930"/>
                  </a:lnTo>
                  <a:lnTo>
                    <a:pt x="1671" y="3783"/>
                  </a:lnTo>
                  <a:lnTo>
                    <a:pt x="2064" y="3635"/>
                  </a:lnTo>
                  <a:lnTo>
                    <a:pt x="2457" y="3537"/>
                  </a:lnTo>
                  <a:lnTo>
                    <a:pt x="3440" y="3537"/>
                  </a:lnTo>
                  <a:lnTo>
                    <a:pt x="3833" y="3635"/>
                  </a:lnTo>
                  <a:lnTo>
                    <a:pt x="4176" y="3734"/>
                  </a:lnTo>
                  <a:lnTo>
                    <a:pt x="4471" y="3881"/>
                  </a:lnTo>
                  <a:lnTo>
                    <a:pt x="4766" y="4028"/>
                  </a:lnTo>
                  <a:lnTo>
                    <a:pt x="4962" y="4225"/>
                  </a:lnTo>
                  <a:lnTo>
                    <a:pt x="5306" y="4520"/>
                  </a:lnTo>
                  <a:lnTo>
                    <a:pt x="5650" y="4225"/>
                  </a:lnTo>
                  <a:lnTo>
                    <a:pt x="5896" y="4028"/>
                  </a:lnTo>
                  <a:lnTo>
                    <a:pt x="6190" y="3881"/>
                  </a:lnTo>
                  <a:lnTo>
                    <a:pt x="6485" y="3734"/>
                  </a:lnTo>
                  <a:lnTo>
                    <a:pt x="6829" y="3635"/>
                  </a:lnTo>
                  <a:lnTo>
                    <a:pt x="7222" y="3537"/>
                  </a:lnTo>
                  <a:lnTo>
                    <a:pt x="8106" y="3537"/>
                  </a:lnTo>
                  <a:lnTo>
                    <a:pt x="8499" y="3635"/>
                  </a:lnTo>
                  <a:lnTo>
                    <a:pt x="8892" y="3734"/>
                  </a:lnTo>
                  <a:lnTo>
                    <a:pt x="9187" y="3881"/>
                  </a:lnTo>
                  <a:lnTo>
                    <a:pt x="9433" y="4028"/>
                  </a:lnTo>
                  <a:lnTo>
                    <a:pt x="9678" y="4225"/>
                  </a:lnTo>
                  <a:lnTo>
                    <a:pt x="10022" y="4520"/>
                  </a:lnTo>
                  <a:lnTo>
                    <a:pt x="10366" y="4225"/>
                  </a:lnTo>
                  <a:lnTo>
                    <a:pt x="10612" y="4028"/>
                  </a:lnTo>
                  <a:lnTo>
                    <a:pt x="10857" y="3881"/>
                  </a:lnTo>
                  <a:lnTo>
                    <a:pt x="11152" y="3734"/>
                  </a:lnTo>
                  <a:lnTo>
                    <a:pt x="11545" y="3635"/>
                  </a:lnTo>
                  <a:lnTo>
                    <a:pt x="11938" y="3537"/>
                  </a:lnTo>
                  <a:lnTo>
                    <a:pt x="12822" y="3537"/>
                  </a:lnTo>
                  <a:lnTo>
                    <a:pt x="13215" y="3635"/>
                  </a:lnTo>
                  <a:lnTo>
                    <a:pt x="13559" y="3734"/>
                  </a:lnTo>
                  <a:lnTo>
                    <a:pt x="13854" y="3881"/>
                  </a:lnTo>
                  <a:lnTo>
                    <a:pt x="14148" y="4028"/>
                  </a:lnTo>
                  <a:lnTo>
                    <a:pt x="14345" y="4225"/>
                  </a:lnTo>
                  <a:lnTo>
                    <a:pt x="14738" y="4520"/>
                  </a:lnTo>
                  <a:lnTo>
                    <a:pt x="15082" y="4225"/>
                  </a:lnTo>
                  <a:lnTo>
                    <a:pt x="15278" y="4028"/>
                  </a:lnTo>
                  <a:lnTo>
                    <a:pt x="15573" y="3881"/>
                  </a:lnTo>
                  <a:lnTo>
                    <a:pt x="15868" y="3734"/>
                  </a:lnTo>
                  <a:lnTo>
                    <a:pt x="16212" y="3635"/>
                  </a:lnTo>
                  <a:lnTo>
                    <a:pt x="16605" y="3537"/>
                  </a:lnTo>
                  <a:lnTo>
                    <a:pt x="17047" y="3537"/>
                  </a:lnTo>
                  <a:lnTo>
                    <a:pt x="17636" y="3586"/>
                  </a:lnTo>
                  <a:lnTo>
                    <a:pt x="18177" y="3685"/>
                  </a:lnTo>
                  <a:lnTo>
                    <a:pt x="18619" y="3881"/>
                  </a:lnTo>
                  <a:lnTo>
                    <a:pt x="18963" y="4078"/>
                  </a:lnTo>
                  <a:lnTo>
                    <a:pt x="19994" y="2014"/>
                  </a:lnTo>
                  <a:lnTo>
                    <a:pt x="20043" y="1867"/>
                  </a:lnTo>
                  <a:lnTo>
                    <a:pt x="20043" y="1720"/>
                  </a:lnTo>
                  <a:lnTo>
                    <a:pt x="19994" y="1572"/>
                  </a:lnTo>
                  <a:lnTo>
                    <a:pt x="19945" y="1474"/>
                  </a:lnTo>
                  <a:lnTo>
                    <a:pt x="19847" y="1327"/>
                  </a:lnTo>
                  <a:lnTo>
                    <a:pt x="19748" y="1228"/>
                  </a:lnTo>
                  <a:lnTo>
                    <a:pt x="19601" y="1179"/>
                  </a:lnTo>
                  <a:lnTo>
                    <a:pt x="7910" y="1179"/>
                  </a:lnTo>
                  <a:lnTo>
                    <a:pt x="6927" y="148"/>
                  </a:lnTo>
                  <a:lnTo>
                    <a:pt x="6731" y="49"/>
                  </a:lnTo>
                  <a:lnTo>
                    <a:pt x="64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80"/>
            <p:cNvSpPr/>
            <p:nvPr/>
          </p:nvSpPr>
          <p:spPr>
            <a:xfrm>
              <a:off x="3196550" y="4321350"/>
              <a:ext cx="501100" cy="113000"/>
            </a:xfrm>
            <a:custGeom>
              <a:avLst/>
              <a:gdLst/>
              <a:ahLst/>
              <a:cxnLst/>
              <a:rect l="l" t="t" r="r" b="b"/>
              <a:pathLst>
                <a:path w="20044" h="4520" fill="none" extrusionOk="0">
                  <a:moveTo>
                    <a:pt x="6485" y="0"/>
                  </a:moveTo>
                  <a:lnTo>
                    <a:pt x="590" y="0"/>
                  </a:lnTo>
                  <a:lnTo>
                    <a:pt x="590" y="0"/>
                  </a:lnTo>
                  <a:lnTo>
                    <a:pt x="443" y="0"/>
                  </a:lnTo>
                  <a:lnTo>
                    <a:pt x="296" y="49"/>
                  </a:lnTo>
                  <a:lnTo>
                    <a:pt x="197" y="148"/>
                  </a:lnTo>
                  <a:lnTo>
                    <a:pt x="99" y="246"/>
                  </a:lnTo>
                  <a:lnTo>
                    <a:pt x="99" y="246"/>
                  </a:lnTo>
                  <a:lnTo>
                    <a:pt x="50" y="393"/>
                  </a:lnTo>
                  <a:lnTo>
                    <a:pt x="1" y="541"/>
                  </a:lnTo>
                  <a:lnTo>
                    <a:pt x="1" y="688"/>
                  </a:lnTo>
                  <a:lnTo>
                    <a:pt x="50" y="786"/>
                  </a:lnTo>
                  <a:lnTo>
                    <a:pt x="1327" y="3930"/>
                  </a:lnTo>
                  <a:lnTo>
                    <a:pt x="1327" y="3930"/>
                  </a:lnTo>
                  <a:lnTo>
                    <a:pt x="1671" y="3783"/>
                  </a:lnTo>
                  <a:lnTo>
                    <a:pt x="2064" y="3635"/>
                  </a:lnTo>
                  <a:lnTo>
                    <a:pt x="2457" y="3537"/>
                  </a:lnTo>
                  <a:lnTo>
                    <a:pt x="2997" y="3537"/>
                  </a:lnTo>
                  <a:lnTo>
                    <a:pt x="2997" y="3537"/>
                  </a:lnTo>
                  <a:lnTo>
                    <a:pt x="3440" y="3537"/>
                  </a:lnTo>
                  <a:lnTo>
                    <a:pt x="3833" y="3635"/>
                  </a:lnTo>
                  <a:lnTo>
                    <a:pt x="4176" y="3734"/>
                  </a:lnTo>
                  <a:lnTo>
                    <a:pt x="4471" y="3881"/>
                  </a:lnTo>
                  <a:lnTo>
                    <a:pt x="4766" y="4028"/>
                  </a:lnTo>
                  <a:lnTo>
                    <a:pt x="4962" y="4225"/>
                  </a:lnTo>
                  <a:lnTo>
                    <a:pt x="5306" y="4520"/>
                  </a:lnTo>
                  <a:lnTo>
                    <a:pt x="5306" y="4520"/>
                  </a:lnTo>
                  <a:lnTo>
                    <a:pt x="5650" y="4225"/>
                  </a:lnTo>
                  <a:lnTo>
                    <a:pt x="5896" y="4028"/>
                  </a:lnTo>
                  <a:lnTo>
                    <a:pt x="6190" y="3881"/>
                  </a:lnTo>
                  <a:lnTo>
                    <a:pt x="6485" y="3734"/>
                  </a:lnTo>
                  <a:lnTo>
                    <a:pt x="6829" y="3635"/>
                  </a:lnTo>
                  <a:lnTo>
                    <a:pt x="7222" y="3537"/>
                  </a:lnTo>
                  <a:lnTo>
                    <a:pt x="7664" y="3537"/>
                  </a:lnTo>
                  <a:lnTo>
                    <a:pt x="7664" y="3537"/>
                  </a:lnTo>
                  <a:lnTo>
                    <a:pt x="8106" y="3537"/>
                  </a:lnTo>
                  <a:lnTo>
                    <a:pt x="8499" y="3635"/>
                  </a:lnTo>
                  <a:lnTo>
                    <a:pt x="8892" y="3734"/>
                  </a:lnTo>
                  <a:lnTo>
                    <a:pt x="9187" y="3881"/>
                  </a:lnTo>
                  <a:lnTo>
                    <a:pt x="9433" y="4028"/>
                  </a:lnTo>
                  <a:lnTo>
                    <a:pt x="9678" y="4225"/>
                  </a:lnTo>
                  <a:lnTo>
                    <a:pt x="10022" y="4520"/>
                  </a:lnTo>
                  <a:lnTo>
                    <a:pt x="10022" y="4520"/>
                  </a:lnTo>
                  <a:lnTo>
                    <a:pt x="10366" y="4225"/>
                  </a:lnTo>
                  <a:lnTo>
                    <a:pt x="10612" y="4028"/>
                  </a:lnTo>
                  <a:lnTo>
                    <a:pt x="10857" y="3881"/>
                  </a:lnTo>
                  <a:lnTo>
                    <a:pt x="11152" y="3734"/>
                  </a:lnTo>
                  <a:lnTo>
                    <a:pt x="11545" y="3635"/>
                  </a:lnTo>
                  <a:lnTo>
                    <a:pt x="11938" y="3537"/>
                  </a:lnTo>
                  <a:lnTo>
                    <a:pt x="12380" y="3537"/>
                  </a:lnTo>
                  <a:lnTo>
                    <a:pt x="12380" y="3537"/>
                  </a:lnTo>
                  <a:lnTo>
                    <a:pt x="12822" y="3537"/>
                  </a:lnTo>
                  <a:lnTo>
                    <a:pt x="13215" y="3635"/>
                  </a:lnTo>
                  <a:lnTo>
                    <a:pt x="13559" y="3734"/>
                  </a:lnTo>
                  <a:lnTo>
                    <a:pt x="13854" y="3881"/>
                  </a:lnTo>
                  <a:lnTo>
                    <a:pt x="14148" y="4028"/>
                  </a:lnTo>
                  <a:lnTo>
                    <a:pt x="14345" y="4225"/>
                  </a:lnTo>
                  <a:lnTo>
                    <a:pt x="14738" y="4520"/>
                  </a:lnTo>
                  <a:lnTo>
                    <a:pt x="14738" y="4520"/>
                  </a:lnTo>
                  <a:lnTo>
                    <a:pt x="15082" y="4225"/>
                  </a:lnTo>
                  <a:lnTo>
                    <a:pt x="15278" y="4028"/>
                  </a:lnTo>
                  <a:lnTo>
                    <a:pt x="15573" y="3881"/>
                  </a:lnTo>
                  <a:lnTo>
                    <a:pt x="15868" y="3734"/>
                  </a:lnTo>
                  <a:lnTo>
                    <a:pt x="16212" y="3635"/>
                  </a:lnTo>
                  <a:lnTo>
                    <a:pt x="16605" y="3537"/>
                  </a:lnTo>
                  <a:lnTo>
                    <a:pt x="17047" y="3537"/>
                  </a:lnTo>
                  <a:lnTo>
                    <a:pt x="17047" y="3537"/>
                  </a:lnTo>
                  <a:lnTo>
                    <a:pt x="17636" y="3586"/>
                  </a:lnTo>
                  <a:lnTo>
                    <a:pt x="18177" y="3685"/>
                  </a:lnTo>
                  <a:lnTo>
                    <a:pt x="18619" y="3881"/>
                  </a:lnTo>
                  <a:lnTo>
                    <a:pt x="18963" y="4078"/>
                  </a:lnTo>
                  <a:lnTo>
                    <a:pt x="19994" y="2014"/>
                  </a:lnTo>
                  <a:lnTo>
                    <a:pt x="19994" y="2014"/>
                  </a:lnTo>
                  <a:lnTo>
                    <a:pt x="20043" y="1867"/>
                  </a:lnTo>
                  <a:lnTo>
                    <a:pt x="20043" y="1720"/>
                  </a:lnTo>
                  <a:lnTo>
                    <a:pt x="19994" y="1572"/>
                  </a:lnTo>
                  <a:lnTo>
                    <a:pt x="19945" y="1474"/>
                  </a:lnTo>
                  <a:lnTo>
                    <a:pt x="19945" y="1474"/>
                  </a:lnTo>
                  <a:lnTo>
                    <a:pt x="19847" y="1327"/>
                  </a:lnTo>
                  <a:lnTo>
                    <a:pt x="19748" y="1228"/>
                  </a:lnTo>
                  <a:lnTo>
                    <a:pt x="19601" y="1179"/>
                  </a:lnTo>
                  <a:lnTo>
                    <a:pt x="19454" y="1179"/>
                  </a:lnTo>
                  <a:lnTo>
                    <a:pt x="7910" y="1179"/>
                  </a:lnTo>
                  <a:lnTo>
                    <a:pt x="6927" y="148"/>
                  </a:lnTo>
                  <a:lnTo>
                    <a:pt x="6927" y="148"/>
                  </a:lnTo>
                  <a:lnTo>
                    <a:pt x="6731" y="49"/>
                  </a:lnTo>
                  <a:lnTo>
                    <a:pt x="6485" y="0"/>
                  </a:lnTo>
                  <a:lnTo>
                    <a:pt x="6485"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80"/>
            <p:cNvSpPr/>
            <p:nvPr/>
          </p:nvSpPr>
          <p:spPr>
            <a:xfrm>
              <a:off x="3358675" y="4321350"/>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80"/>
            <p:cNvSpPr/>
            <p:nvPr/>
          </p:nvSpPr>
          <p:spPr>
            <a:xfrm>
              <a:off x="3373400" y="4203450"/>
              <a:ext cx="117925" cy="117925"/>
            </a:xfrm>
            <a:custGeom>
              <a:avLst/>
              <a:gdLst/>
              <a:ahLst/>
              <a:cxnLst/>
              <a:rect l="l" t="t" r="r" b="b"/>
              <a:pathLst>
                <a:path w="4717" h="4717" extrusionOk="0">
                  <a:moveTo>
                    <a:pt x="590" y="1"/>
                  </a:moveTo>
                  <a:lnTo>
                    <a:pt x="394" y="50"/>
                  </a:lnTo>
                  <a:lnTo>
                    <a:pt x="197" y="197"/>
                  </a:lnTo>
                  <a:lnTo>
                    <a:pt x="50" y="394"/>
                  </a:lnTo>
                  <a:lnTo>
                    <a:pt x="1" y="590"/>
                  </a:lnTo>
                  <a:lnTo>
                    <a:pt x="1" y="3636"/>
                  </a:lnTo>
                  <a:lnTo>
                    <a:pt x="345" y="3832"/>
                  </a:lnTo>
                  <a:lnTo>
                    <a:pt x="688" y="4078"/>
                  </a:lnTo>
                  <a:lnTo>
                    <a:pt x="1327" y="4716"/>
                  </a:lnTo>
                  <a:lnTo>
                    <a:pt x="4717" y="4716"/>
                  </a:lnTo>
                  <a:lnTo>
                    <a:pt x="4717" y="590"/>
                  </a:lnTo>
                  <a:lnTo>
                    <a:pt x="4667" y="394"/>
                  </a:lnTo>
                  <a:lnTo>
                    <a:pt x="4520" y="197"/>
                  </a:lnTo>
                  <a:lnTo>
                    <a:pt x="4373" y="50"/>
                  </a:lnTo>
                  <a:lnTo>
                    <a:pt x="4127" y="1"/>
                  </a:lnTo>
                  <a:lnTo>
                    <a:pt x="2948" y="1"/>
                  </a:lnTo>
                  <a:lnTo>
                    <a:pt x="2948" y="1179"/>
                  </a:lnTo>
                  <a:lnTo>
                    <a:pt x="2899" y="1425"/>
                  </a:lnTo>
                  <a:lnTo>
                    <a:pt x="2801" y="1622"/>
                  </a:lnTo>
                  <a:lnTo>
                    <a:pt x="2604" y="1720"/>
                  </a:lnTo>
                  <a:lnTo>
                    <a:pt x="2359" y="1769"/>
                  </a:lnTo>
                  <a:lnTo>
                    <a:pt x="2113" y="1720"/>
                  </a:lnTo>
                  <a:lnTo>
                    <a:pt x="1966" y="1622"/>
                  </a:lnTo>
                  <a:lnTo>
                    <a:pt x="1818" y="1425"/>
                  </a:lnTo>
                  <a:lnTo>
                    <a:pt x="1769" y="1179"/>
                  </a:lnTo>
                  <a:lnTo>
                    <a:pt x="17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80"/>
            <p:cNvSpPr/>
            <p:nvPr/>
          </p:nvSpPr>
          <p:spPr>
            <a:xfrm>
              <a:off x="3373400" y="4203450"/>
              <a:ext cx="117925" cy="117925"/>
            </a:xfrm>
            <a:custGeom>
              <a:avLst/>
              <a:gdLst/>
              <a:ahLst/>
              <a:cxnLst/>
              <a:rect l="l" t="t" r="r" b="b"/>
              <a:pathLst>
                <a:path w="4717" h="4717" fill="none" extrusionOk="0">
                  <a:moveTo>
                    <a:pt x="590" y="1"/>
                  </a:moveTo>
                  <a:lnTo>
                    <a:pt x="590" y="1"/>
                  </a:lnTo>
                  <a:lnTo>
                    <a:pt x="394" y="50"/>
                  </a:lnTo>
                  <a:lnTo>
                    <a:pt x="197" y="197"/>
                  </a:lnTo>
                  <a:lnTo>
                    <a:pt x="50" y="394"/>
                  </a:lnTo>
                  <a:lnTo>
                    <a:pt x="1" y="590"/>
                  </a:lnTo>
                  <a:lnTo>
                    <a:pt x="1" y="3636"/>
                  </a:lnTo>
                  <a:lnTo>
                    <a:pt x="1" y="3636"/>
                  </a:lnTo>
                  <a:lnTo>
                    <a:pt x="345" y="3832"/>
                  </a:lnTo>
                  <a:lnTo>
                    <a:pt x="688" y="4078"/>
                  </a:lnTo>
                  <a:lnTo>
                    <a:pt x="1327" y="4716"/>
                  </a:lnTo>
                  <a:lnTo>
                    <a:pt x="4717" y="4716"/>
                  </a:lnTo>
                  <a:lnTo>
                    <a:pt x="4717" y="590"/>
                  </a:lnTo>
                  <a:lnTo>
                    <a:pt x="4717" y="590"/>
                  </a:lnTo>
                  <a:lnTo>
                    <a:pt x="4667" y="394"/>
                  </a:lnTo>
                  <a:lnTo>
                    <a:pt x="4520" y="197"/>
                  </a:lnTo>
                  <a:lnTo>
                    <a:pt x="4373" y="50"/>
                  </a:lnTo>
                  <a:lnTo>
                    <a:pt x="4127" y="1"/>
                  </a:lnTo>
                  <a:lnTo>
                    <a:pt x="2948" y="1"/>
                  </a:lnTo>
                  <a:lnTo>
                    <a:pt x="2948" y="1179"/>
                  </a:lnTo>
                  <a:lnTo>
                    <a:pt x="2948" y="1179"/>
                  </a:lnTo>
                  <a:lnTo>
                    <a:pt x="2899" y="1425"/>
                  </a:lnTo>
                  <a:lnTo>
                    <a:pt x="2801" y="1622"/>
                  </a:lnTo>
                  <a:lnTo>
                    <a:pt x="2604" y="1720"/>
                  </a:lnTo>
                  <a:lnTo>
                    <a:pt x="2359" y="1769"/>
                  </a:lnTo>
                  <a:lnTo>
                    <a:pt x="2359" y="1769"/>
                  </a:lnTo>
                  <a:lnTo>
                    <a:pt x="2113" y="1720"/>
                  </a:lnTo>
                  <a:lnTo>
                    <a:pt x="1966" y="1622"/>
                  </a:lnTo>
                  <a:lnTo>
                    <a:pt x="1818" y="1425"/>
                  </a:lnTo>
                  <a:lnTo>
                    <a:pt x="1769" y="1179"/>
                  </a:lnTo>
                  <a:lnTo>
                    <a:pt x="1769" y="1"/>
                  </a:lnTo>
                  <a:lnTo>
                    <a:pt x="59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80"/>
            <p:cNvSpPr/>
            <p:nvPr/>
          </p:nvSpPr>
          <p:spPr>
            <a:xfrm>
              <a:off x="3388150" y="4203450"/>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80"/>
            <p:cNvSpPr/>
            <p:nvPr/>
          </p:nvSpPr>
          <p:spPr>
            <a:xfrm>
              <a:off x="3227275" y="4203450"/>
              <a:ext cx="116675" cy="88450"/>
            </a:xfrm>
            <a:custGeom>
              <a:avLst/>
              <a:gdLst/>
              <a:ahLst/>
              <a:cxnLst/>
              <a:rect l="l" t="t" r="r" b="b"/>
              <a:pathLst>
                <a:path w="4667" h="3538" extrusionOk="0">
                  <a:moveTo>
                    <a:pt x="589" y="1"/>
                  </a:moveTo>
                  <a:lnTo>
                    <a:pt x="344" y="50"/>
                  </a:lnTo>
                  <a:lnTo>
                    <a:pt x="147" y="197"/>
                  </a:lnTo>
                  <a:lnTo>
                    <a:pt x="49" y="394"/>
                  </a:lnTo>
                  <a:lnTo>
                    <a:pt x="0" y="590"/>
                  </a:lnTo>
                  <a:lnTo>
                    <a:pt x="0" y="3537"/>
                  </a:lnTo>
                  <a:lnTo>
                    <a:pt x="4667" y="3537"/>
                  </a:lnTo>
                  <a:lnTo>
                    <a:pt x="4667" y="590"/>
                  </a:lnTo>
                  <a:lnTo>
                    <a:pt x="4618" y="394"/>
                  </a:lnTo>
                  <a:lnTo>
                    <a:pt x="4519" y="197"/>
                  </a:lnTo>
                  <a:lnTo>
                    <a:pt x="4323" y="50"/>
                  </a:lnTo>
                  <a:lnTo>
                    <a:pt x="4077" y="1"/>
                  </a:lnTo>
                  <a:lnTo>
                    <a:pt x="2898" y="1"/>
                  </a:lnTo>
                  <a:lnTo>
                    <a:pt x="2898" y="1179"/>
                  </a:lnTo>
                  <a:lnTo>
                    <a:pt x="2898" y="1425"/>
                  </a:lnTo>
                  <a:lnTo>
                    <a:pt x="2751" y="1622"/>
                  </a:lnTo>
                  <a:lnTo>
                    <a:pt x="2554" y="1720"/>
                  </a:lnTo>
                  <a:lnTo>
                    <a:pt x="2358" y="1769"/>
                  </a:lnTo>
                  <a:lnTo>
                    <a:pt x="2112" y="1720"/>
                  </a:lnTo>
                  <a:lnTo>
                    <a:pt x="1916" y="1622"/>
                  </a:lnTo>
                  <a:lnTo>
                    <a:pt x="1818" y="1425"/>
                  </a:lnTo>
                  <a:lnTo>
                    <a:pt x="1768" y="1179"/>
                  </a:lnTo>
                  <a:lnTo>
                    <a:pt x="17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80"/>
            <p:cNvSpPr/>
            <p:nvPr/>
          </p:nvSpPr>
          <p:spPr>
            <a:xfrm>
              <a:off x="3227275" y="4203450"/>
              <a:ext cx="116675" cy="88450"/>
            </a:xfrm>
            <a:custGeom>
              <a:avLst/>
              <a:gdLst/>
              <a:ahLst/>
              <a:cxnLst/>
              <a:rect l="l" t="t" r="r" b="b"/>
              <a:pathLst>
                <a:path w="4667" h="3538" fill="none" extrusionOk="0">
                  <a:moveTo>
                    <a:pt x="2898" y="1179"/>
                  </a:moveTo>
                  <a:lnTo>
                    <a:pt x="2898" y="1179"/>
                  </a:lnTo>
                  <a:lnTo>
                    <a:pt x="2898" y="1425"/>
                  </a:lnTo>
                  <a:lnTo>
                    <a:pt x="2751" y="1622"/>
                  </a:lnTo>
                  <a:lnTo>
                    <a:pt x="2554" y="1720"/>
                  </a:lnTo>
                  <a:lnTo>
                    <a:pt x="2358" y="1769"/>
                  </a:lnTo>
                  <a:lnTo>
                    <a:pt x="2358" y="1769"/>
                  </a:lnTo>
                  <a:lnTo>
                    <a:pt x="2112" y="1720"/>
                  </a:lnTo>
                  <a:lnTo>
                    <a:pt x="1916" y="1622"/>
                  </a:lnTo>
                  <a:lnTo>
                    <a:pt x="1818" y="1425"/>
                  </a:lnTo>
                  <a:lnTo>
                    <a:pt x="1768" y="1179"/>
                  </a:lnTo>
                  <a:lnTo>
                    <a:pt x="1768" y="1"/>
                  </a:lnTo>
                  <a:lnTo>
                    <a:pt x="589" y="1"/>
                  </a:lnTo>
                  <a:lnTo>
                    <a:pt x="589" y="1"/>
                  </a:lnTo>
                  <a:lnTo>
                    <a:pt x="344" y="50"/>
                  </a:lnTo>
                  <a:lnTo>
                    <a:pt x="147" y="197"/>
                  </a:lnTo>
                  <a:lnTo>
                    <a:pt x="49" y="394"/>
                  </a:lnTo>
                  <a:lnTo>
                    <a:pt x="0" y="590"/>
                  </a:lnTo>
                  <a:lnTo>
                    <a:pt x="0" y="3537"/>
                  </a:lnTo>
                  <a:lnTo>
                    <a:pt x="4667" y="3537"/>
                  </a:lnTo>
                  <a:lnTo>
                    <a:pt x="4667" y="590"/>
                  </a:lnTo>
                  <a:lnTo>
                    <a:pt x="4667" y="590"/>
                  </a:lnTo>
                  <a:lnTo>
                    <a:pt x="4618" y="394"/>
                  </a:lnTo>
                  <a:lnTo>
                    <a:pt x="4519" y="197"/>
                  </a:lnTo>
                  <a:lnTo>
                    <a:pt x="4323" y="50"/>
                  </a:lnTo>
                  <a:lnTo>
                    <a:pt x="4077" y="1"/>
                  </a:lnTo>
                  <a:lnTo>
                    <a:pt x="2898" y="1"/>
                  </a:lnTo>
                  <a:lnTo>
                    <a:pt x="2898" y="117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80"/>
            <p:cNvSpPr/>
            <p:nvPr/>
          </p:nvSpPr>
          <p:spPr>
            <a:xfrm>
              <a:off x="3299725" y="4232925"/>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80"/>
            <p:cNvSpPr/>
            <p:nvPr/>
          </p:nvSpPr>
          <p:spPr>
            <a:xfrm>
              <a:off x="3520775" y="4262400"/>
              <a:ext cx="176875" cy="58975"/>
            </a:xfrm>
            <a:custGeom>
              <a:avLst/>
              <a:gdLst/>
              <a:ahLst/>
              <a:cxnLst/>
              <a:rect l="l" t="t" r="r" b="b"/>
              <a:pathLst>
                <a:path w="7075" h="2359" extrusionOk="0">
                  <a:moveTo>
                    <a:pt x="0" y="0"/>
                  </a:moveTo>
                  <a:lnTo>
                    <a:pt x="0" y="2358"/>
                  </a:lnTo>
                  <a:lnTo>
                    <a:pt x="7074" y="2358"/>
                  </a:lnTo>
                  <a:lnTo>
                    <a:pt x="7074" y="590"/>
                  </a:lnTo>
                  <a:lnTo>
                    <a:pt x="7025" y="344"/>
                  </a:lnTo>
                  <a:lnTo>
                    <a:pt x="6878" y="197"/>
                  </a:lnTo>
                  <a:lnTo>
                    <a:pt x="6730" y="50"/>
                  </a:lnTo>
                  <a:lnTo>
                    <a:pt x="64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80"/>
            <p:cNvSpPr/>
            <p:nvPr/>
          </p:nvSpPr>
          <p:spPr>
            <a:xfrm>
              <a:off x="3520775" y="4262400"/>
              <a:ext cx="176875" cy="58975"/>
            </a:xfrm>
            <a:custGeom>
              <a:avLst/>
              <a:gdLst/>
              <a:ahLst/>
              <a:cxnLst/>
              <a:rect l="l" t="t" r="r" b="b"/>
              <a:pathLst>
                <a:path w="7075" h="2359" fill="none" extrusionOk="0">
                  <a:moveTo>
                    <a:pt x="6485" y="0"/>
                  </a:moveTo>
                  <a:lnTo>
                    <a:pt x="0" y="0"/>
                  </a:lnTo>
                  <a:lnTo>
                    <a:pt x="0" y="2358"/>
                  </a:lnTo>
                  <a:lnTo>
                    <a:pt x="7074" y="2358"/>
                  </a:lnTo>
                  <a:lnTo>
                    <a:pt x="7074" y="590"/>
                  </a:lnTo>
                  <a:lnTo>
                    <a:pt x="7074" y="590"/>
                  </a:lnTo>
                  <a:lnTo>
                    <a:pt x="7025" y="344"/>
                  </a:lnTo>
                  <a:lnTo>
                    <a:pt x="6878" y="197"/>
                  </a:lnTo>
                  <a:lnTo>
                    <a:pt x="6730" y="50"/>
                  </a:lnTo>
                  <a:lnTo>
                    <a:pt x="6485" y="0"/>
                  </a:lnTo>
                  <a:lnTo>
                    <a:pt x="6485"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80"/>
            <p:cNvSpPr/>
            <p:nvPr/>
          </p:nvSpPr>
          <p:spPr>
            <a:xfrm>
              <a:off x="3682875" y="426240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80"/>
            <p:cNvSpPr/>
            <p:nvPr/>
          </p:nvSpPr>
          <p:spPr>
            <a:xfrm>
              <a:off x="3520775" y="4056075"/>
              <a:ext cx="136350" cy="176875"/>
            </a:xfrm>
            <a:custGeom>
              <a:avLst/>
              <a:gdLst/>
              <a:ahLst/>
              <a:cxnLst/>
              <a:rect l="l" t="t" r="r" b="b"/>
              <a:pathLst>
                <a:path w="5454" h="7075" extrusionOk="0">
                  <a:moveTo>
                    <a:pt x="2948" y="1"/>
                  </a:moveTo>
                  <a:lnTo>
                    <a:pt x="2702" y="50"/>
                  </a:lnTo>
                  <a:lnTo>
                    <a:pt x="2506" y="148"/>
                  </a:lnTo>
                  <a:lnTo>
                    <a:pt x="2408" y="345"/>
                  </a:lnTo>
                  <a:lnTo>
                    <a:pt x="2358" y="590"/>
                  </a:lnTo>
                  <a:lnTo>
                    <a:pt x="2358" y="3587"/>
                  </a:lnTo>
                  <a:lnTo>
                    <a:pt x="1179" y="3587"/>
                  </a:lnTo>
                  <a:lnTo>
                    <a:pt x="1179" y="1769"/>
                  </a:lnTo>
                  <a:lnTo>
                    <a:pt x="1130" y="1524"/>
                  </a:lnTo>
                  <a:lnTo>
                    <a:pt x="983" y="1327"/>
                  </a:lnTo>
                  <a:lnTo>
                    <a:pt x="786" y="1229"/>
                  </a:lnTo>
                  <a:lnTo>
                    <a:pt x="590" y="1180"/>
                  </a:lnTo>
                  <a:lnTo>
                    <a:pt x="344" y="1229"/>
                  </a:lnTo>
                  <a:lnTo>
                    <a:pt x="148" y="1327"/>
                  </a:lnTo>
                  <a:lnTo>
                    <a:pt x="50" y="1524"/>
                  </a:lnTo>
                  <a:lnTo>
                    <a:pt x="0" y="1769"/>
                  </a:lnTo>
                  <a:lnTo>
                    <a:pt x="0" y="7074"/>
                  </a:lnTo>
                  <a:lnTo>
                    <a:pt x="5453" y="7074"/>
                  </a:lnTo>
                  <a:lnTo>
                    <a:pt x="5158" y="5896"/>
                  </a:lnTo>
                  <a:lnTo>
                    <a:pt x="2948" y="5896"/>
                  </a:lnTo>
                  <a:lnTo>
                    <a:pt x="2702" y="5846"/>
                  </a:lnTo>
                  <a:lnTo>
                    <a:pt x="2506" y="5748"/>
                  </a:lnTo>
                  <a:lnTo>
                    <a:pt x="2408" y="5552"/>
                  </a:lnTo>
                  <a:lnTo>
                    <a:pt x="2358" y="5306"/>
                  </a:lnTo>
                  <a:lnTo>
                    <a:pt x="2408" y="5110"/>
                  </a:lnTo>
                  <a:lnTo>
                    <a:pt x="2506" y="4913"/>
                  </a:lnTo>
                  <a:lnTo>
                    <a:pt x="2702" y="4766"/>
                  </a:lnTo>
                  <a:lnTo>
                    <a:pt x="2948" y="4717"/>
                  </a:lnTo>
                  <a:lnTo>
                    <a:pt x="4864" y="4717"/>
                  </a:lnTo>
                  <a:lnTo>
                    <a:pt x="4667" y="4029"/>
                  </a:lnTo>
                  <a:lnTo>
                    <a:pt x="4569" y="3832"/>
                  </a:lnTo>
                  <a:lnTo>
                    <a:pt x="4471" y="3685"/>
                  </a:lnTo>
                  <a:lnTo>
                    <a:pt x="4274" y="3587"/>
                  </a:lnTo>
                  <a:lnTo>
                    <a:pt x="3488" y="3587"/>
                  </a:lnTo>
                  <a:lnTo>
                    <a:pt x="3488" y="590"/>
                  </a:lnTo>
                  <a:lnTo>
                    <a:pt x="3488" y="345"/>
                  </a:lnTo>
                  <a:lnTo>
                    <a:pt x="3341" y="148"/>
                  </a:lnTo>
                  <a:lnTo>
                    <a:pt x="3144" y="50"/>
                  </a:lnTo>
                  <a:lnTo>
                    <a:pt x="29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80"/>
            <p:cNvSpPr/>
            <p:nvPr/>
          </p:nvSpPr>
          <p:spPr>
            <a:xfrm>
              <a:off x="3520775" y="4056075"/>
              <a:ext cx="136350" cy="176875"/>
            </a:xfrm>
            <a:custGeom>
              <a:avLst/>
              <a:gdLst/>
              <a:ahLst/>
              <a:cxnLst/>
              <a:rect l="l" t="t" r="r" b="b"/>
              <a:pathLst>
                <a:path w="5454" h="7075" fill="none" extrusionOk="0">
                  <a:moveTo>
                    <a:pt x="1179" y="1769"/>
                  </a:moveTo>
                  <a:lnTo>
                    <a:pt x="1179" y="1769"/>
                  </a:lnTo>
                  <a:lnTo>
                    <a:pt x="1130" y="1524"/>
                  </a:lnTo>
                  <a:lnTo>
                    <a:pt x="983" y="1327"/>
                  </a:lnTo>
                  <a:lnTo>
                    <a:pt x="786" y="1229"/>
                  </a:lnTo>
                  <a:lnTo>
                    <a:pt x="590" y="1180"/>
                  </a:lnTo>
                  <a:lnTo>
                    <a:pt x="590" y="1180"/>
                  </a:lnTo>
                  <a:lnTo>
                    <a:pt x="344" y="1229"/>
                  </a:lnTo>
                  <a:lnTo>
                    <a:pt x="148" y="1327"/>
                  </a:lnTo>
                  <a:lnTo>
                    <a:pt x="50" y="1524"/>
                  </a:lnTo>
                  <a:lnTo>
                    <a:pt x="0" y="1769"/>
                  </a:lnTo>
                  <a:lnTo>
                    <a:pt x="0" y="7074"/>
                  </a:lnTo>
                  <a:lnTo>
                    <a:pt x="5453" y="7074"/>
                  </a:lnTo>
                  <a:lnTo>
                    <a:pt x="5158" y="5896"/>
                  </a:lnTo>
                  <a:lnTo>
                    <a:pt x="2948" y="5896"/>
                  </a:lnTo>
                  <a:lnTo>
                    <a:pt x="2948" y="5896"/>
                  </a:lnTo>
                  <a:lnTo>
                    <a:pt x="2702" y="5846"/>
                  </a:lnTo>
                  <a:lnTo>
                    <a:pt x="2506" y="5748"/>
                  </a:lnTo>
                  <a:lnTo>
                    <a:pt x="2408" y="5552"/>
                  </a:lnTo>
                  <a:lnTo>
                    <a:pt x="2358" y="5306"/>
                  </a:lnTo>
                  <a:lnTo>
                    <a:pt x="2358" y="5306"/>
                  </a:lnTo>
                  <a:lnTo>
                    <a:pt x="2408" y="5110"/>
                  </a:lnTo>
                  <a:lnTo>
                    <a:pt x="2506" y="4913"/>
                  </a:lnTo>
                  <a:lnTo>
                    <a:pt x="2702" y="4766"/>
                  </a:lnTo>
                  <a:lnTo>
                    <a:pt x="2948" y="4717"/>
                  </a:lnTo>
                  <a:lnTo>
                    <a:pt x="4864" y="4717"/>
                  </a:lnTo>
                  <a:lnTo>
                    <a:pt x="4667" y="4029"/>
                  </a:lnTo>
                  <a:lnTo>
                    <a:pt x="4667" y="4029"/>
                  </a:lnTo>
                  <a:lnTo>
                    <a:pt x="4569" y="3832"/>
                  </a:lnTo>
                  <a:lnTo>
                    <a:pt x="4471" y="3685"/>
                  </a:lnTo>
                  <a:lnTo>
                    <a:pt x="4274" y="3587"/>
                  </a:lnTo>
                  <a:lnTo>
                    <a:pt x="4078" y="3587"/>
                  </a:lnTo>
                  <a:lnTo>
                    <a:pt x="3488" y="3587"/>
                  </a:lnTo>
                  <a:lnTo>
                    <a:pt x="3488" y="590"/>
                  </a:lnTo>
                  <a:lnTo>
                    <a:pt x="3488" y="590"/>
                  </a:lnTo>
                  <a:lnTo>
                    <a:pt x="3488" y="345"/>
                  </a:lnTo>
                  <a:lnTo>
                    <a:pt x="3341" y="148"/>
                  </a:lnTo>
                  <a:lnTo>
                    <a:pt x="3144" y="50"/>
                  </a:lnTo>
                  <a:lnTo>
                    <a:pt x="2948" y="1"/>
                  </a:lnTo>
                  <a:lnTo>
                    <a:pt x="2948" y="1"/>
                  </a:lnTo>
                  <a:lnTo>
                    <a:pt x="2702" y="50"/>
                  </a:lnTo>
                  <a:lnTo>
                    <a:pt x="2506" y="148"/>
                  </a:lnTo>
                  <a:lnTo>
                    <a:pt x="2408" y="345"/>
                  </a:lnTo>
                  <a:lnTo>
                    <a:pt x="2358" y="590"/>
                  </a:lnTo>
                  <a:lnTo>
                    <a:pt x="2358" y="3587"/>
                  </a:lnTo>
                  <a:lnTo>
                    <a:pt x="1179" y="3587"/>
                  </a:lnTo>
                  <a:lnTo>
                    <a:pt x="1179" y="176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80"/>
            <p:cNvSpPr/>
            <p:nvPr/>
          </p:nvSpPr>
          <p:spPr>
            <a:xfrm>
              <a:off x="3550250" y="4100300"/>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1" name="Google Shape;2171;p80"/>
          <p:cNvGrpSpPr/>
          <p:nvPr/>
        </p:nvGrpSpPr>
        <p:grpSpPr>
          <a:xfrm>
            <a:off x="4677445" y="3957941"/>
            <a:ext cx="465221" cy="408194"/>
            <a:chOff x="3923575" y="4086775"/>
            <a:chExt cx="501100" cy="439675"/>
          </a:xfrm>
        </p:grpSpPr>
        <p:sp>
          <p:nvSpPr>
            <p:cNvPr id="2172" name="Google Shape;2172;p80"/>
            <p:cNvSpPr/>
            <p:nvPr/>
          </p:nvSpPr>
          <p:spPr>
            <a:xfrm>
              <a:off x="3998500" y="4086775"/>
              <a:ext cx="28275" cy="44250"/>
            </a:xfrm>
            <a:custGeom>
              <a:avLst/>
              <a:gdLst/>
              <a:ahLst/>
              <a:cxnLst/>
              <a:rect l="l" t="t" r="r" b="b"/>
              <a:pathLst>
                <a:path w="1131" h="1770" extrusionOk="0">
                  <a:moveTo>
                    <a:pt x="0" y="1"/>
                  </a:moveTo>
                  <a:lnTo>
                    <a:pt x="0" y="1769"/>
                  </a:lnTo>
                  <a:lnTo>
                    <a:pt x="1130" y="1769"/>
                  </a:lnTo>
                  <a:lnTo>
                    <a:pt x="11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80"/>
            <p:cNvSpPr/>
            <p:nvPr/>
          </p:nvSpPr>
          <p:spPr>
            <a:xfrm>
              <a:off x="3923575" y="4086775"/>
              <a:ext cx="176875" cy="175650"/>
            </a:xfrm>
            <a:custGeom>
              <a:avLst/>
              <a:gdLst/>
              <a:ahLst/>
              <a:cxnLst/>
              <a:rect l="l" t="t" r="r" b="b"/>
              <a:pathLst>
                <a:path w="7075" h="7026" extrusionOk="0">
                  <a:moveTo>
                    <a:pt x="590" y="1"/>
                  </a:moveTo>
                  <a:lnTo>
                    <a:pt x="345" y="50"/>
                  </a:lnTo>
                  <a:lnTo>
                    <a:pt x="148" y="148"/>
                  </a:lnTo>
                  <a:lnTo>
                    <a:pt x="50" y="345"/>
                  </a:lnTo>
                  <a:lnTo>
                    <a:pt x="1" y="590"/>
                  </a:lnTo>
                  <a:lnTo>
                    <a:pt x="1" y="6436"/>
                  </a:lnTo>
                  <a:lnTo>
                    <a:pt x="50" y="6682"/>
                  </a:lnTo>
                  <a:lnTo>
                    <a:pt x="148" y="6878"/>
                  </a:lnTo>
                  <a:lnTo>
                    <a:pt x="345" y="6976"/>
                  </a:lnTo>
                  <a:lnTo>
                    <a:pt x="590" y="7025"/>
                  </a:lnTo>
                  <a:lnTo>
                    <a:pt x="6485" y="7025"/>
                  </a:lnTo>
                  <a:lnTo>
                    <a:pt x="6731" y="6976"/>
                  </a:lnTo>
                  <a:lnTo>
                    <a:pt x="6927" y="6878"/>
                  </a:lnTo>
                  <a:lnTo>
                    <a:pt x="7026" y="6682"/>
                  </a:lnTo>
                  <a:lnTo>
                    <a:pt x="7075" y="6436"/>
                  </a:lnTo>
                  <a:lnTo>
                    <a:pt x="7075" y="590"/>
                  </a:lnTo>
                  <a:lnTo>
                    <a:pt x="7026" y="345"/>
                  </a:lnTo>
                  <a:lnTo>
                    <a:pt x="6927" y="148"/>
                  </a:lnTo>
                  <a:lnTo>
                    <a:pt x="6731" y="50"/>
                  </a:lnTo>
                  <a:lnTo>
                    <a:pt x="6485" y="1"/>
                  </a:lnTo>
                  <a:lnTo>
                    <a:pt x="5306" y="1"/>
                  </a:lnTo>
                  <a:lnTo>
                    <a:pt x="5306" y="2359"/>
                  </a:lnTo>
                  <a:lnTo>
                    <a:pt x="5257" y="2555"/>
                  </a:lnTo>
                  <a:lnTo>
                    <a:pt x="5159" y="2752"/>
                  </a:lnTo>
                  <a:lnTo>
                    <a:pt x="4962" y="2899"/>
                  </a:lnTo>
                  <a:lnTo>
                    <a:pt x="2162" y="2899"/>
                  </a:lnTo>
                  <a:lnTo>
                    <a:pt x="1966" y="2752"/>
                  </a:lnTo>
                  <a:lnTo>
                    <a:pt x="1868" y="2555"/>
                  </a:lnTo>
                  <a:lnTo>
                    <a:pt x="1818" y="2359"/>
                  </a:lnTo>
                  <a:lnTo>
                    <a:pt x="18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80"/>
            <p:cNvSpPr/>
            <p:nvPr/>
          </p:nvSpPr>
          <p:spPr>
            <a:xfrm>
              <a:off x="3923575" y="4086775"/>
              <a:ext cx="176875" cy="175650"/>
            </a:xfrm>
            <a:custGeom>
              <a:avLst/>
              <a:gdLst/>
              <a:ahLst/>
              <a:cxnLst/>
              <a:rect l="l" t="t" r="r" b="b"/>
              <a:pathLst>
                <a:path w="7075" h="7026" fill="none" extrusionOk="0">
                  <a:moveTo>
                    <a:pt x="590" y="7025"/>
                  </a:moveTo>
                  <a:lnTo>
                    <a:pt x="6485" y="7025"/>
                  </a:lnTo>
                  <a:lnTo>
                    <a:pt x="6485" y="7025"/>
                  </a:lnTo>
                  <a:lnTo>
                    <a:pt x="6731" y="6976"/>
                  </a:lnTo>
                  <a:lnTo>
                    <a:pt x="6927" y="6878"/>
                  </a:lnTo>
                  <a:lnTo>
                    <a:pt x="7026" y="6682"/>
                  </a:lnTo>
                  <a:lnTo>
                    <a:pt x="7075" y="6436"/>
                  </a:lnTo>
                  <a:lnTo>
                    <a:pt x="7075" y="590"/>
                  </a:lnTo>
                  <a:lnTo>
                    <a:pt x="7075" y="590"/>
                  </a:lnTo>
                  <a:lnTo>
                    <a:pt x="7026" y="345"/>
                  </a:lnTo>
                  <a:lnTo>
                    <a:pt x="6927" y="148"/>
                  </a:lnTo>
                  <a:lnTo>
                    <a:pt x="6731" y="50"/>
                  </a:lnTo>
                  <a:lnTo>
                    <a:pt x="6485" y="1"/>
                  </a:lnTo>
                  <a:lnTo>
                    <a:pt x="5306" y="1"/>
                  </a:lnTo>
                  <a:lnTo>
                    <a:pt x="5306" y="2359"/>
                  </a:lnTo>
                  <a:lnTo>
                    <a:pt x="5306" y="2359"/>
                  </a:lnTo>
                  <a:lnTo>
                    <a:pt x="5257" y="2555"/>
                  </a:lnTo>
                  <a:lnTo>
                    <a:pt x="5159" y="2752"/>
                  </a:lnTo>
                  <a:lnTo>
                    <a:pt x="4962" y="2899"/>
                  </a:lnTo>
                  <a:lnTo>
                    <a:pt x="4717" y="2899"/>
                  </a:lnTo>
                  <a:lnTo>
                    <a:pt x="2408" y="2899"/>
                  </a:lnTo>
                  <a:lnTo>
                    <a:pt x="2408" y="2899"/>
                  </a:lnTo>
                  <a:lnTo>
                    <a:pt x="2162" y="2899"/>
                  </a:lnTo>
                  <a:lnTo>
                    <a:pt x="1966" y="2752"/>
                  </a:lnTo>
                  <a:lnTo>
                    <a:pt x="1868" y="2555"/>
                  </a:lnTo>
                  <a:lnTo>
                    <a:pt x="1818" y="2359"/>
                  </a:lnTo>
                  <a:lnTo>
                    <a:pt x="1818" y="1"/>
                  </a:lnTo>
                  <a:lnTo>
                    <a:pt x="590" y="1"/>
                  </a:lnTo>
                  <a:lnTo>
                    <a:pt x="590" y="1"/>
                  </a:lnTo>
                  <a:lnTo>
                    <a:pt x="345" y="50"/>
                  </a:lnTo>
                  <a:lnTo>
                    <a:pt x="148" y="148"/>
                  </a:lnTo>
                  <a:lnTo>
                    <a:pt x="50" y="345"/>
                  </a:lnTo>
                  <a:lnTo>
                    <a:pt x="1" y="590"/>
                  </a:lnTo>
                  <a:lnTo>
                    <a:pt x="1" y="6436"/>
                  </a:lnTo>
                  <a:lnTo>
                    <a:pt x="1" y="6436"/>
                  </a:lnTo>
                  <a:lnTo>
                    <a:pt x="50" y="6682"/>
                  </a:lnTo>
                  <a:lnTo>
                    <a:pt x="148" y="6878"/>
                  </a:lnTo>
                  <a:lnTo>
                    <a:pt x="345" y="6976"/>
                  </a:lnTo>
                  <a:lnTo>
                    <a:pt x="590" y="7025"/>
                  </a:lnTo>
                  <a:lnTo>
                    <a:pt x="590" y="702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80"/>
            <p:cNvSpPr/>
            <p:nvPr/>
          </p:nvSpPr>
          <p:spPr>
            <a:xfrm>
              <a:off x="3938325" y="4262400"/>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80"/>
            <p:cNvSpPr/>
            <p:nvPr/>
          </p:nvSpPr>
          <p:spPr>
            <a:xfrm>
              <a:off x="4306750" y="4145725"/>
              <a:ext cx="57750" cy="57750"/>
            </a:xfrm>
            <a:custGeom>
              <a:avLst/>
              <a:gdLst/>
              <a:ahLst/>
              <a:cxnLst/>
              <a:rect l="l" t="t" r="r" b="b"/>
              <a:pathLst>
                <a:path w="2310" h="2310" extrusionOk="0">
                  <a:moveTo>
                    <a:pt x="934" y="1"/>
                  </a:moveTo>
                  <a:lnTo>
                    <a:pt x="688" y="50"/>
                  </a:lnTo>
                  <a:lnTo>
                    <a:pt x="492" y="197"/>
                  </a:lnTo>
                  <a:lnTo>
                    <a:pt x="344" y="345"/>
                  </a:lnTo>
                  <a:lnTo>
                    <a:pt x="197" y="492"/>
                  </a:lnTo>
                  <a:lnTo>
                    <a:pt x="49" y="688"/>
                  </a:lnTo>
                  <a:lnTo>
                    <a:pt x="0" y="934"/>
                  </a:lnTo>
                  <a:lnTo>
                    <a:pt x="0" y="1131"/>
                  </a:lnTo>
                  <a:lnTo>
                    <a:pt x="0" y="1376"/>
                  </a:lnTo>
                  <a:lnTo>
                    <a:pt x="49" y="1622"/>
                  </a:lnTo>
                  <a:lnTo>
                    <a:pt x="197" y="1818"/>
                  </a:lnTo>
                  <a:lnTo>
                    <a:pt x="344" y="1966"/>
                  </a:lnTo>
                  <a:lnTo>
                    <a:pt x="492" y="2113"/>
                  </a:lnTo>
                  <a:lnTo>
                    <a:pt x="688" y="2211"/>
                  </a:lnTo>
                  <a:lnTo>
                    <a:pt x="934" y="2310"/>
                  </a:lnTo>
                  <a:lnTo>
                    <a:pt x="1720" y="2310"/>
                  </a:lnTo>
                  <a:lnTo>
                    <a:pt x="1965" y="2260"/>
                  </a:lnTo>
                  <a:lnTo>
                    <a:pt x="2162" y="2162"/>
                  </a:lnTo>
                  <a:lnTo>
                    <a:pt x="2260" y="1966"/>
                  </a:lnTo>
                  <a:lnTo>
                    <a:pt x="2309" y="1720"/>
                  </a:lnTo>
                  <a:lnTo>
                    <a:pt x="2309" y="541"/>
                  </a:lnTo>
                  <a:lnTo>
                    <a:pt x="2260" y="345"/>
                  </a:lnTo>
                  <a:lnTo>
                    <a:pt x="2162" y="148"/>
                  </a:lnTo>
                  <a:lnTo>
                    <a:pt x="19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80"/>
            <p:cNvSpPr/>
            <p:nvPr/>
          </p:nvSpPr>
          <p:spPr>
            <a:xfrm>
              <a:off x="4306750" y="4145725"/>
              <a:ext cx="57750" cy="57750"/>
            </a:xfrm>
            <a:custGeom>
              <a:avLst/>
              <a:gdLst/>
              <a:ahLst/>
              <a:cxnLst/>
              <a:rect l="l" t="t" r="r" b="b"/>
              <a:pathLst>
                <a:path w="2310" h="2310" fill="none" extrusionOk="0">
                  <a:moveTo>
                    <a:pt x="1720" y="1"/>
                  </a:moveTo>
                  <a:lnTo>
                    <a:pt x="1130" y="1"/>
                  </a:lnTo>
                  <a:lnTo>
                    <a:pt x="1130" y="1"/>
                  </a:lnTo>
                  <a:lnTo>
                    <a:pt x="934" y="1"/>
                  </a:lnTo>
                  <a:lnTo>
                    <a:pt x="688" y="50"/>
                  </a:lnTo>
                  <a:lnTo>
                    <a:pt x="492" y="197"/>
                  </a:lnTo>
                  <a:lnTo>
                    <a:pt x="344" y="345"/>
                  </a:lnTo>
                  <a:lnTo>
                    <a:pt x="197" y="492"/>
                  </a:lnTo>
                  <a:lnTo>
                    <a:pt x="49" y="688"/>
                  </a:lnTo>
                  <a:lnTo>
                    <a:pt x="0" y="934"/>
                  </a:lnTo>
                  <a:lnTo>
                    <a:pt x="0" y="1131"/>
                  </a:lnTo>
                  <a:lnTo>
                    <a:pt x="0" y="1131"/>
                  </a:lnTo>
                  <a:lnTo>
                    <a:pt x="0" y="1376"/>
                  </a:lnTo>
                  <a:lnTo>
                    <a:pt x="49" y="1622"/>
                  </a:lnTo>
                  <a:lnTo>
                    <a:pt x="197" y="1818"/>
                  </a:lnTo>
                  <a:lnTo>
                    <a:pt x="344" y="1966"/>
                  </a:lnTo>
                  <a:lnTo>
                    <a:pt x="492" y="2113"/>
                  </a:lnTo>
                  <a:lnTo>
                    <a:pt x="688" y="2211"/>
                  </a:lnTo>
                  <a:lnTo>
                    <a:pt x="934" y="2310"/>
                  </a:lnTo>
                  <a:lnTo>
                    <a:pt x="1130" y="2310"/>
                  </a:lnTo>
                  <a:lnTo>
                    <a:pt x="1720" y="2310"/>
                  </a:lnTo>
                  <a:lnTo>
                    <a:pt x="1720" y="2310"/>
                  </a:lnTo>
                  <a:lnTo>
                    <a:pt x="1965" y="2260"/>
                  </a:lnTo>
                  <a:lnTo>
                    <a:pt x="2162" y="2162"/>
                  </a:lnTo>
                  <a:lnTo>
                    <a:pt x="2260" y="1966"/>
                  </a:lnTo>
                  <a:lnTo>
                    <a:pt x="2309" y="1720"/>
                  </a:lnTo>
                  <a:lnTo>
                    <a:pt x="2309" y="541"/>
                  </a:lnTo>
                  <a:lnTo>
                    <a:pt x="2309" y="541"/>
                  </a:lnTo>
                  <a:lnTo>
                    <a:pt x="2260" y="345"/>
                  </a:lnTo>
                  <a:lnTo>
                    <a:pt x="2162" y="148"/>
                  </a:lnTo>
                  <a:lnTo>
                    <a:pt x="1965" y="1"/>
                  </a:lnTo>
                  <a:lnTo>
                    <a:pt x="1720" y="1"/>
                  </a:lnTo>
                  <a:lnTo>
                    <a:pt x="172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80"/>
            <p:cNvSpPr/>
            <p:nvPr/>
          </p:nvSpPr>
          <p:spPr>
            <a:xfrm>
              <a:off x="4349725" y="4145725"/>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80"/>
            <p:cNvSpPr/>
            <p:nvPr/>
          </p:nvSpPr>
          <p:spPr>
            <a:xfrm>
              <a:off x="3923575" y="4291875"/>
              <a:ext cx="62675" cy="52825"/>
            </a:xfrm>
            <a:custGeom>
              <a:avLst/>
              <a:gdLst/>
              <a:ahLst/>
              <a:cxnLst/>
              <a:rect l="l" t="t" r="r" b="b"/>
              <a:pathLst>
                <a:path w="2507" h="2113" extrusionOk="0">
                  <a:moveTo>
                    <a:pt x="590" y="0"/>
                  </a:moveTo>
                  <a:lnTo>
                    <a:pt x="394" y="50"/>
                  </a:lnTo>
                  <a:lnTo>
                    <a:pt x="247" y="99"/>
                  </a:lnTo>
                  <a:lnTo>
                    <a:pt x="99" y="246"/>
                  </a:lnTo>
                  <a:lnTo>
                    <a:pt x="50" y="393"/>
                  </a:lnTo>
                  <a:lnTo>
                    <a:pt x="1" y="590"/>
                  </a:lnTo>
                  <a:lnTo>
                    <a:pt x="1" y="737"/>
                  </a:lnTo>
                  <a:lnTo>
                    <a:pt x="99" y="934"/>
                  </a:lnTo>
                  <a:lnTo>
                    <a:pt x="247" y="1032"/>
                  </a:lnTo>
                  <a:lnTo>
                    <a:pt x="1622" y="2113"/>
                  </a:lnTo>
                  <a:lnTo>
                    <a:pt x="1769" y="1572"/>
                  </a:lnTo>
                  <a:lnTo>
                    <a:pt x="2015" y="1032"/>
                  </a:lnTo>
                  <a:lnTo>
                    <a:pt x="2211" y="492"/>
                  </a:lnTo>
                  <a:lnTo>
                    <a:pt x="25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80"/>
            <p:cNvSpPr/>
            <p:nvPr/>
          </p:nvSpPr>
          <p:spPr>
            <a:xfrm>
              <a:off x="3923575" y="4291875"/>
              <a:ext cx="62675" cy="52825"/>
            </a:xfrm>
            <a:custGeom>
              <a:avLst/>
              <a:gdLst/>
              <a:ahLst/>
              <a:cxnLst/>
              <a:rect l="l" t="t" r="r" b="b"/>
              <a:pathLst>
                <a:path w="2507" h="2113" fill="none" extrusionOk="0">
                  <a:moveTo>
                    <a:pt x="590" y="0"/>
                  </a:moveTo>
                  <a:lnTo>
                    <a:pt x="590" y="0"/>
                  </a:lnTo>
                  <a:lnTo>
                    <a:pt x="394" y="50"/>
                  </a:lnTo>
                  <a:lnTo>
                    <a:pt x="247" y="99"/>
                  </a:lnTo>
                  <a:lnTo>
                    <a:pt x="99" y="246"/>
                  </a:lnTo>
                  <a:lnTo>
                    <a:pt x="50" y="393"/>
                  </a:lnTo>
                  <a:lnTo>
                    <a:pt x="50" y="393"/>
                  </a:lnTo>
                  <a:lnTo>
                    <a:pt x="1" y="590"/>
                  </a:lnTo>
                  <a:lnTo>
                    <a:pt x="1" y="737"/>
                  </a:lnTo>
                  <a:lnTo>
                    <a:pt x="99" y="934"/>
                  </a:lnTo>
                  <a:lnTo>
                    <a:pt x="247" y="1032"/>
                  </a:lnTo>
                  <a:lnTo>
                    <a:pt x="1622" y="2113"/>
                  </a:lnTo>
                  <a:lnTo>
                    <a:pt x="1622" y="2113"/>
                  </a:lnTo>
                  <a:lnTo>
                    <a:pt x="1769" y="1572"/>
                  </a:lnTo>
                  <a:lnTo>
                    <a:pt x="2015" y="1032"/>
                  </a:lnTo>
                  <a:lnTo>
                    <a:pt x="2211" y="492"/>
                  </a:lnTo>
                  <a:lnTo>
                    <a:pt x="2506" y="0"/>
                  </a:lnTo>
                  <a:lnTo>
                    <a:pt x="59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80"/>
            <p:cNvSpPr/>
            <p:nvPr/>
          </p:nvSpPr>
          <p:spPr>
            <a:xfrm>
              <a:off x="3938325" y="4291875"/>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80"/>
            <p:cNvSpPr/>
            <p:nvPr/>
          </p:nvSpPr>
          <p:spPr>
            <a:xfrm>
              <a:off x="4030425" y="4496950"/>
              <a:ext cx="82300" cy="29500"/>
            </a:xfrm>
            <a:custGeom>
              <a:avLst/>
              <a:gdLst/>
              <a:ahLst/>
              <a:cxnLst/>
              <a:rect l="l" t="t" r="r" b="b"/>
              <a:pathLst>
                <a:path w="3292" h="1180" extrusionOk="0">
                  <a:moveTo>
                    <a:pt x="1" y="1"/>
                  </a:moveTo>
                  <a:lnTo>
                    <a:pt x="99" y="247"/>
                  </a:lnTo>
                  <a:lnTo>
                    <a:pt x="246" y="492"/>
                  </a:lnTo>
                  <a:lnTo>
                    <a:pt x="394" y="689"/>
                  </a:lnTo>
                  <a:lnTo>
                    <a:pt x="639" y="885"/>
                  </a:lnTo>
                  <a:lnTo>
                    <a:pt x="836" y="983"/>
                  </a:lnTo>
                  <a:lnTo>
                    <a:pt x="1081" y="1131"/>
                  </a:lnTo>
                  <a:lnTo>
                    <a:pt x="1376" y="1180"/>
                  </a:lnTo>
                  <a:lnTo>
                    <a:pt x="1916" y="1180"/>
                  </a:lnTo>
                  <a:lnTo>
                    <a:pt x="2162" y="1131"/>
                  </a:lnTo>
                  <a:lnTo>
                    <a:pt x="2457" y="983"/>
                  </a:lnTo>
                  <a:lnTo>
                    <a:pt x="2653" y="885"/>
                  </a:lnTo>
                  <a:lnTo>
                    <a:pt x="2850" y="689"/>
                  </a:lnTo>
                  <a:lnTo>
                    <a:pt x="3046" y="492"/>
                  </a:lnTo>
                  <a:lnTo>
                    <a:pt x="3194" y="247"/>
                  </a:lnTo>
                  <a:lnTo>
                    <a:pt x="3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80"/>
            <p:cNvSpPr/>
            <p:nvPr/>
          </p:nvSpPr>
          <p:spPr>
            <a:xfrm>
              <a:off x="4030425" y="4496950"/>
              <a:ext cx="82300" cy="29500"/>
            </a:xfrm>
            <a:custGeom>
              <a:avLst/>
              <a:gdLst/>
              <a:ahLst/>
              <a:cxnLst/>
              <a:rect l="l" t="t" r="r" b="b"/>
              <a:pathLst>
                <a:path w="3292" h="1180" fill="none" extrusionOk="0">
                  <a:moveTo>
                    <a:pt x="1622" y="1180"/>
                  </a:moveTo>
                  <a:lnTo>
                    <a:pt x="1622" y="1180"/>
                  </a:lnTo>
                  <a:lnTo>
                    <a:pt x="1916" y="1180"/>
                  </a:lnTo>
                  <a:lnTo>
                    <a:pt x="2162" y="1131"/>
                  </a:lnTo>
                  <a:lnTo>
                    <a:pt x="2457" y="983"/>
                  </a:lnTo>
                  <a:lnTo>
                    <a:pt x="2653" y="885"/>
                  </a:lnTo>
                  <a:lnTo>
                    <a:pt x="2850" y="689"/>
                  </a:lnTo>
                  <a:lnTo>
                    <a:pt x="3046" y="492"/>
                  </a:lnTo>
                  <a:lnTo>
                    <a:pt x="3194" y="247"/>
                  </a:lnTo>
                  <a:lnTo>
                    <a:pt x="3292" y="1"/>
                  </a:lnTo>
                  <a:lnTo>
                    <a:pt x="1" y="1"/>
                  </a:lnTo>
                  <a:lnTo>
                    <a:pt x="1" y="1"/>
                  </a:lnTo>
                  <a:lnTo>
                    <a:pt x="99" y="247"/>
                  </a:lnTo>
                  <a:lnTo>
                    <a:pt x="246" y="492"/>
                  </a:lnTo>
                  <a:lnTo>
                    <a:pt x="394" y="689"/>
                  </a:lnTo>
                  <a:lnTo>
                    <a:pt x="639" y="885"/>
                  </a:lnTo>
                  <a:lnTo>
                    <a:pt x="836" y="983"/>
                  </a:lnTo>
                  <a:lnTo>
                    <a:pt x="1081" y="1131"/>
                  </a:lnTo>
                  <a:lnTo>
                    <a:pt x="1376" y="1180"/>
                  </a:lnTo>
                  <a:lnTo>
                    <a:pt x="1622" y="1180"/>
                  </a:lnTo>
                  <a:lnTo>
                    <a:pt x="1622" y="118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80"/>
            <p:cNvSpPr/>
            <p:nvPr/>
          </p:nvSpPr>
          <p:spPr>
            <a:xfrm>
              <a:off x="4070950" y="4526425"/>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80"/>
            <p:cNvSpPr/>
            <p:nvPr/>
          </p:nvSpPr>
          <p:spPr>
            <a:xfrm>
              <a:off x="4294475" y="4496950"/>
              <a:ext cx="82300" cy="29500"/>
            </a:xfrm>
            <a:custGeom>
              <a:avLst/>
              <a:gdLst/>
              <a:ahLst/>
              <a:cxnLst/>
              <a:rect l="l" t="t" r="r" b="b"/>
              <a:pathLst>
                <a:path w="3292" h="1180" extrusionOk="0">
                  <a:moveTo>
                    <a:pt x="0" y="1"/>
                  </a:moveTo>
                  <a:lnTo>
                    <a:pt x="98" y="247"/>
                  </a:lnTo>
                  <a:lnTo>
                    <a:pt x="246" y="492"/>
                  </a:lnTo>
                  <a:lnTo>
                    <a:pt x="442" y="689"/>
                  </a:lnTo>
                  <a:lnTo>
                    <a:pt x="639" y="885"/>
                  </a:lnTo>
                  <a:lnTo>
                    <a:pt x="835" y="983"/>
                  </a:lnTo>
                  <a:lnTo>
                    <a:pt x="1081" y="1131"/>
                  </a:lnTo>
                  <a:lnTo>
                    <a:pt x="1376" y="1180"/>
                  </a:lnTo>
                  <a:lnTo>
                    <a:pt x="1916" y="1180"/>
                  </a:lnTo>
                  <a:lnTo>
                    <a:pt x="2211" y="1131"/>
                  </a:lnTo>
                  <a:lnTo>
                    <a:pt x="2456" y="983"/>
                  </a:lnTo>
                  <a:lnTo>
                    <a:pt x="2653" y="885"/>
                  </a:lnTo>
                  <a:lnTo>
                    <a:pt x="2849" y="689"/>
                  </a:lnTo>
                  <a:lnTo>
                    <a:pt x="3046" y="492"/>
                  </a:lnTo>
                  <a:lnTo>
                    <a:pt x="3193" y="247"/>
                  </a:lnTo>
                  <a:lnTo>
                    <a:pt x="32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80"/>
            <p:cNvSpPr/>
            <p:nvPr/>
          </p:nvSpPr>
          <p:spPr>
            <a:xfrm>
              <a:off x="4294475" y="4496950"/>
              <a:ext cx="82300" cy="29500"/>
            </a:xfrm>
            <a:custGeom>
              <a:avLst/>
              <a:gdLst/>
              <a:ahLst/>
              <a:cxnLst/>
              <a:rect l="l" t="t" r="r" b="b"/>
              <a:pathLst>
                <a:path w="3292" h="1180" fill="none" extrusionOk="0">
                  <a:moveTo>
                    <a:pt x="3291" y="1"/>
                  </a:moveTo>
                  <a:lnTo>
                    <a:pt x="0" y="1"/>
                  </a:lnTo>
                  <a:lnTo>
                    <a:pt x="0" y="1"/>
                  </a:lnTo>
                  <a:lnTo>
                    <a:pt x="98" y="247"/>
                  </a:lnTo>
                  <a:lnTo>
                    <a:pt x="246" y="492"/>
                  </a:lnTo>
                  <a:lnTo>
                    <a:pt x="442" y="689"/>
                  </a:lnTo>
                  <a:lnTo>
                    <a:pt x="639" y="885"/>
                  </a:lnTo>
                  <a:lnTo>
                    <a:pt x="835" y="983"/>
                  </a:lnTo>
                  <a:lnTo>
                    <a:pt x="1081" y="1131"/>
                  </a:lnTo>
                  <a:lnTo>
                    <a:pt x="1376" y="1180"/>
                  </a:lnTo>
                  <a:lnTo>
                    <a:pt x="1621" y="1180"/>
                  </a:lnTo>
                  <a:lnTo>
                    <a:pt x="1621" y="1180"/>
                  </a:lnTo>
                  <a:lnTo>
                    <a:pt x="1916" y="1180"/>
                  </a:lnTo>
                  <a:lnTo>
                    <a:pt x="2211" y="1131"/>
                  </a:lnTo>
                  <a:lnTo>
                    <a:pt x="2456" y="983"/>
                  </a:lnTo>
                  <a:lnTo>
                    <a:pt x="2653" y="885"/>
                  </a:lnTo>
                  <a:lnTo>
                    <a:pt x="2849" y="689"/>
                  </a:lnTo>
                  <a:lnTo>
                    <a:pt x="3046" y="492"/>
                  </a:lnTo>
                  <a:lnTo>
                    <a:pt x="3193" y="247"/>
                  </a:lnTo>
                  <a:lnTo>
                    <a:pt x="3291" y="1"/>
                  </a:lnTo>
                  <a:lnTo>
                    <a:pt x="329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80"/>
            <p:cNvSpPr/>
            <p:nvPr/>
          </p:nvSpPr>
          <p:spPr>
            <a:xfrm>
              <a:off x="4376750" y="4496950"/>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80"/>
            <p:cNvSpPr/>
            <p:nvPr/>
          </p:nvSpPr>
          <p:spPr>
            <a:xfrm>
              <a:off x="4327625" y="4374150"/>
              <a:ext cx="97050" cy="93350"/>
            </a:xfrm>
            <a:custGeom>
              <a:avLst/>
              <a:gdLst/>
              <a:ahLst/>
              <a:cxnLst/>
              <a:rect l="l" t="t" r="r" b="b"/>
              <a:pathLst>
                <a:path w="3882" h="3734" extrusionOk="0">
                  <a:moveTo>
                    <a:pt x="2506" y="1"/>
                  </a:moveTo>
                  <a:lnTo>
                    <a:pt x="0" y="3734"/>
                  </a:lnTo>
                  <a:lnTo>
                    <a:pt x="3537" y="3734"/>
                  </a:lnTo>
                  <a:lnTo>
                    <a:pt x="3734" y="3587"/>
                  </a:lnTo>
                  <a:lnTo>
                    <a:pt x="3832" y="3390"/>
                  </a:lnTo>
                  <a:lnTo>
                    <a:pt x="3881" y="3194"/>
                  </a:lnTo>
                  <a:lnTo>
                    <a:pt x="3832" y="2702"/>
                  </a:lnTo>
                  <a:lnTo>
                    <a:pt x="3783" y="2260"/>
                  </a:lnTo>
                  <a:lnTo>
                    <a:pt x="3685" y="1867"/>
                  </a:lnTo>
                  <a:lnTo>
                    <a:pt x="3488" y="1425"/>
                  </a:lnTo>
                  <a:lnTo>
                    <a:pt x="3292" y="1032"/>
                  </a:lnTo>
                  <a:lnTo>
                    <a:pt x="3046" y="688"/>
                  </a:lnTo>
                  <a:lnTo>
                    <a:pt x="2800" y="345"/>
                  </a:lnTo>
                  <a:lnTo>
                    <a:pt x="25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80"/>
            <p:cNvSpPr/>
            <p:nvPr/>
          </p:nvSpPr>
          <p:spPr>
            <a:xfrm>
              <a:off x="4327625" y="4374150"/>
              <a:ext cx="97050" cy="93350"/>
            </a:xfrm>
            <a:custGeom>
              <a:avLst/>
              <a:gdLst/>
              <a:ahLst/>
              <a:cxnLst/>
              <a:rect l="l" t="t" r="r" b="b"/>
              <a:pathLst>
                <a:path w="3882" h="3734" fill="none" extrusionOk="0">
                  <a:moveTo>
                    <a:pt x="0" y="3734"/>
                  </a:moveTo>
                  <a:lnTo>
                    <a:pt x="0" y="3734"/>
                  </a:lnTo>
                  <a:lnTo>
                    <a:pt x="3292" y="3734"/>
                  </a:lnTo>
                  <a:lnTo>
                    <a:pt x="3292" y="3734"/>
                  </a:lnTo>
                  <a:lnTo>
                    <a:pt x="3537" y="3734"/>
                  </a:lnTo>
                  <a:lnTo>
                    <a:pt x="3734" y="3587"/>
                  </a:lnTo>
                  <a:lnTo>
                    <a:pt x="3832" y="3390"/>
                  </a:lnTo>
                  <a:lnTo>
                    <a:pt x="3881" y="3194"/>
                  </a:lnTo>
                  <a:lnTo>
                    <a:pt x="3881" y="3194"/>
                  </a:lnTo>
                  <a:lnTo>
                    <a:pt x="3832" y="2702"/>
                  </a:lnTo>
                  <a:lnTo>
                    <a:pt x="3783" y="2260"/>
                  </a:lnTo>
                  <a:lnTo>
                    <a:pt x="3685" y="1867"/>
                  </a:lnTo>
                  <a:lnTo>
                    <a:pt x="3488" y="1425"/>
                  </a:lnTo>
                  <a:lnTo>
                    <a:pt x="3292" y="1032"/>
                  </a:lnTo>
                  <a:lnTo>
                    <a:pt x="3046" y="688"/>
                  </a:lnTo>
                  <a:lnTo>
                    <a:pt x="2800" y="345"/>
                  </a:lnTo>
                  <a:lnTo>
                    <a:pt x="2506" y="1"/>
                  </a:lnTo>
                  <a:lnTo>
                    <a:pt x="0" y="3734"/>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80"/>
            <p:cNvSpPr/>
            <p:nvPr/>
          </p:nvSpPr>
          <p:spPr>
            <a:xfrm>
              <a:off x="4327625" y="4467500"/>
              <a:ext cx="25" cy="0"/>
            </a:xfrm>
            <a:custGeom>
              <a:avLst/>
              <a:gdLst/>
              <a:ahLst/>
              <a:cxnLst/>
              <a:rect l="l" t="t" r="r" b="b"/>
              <a:pathLst>
                <a:path w="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80"/>
            <p:cNvSpPr/>
            <p:nvPr/>
          </p:nvSpPr>
          <p:spPr>
            <a:xfrm>
              <a:off x="3993575" y="4291875"/>
              <a:ext cx="224775" cy="58975"/>
            </a:xfrm>
            <a:custGeom>
              <a:avLst/>
              <a:gdLst/>
              <a:ahLst/>
              <a:cxnLst/>
              <a:rect l="l" t="t" r="r" b="b"/>
              <a:pathLst>
                <a:path w="8991" h="2359" extrusionOk="0">
                  <a:moveTo>
                    <a:pt x="1082" y="0"/>
                  </a:moveTo>
                  <a:lnTo>
                    <a:pt x="738" y="590"/>
                  </a:lnTo>
                  <a:lnTo>
                    <a:pt x="443" y="1130"/>
                  </a:lnTo>
                  <a:lnTo>
                    <a:pt x="197" y="1769"/>
                  </a:lnTo>
                  <a:lnTo>
                    <a:pt x="1" y="2358"/>
                  </a:lnTo>
                  <a:lnTo>
                    <a:pt x="8990" y="2358"/>
                  </a:lnTo>
                  <a:lnTo>
                    <a:pt x="8990" y="590"/>
                  </a:lnTo>
                  <a:lnTo>
                    <a:pt x="8941" y="344"/>
                  </a:lnTo>
                  <a:lnTo>
                    <a:pt x="8794" y="197"/>
                  </a:lnTo>
                  <a:lnTo>
                    <a:pt x="8647" y="50"/>
                  </a:lnTo>
                  <a:lnTo>
                    <a:pt x="84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80"/>
            <p:cNvSpPr/>
            <p:nvPr/>
          </p:nvSpPr>
          <p:spPr>
            <a:xfrm>
              <a:off x="3993575" y="4291875"/>
              <a:ext cx="224775" cy="58975"/>
            </a:xfrm>
            <a:custGeom>
              <a:avLst/>
              <a:gdLst/>
              <a:ahLst/>
              <a:cxnLst/>
              <a:rect l="l" t="t" r="r" b="b"/>
              <a:pathLst>
                <a:path w="8991" h="2359" fill="none" extrusionOk="0">
                  <a:moveTo>
                    <a:pt x="1" y="2358"/>
                  </a:moveTo>
                  <a:lnTo>
                    <a:pt x="8990" y="2358"/>
                  </a:lnTo>
                  <a:lnTo>
                    <a:pt x="8990" y="590"/>
                  </a:lnTo>
                  <a:lnTo>
                    <a:pt x="8990" y="590"/>
                  </a:lnTo>
                  <a:lnTo>
                    <a:pt x="8941" y="344"/>
                  </a:lnTo>
                  <a:lnTo>
                    <a:pt x="8794" y="197"/>
                  </a:lnTo>
                  <a:lnTo>
                    <a:pt x="8647" y="50"/>
                  </a:lnTo>
                  <a:lnTo>
                    <a:pt x="8401" y="0"/>
                  </a:lnTo>
                  <a:lnTo>
                    <a:pt x="8401" y="0"/>
                  </a:lnTo>
                  <a:lnTo>
                    <a:pt x="1082" y="0"/>
                  </a:lnTo>
                  <a:lnTo>
                    <a:pt x="1082" y="0"/>
                  </a:lnTo>
                  <a:lnTo>
                    <a:pt x="738" y="590"/>
                  </a:lnTo>
                  <a:lnTo>
                    <a:pt x="443" y="1130"/>
                  </a:lnTo>
                  <a:lnTo>
                    <a:pt x="197" y="1769"/>
                  </a:lnTo>
                  <a:lnTo>
                    <a:pt x="1" y="2358"/>
                  </a:lnTo>
                  <a:lnTo>
                    <a:pt x="1" y="2358"/>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80"/>
            <p:cNvSpPr/>
            <p:nvPr/>
          </p:nvSpPr>
          <p:spPr>
            <a:xfrm>
              <a:off x="3993575" y="4350825"/>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80"/>
            <p:cNvSpPr/>
            <p:nvPr/>
          </p:nvSpPr>
          <p:spPr>
            <a:xfrm>
              <a:off x="3983750" y="4203450"/>
              <a:ext cx="384425" cy="264050"/>
            </a:xfrm>
            <a:custGeom>
              <a:avLst/>
              <a:gdLst/>
              <a:ahLst/>
              <a:cxnLst/>
              <a:rect l="l" t="t" r="r" b="b"/>
              <a:pathLst>
                <a:path w="15377" h="10562" extrusionOk="0">
                  <a:moveTo>
                    <a:pt x="8794" y="1"/>
                  </a:moveTo>
                  <a:lnTo>
                    <a:pt x="8548" y="50"/>
                  </a:lnTo>
                  <a:lnTo>
                    <a:pt x="8352" y="197"/>
                  </a:lnTo>
                  <a:lnTo>
                    <a:pt x="8254" y="394"/>
                  </a:lnTo>
                  <a:lnTo>
                    <a:pt x="8205" y="590"/>
                  </a:lnTo>
                  <a:lnTo>
                    <a:pt x="8254" y="836"/>
                  </a:lnTo>
                  <a:lnTo>
                    <a:pt x="8352" y="1032"/>
                  </a:lnTo>
                  <a:lnTo>
                    <a:pt x="8548" y="1130"/>
                  </a:lnTo>
                  <a:lnTo>
                    <a:pt x="8794" y="1179"/>
                  </a:lnTo>
                  <a:lnTo>
                    <a:pt x="11987" y="1179"/>
                  </a:lnTo>
                  <a:lnTo>
                    <a:pt x="12626" y="2653"/>
                  </a:lnTo>
                  <a:lnTo>
                    <a:pt x="12822" y="3243"/>
                  </a:lnTo>
                  <a:lnTo>
                    <a:pt x="12969" y="3783"/>
                  </a:lnTo>
                  <a:lnTo>
                    <a:pt x="13068" y="4323"/>
                  </a:lnTo>
                  <a:lnTo>
                    <a:pt x="13117" y="4962"/>
                  </a:lnTo>
                  <a:lnTo>
                    <a:pt x="13068" y="5699"/>
                  </a:lnTo>
                  <a:lnTo>
                    <a:pt x="13019" y="6583"/>
                  </a:lnTo>
                  <a:lnTo>
                    <a:pt x="11889" y="8253"/>
                  </a:lnTo>
                  <a:lnTo>
                    <a:pt x="9383" y="8253"/>
                  </a:lnTo>
                  <a:lnTo>
                    <a:pt x="9383" y="7074"/>
                  </a:lnTo>
                  <a:lnTo>
                    <a:pt x="99" y="7074"/>
                  </a:lnTo>
                  <a:lnTo>
                    <a:pt x="1" y="7762"/>
                  </a:lnTo>
                  <a:lnTo>
                    <a:pt x="1" y="8450"/>
                  </a:lnTo>
                  <a:lnTo>
                    <a:pt x="1" y="10022"/>
                  </a:lnTo>
                  <a:lnTo>
                    <a:pt x="50" y="10218"/>
                  </a:lnTo>
                  <a:lnTo>
                    <a:pt x="148" y="10415"/>
                  </a:lnTo>
                  <a:lnTo>
                    <a:pt x="345" y="10562"/>
                  </a:lnTo>
                  <a:lnTo>
                    <a:pt x="12331" y="10562"/>
                  </a:lnTo>
                  <a:lnTo>
                    <a:pt x="15327" y="6141"/>
                  </a:lnTo>
                  <a:lnTo>
                    <a:pt x="15377" y="5551"/>
                  </a:lnTo>
                  <a:lnTo>
                    <a:pt x="15377" y="4913"/>
                  </a:lnTo>
                  <a:lnTo>
                    <a:pt x="15377" y="4274"/>
                  </a:lnTo>
                  <a:lnTo>
                    <a:pt x="15327" y="3587"/>
                  </a:lnTo>
                  <a:lnTo>
                    <a:pt x="15229" y="2948"/>
                  </a:lnTo>
                  <a:lnTo>
                    <a:pt x="15131" y="2309"/>
                  </a:lnTo>
                  <a:lnTo>
                    <a:pt x="14934" y="1720"/>
                  </a:lnTo>
                  <a:lnTo>
                    <a:pt x="14738" y="1179"/>
                  </a:lnTo>
                  <a:lnTo>
                    <a:pt x="13755" y="1179"/>
                  </a:lnTo>
                  <a:lnTo>
                    <a:pt x="13461" y="1081"/>
                  </a:lnTo>
                  <a:lnTo>
                    <a:pt x="13166" y="983"/>
                  </a:lnTo>
                  <a:lnTo>
                    <a:pt x="12871" y="885"/>
                  </a:lnTo>
                  <a:lnTo>
                    <a:pt x="12626" y="688"/>
                  </a:lnTo>
                  <a:lnTo>
                    <a:pt x="12429" y="492"/>
                  </a:lnTo>
                  <a:lnTo>
                    <a:pt x="12233" y="246"/>
                  </a:lnTo>
                  <a:lnTo>
                    <a:pt x="120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80"/>
            <p:cNvSpPr/>
            <p:nvPr/>
          </p:nvSpPr>
          <p:spPr>
            <a:xfrm>
              <a:off x="3983750" y="4203450"/>
              <a:ext cx="384425" cy="264050"/>
            </a:xfrm>
            <a:custGeom>
              <a:avLst/>
              <a:gdLst/>
              <a:ahLst/>
              <a:cxnLst/>
              <a:rect l="l" t="t" r="r" b="b"/>
              <a:pathLst>
                <a:path w="15377" h="10562" fill="none" extrusionOk="0">
                  <a:moveTo>
                    <a:pt x="15327" y="6141"/>
                  </a:moveTo>
                  <a:lnTo>
                    <a:pt x="15327" y="6141"/>
                  </a:lnTo>
                  <a:lnTo>
                    <a:pt x="15377" y="5551"/>
                  </a:lnTo>
                  <a:lnTo>
                    <a:pt x="15377" y="4913"/>
                  </a:lnTo>
                  <a:lnTo>
                    <a:pt x="15377" y="4274"/>
                  </a:lnTo>
                  <a:lnTo>
                    <a:pt x="15327" y="3587"/>
                  </a:lnTo>
                  <a:lnTo>
                    <a:pt x="15229" y="2948"/>
                  </a:lnTo>
                  <a:lnTo>
                    <a:pt x="15131" y="2309"/>
                  </a:lnTo>
                  <a:lnTo>
                    <a:pt x="14934" y="1720"/>
                  </a:lnTo>
                  <a:lnTo>
                    <a:pt x="14738" y="1179"/>
                  </a:lnTo>
                  <a:lnTo>
                    <a:pt x="14050" y="1179"/>
                  </a:lnTo>
                  <a:lnTo>
                    <a:pt x="14050" y="1179"/>
                  </a:lnTo>
                  <a:lnTo>
                    <a:pt x="13755" y="1179"/>
                  </a:lnTo>
                  <a:lnTo>
                    <a:pt x="13461" y="1081"/>
                  </a:lnTo>
                  <a:lnTo>
                    <a:pt x="13166" y="983"/>
                  </a:lnTo>
                  <a:lnTo>
                    <a:pt x="12871" y="885"/>
                  </a:lnTo>
                  <a:lnTo>
                    <a:pt x="12626" y="688"/>
                  </a:lnTo>
                  <a:lnTo>
                    <a:pt x="12429" y="492"/>
                  </a:lnTo>
                  <a:lnTo>
                    <a:pt x="12233" y="246"/>
                  </a:lnTo>
                  <a:lnTo>
                    <a:pt x="12036" y="1"/>
                  </a:lnTo>
                  <a:lnTo>
                    <a:pt x="8794" y="1"/>
                  </a:lnTo>
                  <a:lnTo>
                    <a:pt x="8794" y="1"/>
                  </a:lnTo>
                  <a:lnTo>
                    <a:pt x="8548" y="50"/>
                  </a:lnTo>
                  <a:lnTo>
                    <a:pt x="8352" y="197"/>
                  </a:lnTo>
                  <a:lnTo>
                    <a:pt x="8254" y="394"/>
                  </a:lnTo>
                  <a:lnTo>
                    <a:pt x="8205" y="590"/>
                  </a:lnTo>
                  <a:lnTo>
                    <a:pt x="8205" y="590"/>
                  </a:lnTo>
                  <a:lnTo>
                    <a:pt x="8254" y="836"/>
                  </a:lnTo>
                  <a:lnTo>
                    <a:pt x="8352" y="1032"/>
                  </a:lnTo>
                  <a:lnTo>
                    <a:pt x="8548" y="1130"/>
                  </a:lnTo>
                  <a:lnTo>
                    <a:pt x="8794" y="1179"/>
                  </a:lnTo>
                  <a:lnTo>
                    <a:pt x="11987" y="1179"/>
                  </a:lnTo>
                  <a:lnTo>
                    <a:pt x="11987" y="1179"/>
                  </a:lnTo>
                  <a:lnTo>
                    <a:pt x="12626" y="2653"/>
                  </a:lnTo>
                  <a:lnTo>
                    <a:pt x="12822" y="3243"/>
                  </a:lnTo>
                  <a:lnTo>
                    <a:pt x="12969" y="3783"/>
                  </a:lnTo>
                  <a:lnTo>
                    <a:pt x="13068" y="4323"/>
                  </a:lnTo>
                  <a:lnTo>
                    <a:pt x="13117" y="4962"/>
                  </a:lnTo>
                  <a:lnTo>
                    <a:pt x="13068" y="5699"/>
                  </a:lnTo>
                  <a:lnTo>
                    <a:pt x="13019" y="6583"/>
                  </a:lnTo>
                  <a:lnTo>
                    <a:pt x="11889" y="8253"/>
                  </a:lnTo>
                  <a:lnTo>
                    <a:pt x="9383" y="8253"/>
                  </a:lnTo>
                  <a:lnTo>
                    <a:pt x="9383" y="7074"/>
                  </a:lnTo>
                  <a:lnTo>
                    <a:pt x="99" y="7074"/>
                  </a:lnTo>
                  <a:lnTo>
                    <a:pt x="99" y="7074"/>
                  </a:lnTo>
                  <a:lnTo>
                    <a:pt x="1" y="7762"/>
                  </a:lnTo>
                  <a:lnTo>
                    <a:pt x="1" y="8450"/>
                  </a:lnTo>
                  <a:lnTo>
                    <a:pt x="1" y="10022"/>
                  </a:lnTo>
                  <a:lnTo>
                    <a:pt x="1" y="10022"/>
                  </a:lnTo>
                  <a:lnTo>
                    <a:pt x="50" y="10218"/>
                  </a:lnTo>
                  <a:lnTo>
                    <a:pt x="148" y="10415"/>
                  </a:lnTo>
                  <a:lnTo>
                    <a:pt x="345" y="10562"/>
                  </a:lnTo>
                  <a:lnTo>
                    <a:pt x="590" y="10562"/>
                  </a:lnTo>
                  <a:lnTo>
                    <a:pt x="12331" y="10562"/>
                  </a:lnTo>
                  <a:lnTo>
                    <a:pt x="15327" y="614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80"/>
            <p:cNvSpPr/>
            <p:nvPr/>
          </p:nvSpPr>
          <p:spPr>
            <a:xfrm>
              <a:off x="4366925" y="4356950"/>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7" name="Google Shape;2197;p80"/>
          <p:cNvGrpSpPr/>
          <p:nvPr/>
        </p:nvGrpSpPr>
        <p:grpSpPr>
          <a:xfrm>
            <a:off x="5384352" y="3944270"/>
            <a:ext cx="465198" cy="435559"/>
            <a:chOff x="4685000" y="4072050"/>
            <a:chExt cx="501075" cy="469150"/>
          </a:xfrm>
        </p:grpSpPr>
        <p:sp>
          <p:nvSpPr>
            <p:cNvPr id="2198" name="Google Shape;2198;p80"/>
            <p:cNvSpPr/>
            <p:nvPr/>
          </p:nvSpPr>
          <p:spPr>
            <a:xfrm>
              <a:off x="4685000" y="4072050"/>
              <a:ext cx="501075" cy="381950"/>
            </a:xfrm>
            <a:custGeom>
              <a:avLst/>
              <a:gdLst/>
              <a:ahLst/>
              <a:cxnLst/>
              <a:rect l="l" t="t" r="r" b="b"/>
              <a:pathLst>
                <a:path w="20043" h="15278" extrusionOk="0">
                  <a:moveTo>
                    <a:pt x="590" y="0"/>
                  </a:moveTo>
                  <a:lnTo>
                    <a:pt x="344" y="49"/>
                  </a:lnTo>
                  <a:lnTo>
                    <a:pt x="148" y="148"/>
                  </a:lnTo>
                  <a:lnTo>
                    <a:pt x="49" y="344"/>
                  </a:lnTo>
                  <a:lnTo>
                    <a:pt x="0" y="590"/>
                  </a:lnTo>
                  <a:lnTo>
                    <a:pt x="49" y="786"/>
                  </a:lnTo>
                  <a:lnTo>
                    <a:pt x="148" y="983"/>
                  </a:lnTo>
                  <a:lnTo>
                    <a:pt x="344" y="1130"/>
                  </a:lnTo>
                  <a:lnTo>
                    <a:pt x="590" y="1179"/>
                  </a:lnTo>
                  <a:lnTo>
                    <a:pt x="1228" y="1179"/>
                  </a:lnTo>
                  <a:lnTo>
                    <a:pt x="1228" y="14688"/>
                  </a:lnTo>
                  <a:lnTo>
                    <a:pt x="1278" y="14885"/>
                  </a:lnTo>
                  <a:lnTo>
                    <a:pt x="1376" y="15081"/>
                  </a:lnTo>
                  <a:lnTo>
                    <a:pt x="1572" y="15229"/>
                  </a:lnTo>
                  <a:lnTo>
                    <a:pt x="1818" y="15278"/>
                  </a:lnTo>
                  <a:lnTo>
                    <a:pt x="19453" y="15278"/>
                  </a:lnTo>
                  <a:lnTo>
                    <a:pt x="19699" y="15229"/>
                  </a:lnTo>
                  <a:lnTo>
                    <a:pt x="19895" y="15081"/>
                  </a:lnTo>
                  <a:lnTo>
                    <a:pt x="19993" y="14885"/>
                  </a:lnTo>
                  <a:lnTo>
                    <a:pt x="20043" y="14688"/>
                  </a:lnTo>
                  <a:lnTo>
                    <a:pt x="19993" y="14443"/>
                  </a:lnTo>
                  <a:lnTo>
                    <a:pt x="19895" y="14246"/>
                  </a:lnTo>
                  <a:lnTo>
                    <a:pt x="19699" y="14148"/>
                  </a:lnTo>
                  <a:lnTo>
                    <a:pt x="19453" y="14099"/>
                  </a:lnTo>
                  <a:lnTo>
                    <a:pt x="2407" y="14099"/>
                  </a:lnTo>
                  <a:lnTo>
                    <a:pt x="2407" y="590"/>
                  </a:lnTo>
                  <a:lnTo>
                    <a:pt x="2358" y="344"/>
                  </a:lnTo>
                  <a:lnTo>
                    <a:pt x="2211" y="148"/>
                  </a:lnTo>
                  <a:lnTo>
                    <a:pt x="2014" y="49"/>
                  </a:lnTo>
                  <a:lnTo>
                    <a:pt x="18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80"/>
            <p:cNvSpPr/>
            <p:nvPr/>
          </p:nvSpPr>
          <p:spPr>
            <a:xfrm>
              <a:off x="4685000" y="4072050"/>
              <a:ext cx="501075" cy="381950"/>
            </a:xfrm>
            <a:custGeom>
              <a:avLst/>
              <a:gdLst/>
              <a:ahLst/>
              <a:cxnLst/>
              <a:rect l="l" t="t" r="r" b="b"/>
              <a:pathLst>
                <a:path w="20043" h="15278" fill="none" extrusionOk="0">
                  <a:moveTo>
                    <a:pt x="19453" y="14099"/>
                  </a:moveTo>
                  <a:lnTo>
                    <a:pt x="2407" y="14099"/>
                  </a:lnTo>
                  <a:lnTo>
                    <a:pt x="2407" y="590"/>
                  </a:lnTo>
                  <a:lnTo>
                    <a:pt x="2407" y="590"/>
                  </a:lnTo>
                  <a:lnTo>
                    <a:pt x="2358" y="344"/>
                  </a:lnTo>
                  <a:lnTo>
                    <a:pt x="2211" y="148"/>
                  </a:lnTo>
                  <a:lnTo>
                    <a:pt x="2014" y="49"/>
                  </a:lnTo>
                  <a:lnTo>
                    <a:pt x="1818" y="0"/>
                  </a:lnTo>
                  <a:lnTo>
                    <a:pt x="590" y="0"/>
                  </a:lnTo>
                  <a:lnTo>
                    <a:pt x="590" y="0"/>
                  </a:lnTo>
                  <a:lnTo>
                    <a:pt x="344" y="49"/>
                  </a:lnTo>
                  <a:lnTo>
                    <a:pt x="148" y="148"/>
                  </a:lnTo>
                  <a:lnTo>
                    <a:pt x="49" y="344"/>
                  </a:lnTo>
                  <a:lnTo>
                    <a:pt x="0" y="590"/>
                  </a:lnTo>
                  <a:lnTo>
                    <a:pt x="0" y="590"/>
                  </a:lnTo>
                  <a:lnTo>
                    <a:pt x="49" y="786"/>
                  </a:lnTo>
                  <a:lnTo>
                    <a:pt x="148" y="983"/>
                  </a:lnTo>
                  <a:lnTo>
                    <a:pt x="344" y="1130"/>
                  </a:lnTo>
                  <a:lnTo>
                    <a:pt x="590" y="1179"/>
                  </a:lnTo>
                  <a:lnTo>
                    <a:pt x="1228" y="1179"/>
                  </a:lnTo>
                  <a:lnTo>
                    <a:pt x="1228" y="14688"/>
                  </a:lnTo>
                  <a:lnTo>
                    <a:pt x="1228" y="14688"/>
                  </a:lnTo>
                  <a:lnTo>
                    <a:pt x="1278" y="14885"/>
                  </a:lnTo>
                  <a:lnTo>
                    <a:pt x="1376" y="15081"/>
                  </a:lnTo>
                  <a:lnTo>
                    <a:pt x="1572" y="15229"/>
                  </a:lnTo>
                  <a:lnTo>
                    <a:pt x="1818" y="15278"/>
                  </a:lnTo>
                  <a:lnTo>
                    <a:pt x="19453" y="15278"/>
                  </a:lnTo>
                  <a:lnTo>
                    <a:pt x="19453" y="15278"/>
                  </a:lnTo>
                  <a:lnTo>
                    <a:pt x="19699" y="15229"/>
                  </a:lnTo>
                  <a:lnTo>
                    <a:pt x="19895" y="15081"/>
                  </a:lnTo>
                  <a:lnTo>
                    <a:pt x="19993" y="14885"/>
                  </a:lnTo>
                  <a:lnTo>
                    <a:pt x="20043" y="14688"/>
                  </a:lnTo>
                  <a:lnTo>
                    <a:pt x="20043" y="14688"/>
                  </a:lnTo>
                  <a:lnTo>
                    <a:pt x="19993" y="14443"/>
                  </a:lnTo>
                  <a:lnTo>
                    <a:pt x="19895" y="14246"/>
                  </a:lnTo>
                  <a:lnTo>
                    <a:pt x="19699" y="14148"/>
                  </a:lnTo>
                  <a:lnTo>
                    <a:pt x="19453" y="14099"/>
                  </a:lnTo>
                  <a:lnTo>
                    <a:pt x="19453" y="1409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80"/>
            <p:cNvSpPr/>
            <p:nvPr/>
          </p:nvSpPr>
          <p:spPr>
            <a:xfrm>
              <a:off x="5171325" y="4424500"/>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80"/>
            <p:cNvSpPr/>
            <p:nvPr/>
          </p:nvSpPr>
          <p:spPr>
            <a:xfrm>
              <a:off x="4774650" y="4247650"/>
              <a:ext cx="175625" cy="147400"/>
            </a:xfrm>
            <a:custGeom>
              <a:avLst/>
              <a:gdLst/>
              <a:ahLst/>
              <a:cxnLst/>
              <a:rect l="l" t="t" r="r" b="b"/>
              <a:pathLst>
                <a:path w="7025" h="5896" extrusionOk="0">
                  <a:moveTo>
                    <a:pt x="541" y="1"/>
                  </a:moveTo>
                  <a:lnTo>
                    <a:pt x="344" y="50"/>
                  </a:lnTo>
                  <a:lnTo>
                    <a:pt x="148" y="197"/>
                  </a:lnTo>
                  <a:lnTo>
                    <a:pt x="0" y="345"/>
                  </a:lnTo>
                  <a:lnTo>
                    <a:pt x="0" y="590"/>
                  </a:lnTo>
                  <a:lnTo>
                    <a:pt x="0" y="5896"/>
                  </a:lnTo>
                  <a:lnTo>
                    <a:pt x="7025" y="5896"/>
                  </a:lnTo>
                  <a:lnTo>
                    <a:pt x="7025" y="590"/>
                  </a:lnTo>
                  <a:lnTo>
                    <a:pt x="6976" y="345"/>
                  </a:lnTo>
                  <a:lnTo>
                    <a:pt x="6828" y="197"/>
                  </a:lnTo>
                  <a:lnTo>
                    <a:pt x="6681" y="50"/>
                  </a:lnTo>
                  <a:lnTo>
                    <a:pt x="6435" y="1"/>
                  </a:lnTo>
                  <a:lnTo>
                    <a:pt x="5257" y="1"/>
                  </a:lnTo>
                  <a:lnTo>
                    <a:pt x="5257" y="2359"/>
                  </a:lnTo>
                  <a:lnTo>
                    <a:pt x="5207" y="2604"/>
                  </a:lnTo>
                  <a:lnTo>
                    <a:pt x="5109" y="2752"/>
                  </a:lnTo>
                  <a:lnTo>
                    <a:pt x="4913" y="2899"/>
                  </a:lnTo>
                  <a:lnTo>
                    <a:pt x="4667" y="2948"/>
                  </a:lnTo>
                  <a:lnTo>
                    <a:pt x="2309" y="2948"/>
                  </a:lnTo>
                  <a:lnTo>
                    <a:pt x="2113" y="2899"/>
                  </a:lnTo>
                  <a:lnTo>
                    <a:pt x="1916" y="2752"/>
                  </a:lnTo>
                  <a:lnTo>
                    <a:pt x="1769" y="2604"/>
                  </a:lnTo>
                  <a:lnTo>
                    <a:pt x="1720" y="2359"/>
                  </a:lnTo>
                  <a:lnTo>
                    <a:pt x="17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80"/>
            <p:cNvSpPr/>
            <p:nvPr/>
          </p:nvSpPr>
          <p:spPr>
            <a:xfrm>
              <a:off x="4774650" y="4247650"/>
              <a:ext cx="175625" cy="147400"/>
            </a:xfrm>
            <a:custGeom>
              <a:avLst/>
              <a:gdLst/>
              <a:ahLst/>
              <a:cxnLst/>
              <a:rect l="l" t="t" r="r" b="b"/>
              <a:pathLst>
                <a:path w="7025" h="5896" fill="none" extrusionOk="0">
                  <a:moveTo>
                    <a:pt x="541" y="1"/>
                  </a:moveTo>
                  <a:lnTo>
                    <a:pt x="541" y="1"/>
                  </a:lnTo>
                  <a:lnTo>
                    <a:pt x="344" y="50"/>
                  </a:lnTo>
                  <a:lnTo>
                    <a:pt x="148" y="197"/>
                  </a:lnTo>
                  <a:lnTo>
                    <a:pt x="0" y="345"/>
                  </a:lnTo>
                  <a:lnTo>
                    <a:pt x="0" y="590"/>
                  </a:lnTo>
                  <a:lnTo>
                    <a:pt x="0" y="5896"/>
                  </a:lnTo>
                  <a:lnTo>
                    <a:pt x="7025" y="5896"/>
                  </a:lnTo>
                  <a:lnTo>
                    <a:pt x="7025" y="590"/>
                  </a:lnTo>
                  <a:lnTo>
                    <a:pt x="7025" y="590"/>
                  </a:lnTo>
                  <a:lnTo>
                    <a:pt x="6976" y="345"/>
                  </a:lnTo>
                  <a:lnTo>
                    <a:pt x="6828" y="197"/>
                  </a:lnTo>
                  <a:lnTo>
                    <a:pt x="6681" y="50"/>
                  </a:lnTo>
                  <a:lnTo>
                    <a:pt x="6435" y="1"/>
                  </a:lnTo>
                  <a:lnTo>
                    <a:pt x="5257" y="1"/>
                  </a:lnTo>
                  <a:lnTo>
                    <a:pt x="5257" y="2359"/>
                  </a:lnTo>
                  <a:lnTo>
                    <a:pt x="5257" y="2359"/>
                  </a:lnTo>
                  <a:lnTo>
                    <a:pt x="5207" y="2604"/>
                  </a:lnTo>
                  <a:lnTo>
                    <a:pt x="5109" y="2752"/>
                  </a:lnTo>
                  <a:lnTo>
                    <a:pt x="4913" y="2899"/>
                  </a:lnTo>
                  <a:lnTo>
                    <a:pt x="4667" y="2948"/>
                  </a:lnTo>
                  <a:lnTo>
                    <a:pt x="2309" y="2948"/>
                  </a:lnTo>
                  <a:lnTo>
                    <a:pt x="2309" y="2948"/>
                  </a:lnTo>
                  <a:lnTo>
                    <a:pt x="2113" y="2899"/>
                  </a:lnTo>
                  <a:lnTo>
                    <a:pt x="1916" y="2752"/>
                  </a:lnTo>
                  <a:lnTo>
                    <a:pt x="1769" y="2604"/>
                  </a:lnTo>
                  <a:lnTo>
                    <a:pt x="1720" y="2359"/>
                  </a:lnTo>
                  <a:lnTo>
                    <a:pt x="1720" y="1"/>
                  </a:lnTo>
                  <a:lnTo>
                    <a:pt x="54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80"/>
            <p:cNvSpPr/>
            <p:nvPr/>
          </p:nvSpPr>
          <p:spPr>
            <a:xfrm>
              <a:off x="4788150" y="424765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80"/>
            <p:cNvSpPr/>
            <p:nvPr/>
          </p:nvSpPr>
          <p:spPr>
            <a:xfrm>
              <a:off x="4847100" y="4247650"/>
              <a:ext cx="29500" cy="44250"/>
            </a:xfrm>
            <a:custGeom>
              <a:avLst/>
              <a:gdLst/>
              <a:ahLst/>
              <a:cxnLst/>
              <a:rect l="l" t="t" r="r" b="b"/>
              <a:pathLst>
                <a:path w="1180" h="1770" extrusionOk="0">
                  <a:moveTo>
                    <a:pt x="1" y="1"/>
                  </a:moveTo>
                  <a:lnTo>
                    <a:pt x="1" y="1769"/>
                  </a:lnTo>
                  <a:lnTo>
                    <a:pt x="1180" y="1769"/>
                  </a:lnTo>
                  <a:lnTo>
                    <a:pt x="11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80"/>
            <p:cNvSpPr/>
            <p:nvPr/>
          </p:nvSpPr>
          <p:spPr>
            <a:xfrm>
              <a:off x="4979725" y="4247650"/>
              <a:ext cx="175650" cy="147400"/>
            </a:xfrm>
            <a:custGeom>
              <a:avLst/>
              <a:gdLst/>
              <a:ahLst/>
              <a:cxnLst/>
              <a:rect l="l" t="t" r="r" b="b"/>
              <a:pathLst>
                <a:path w="7026" h="5896" extrusionOk="0">
                  <a:moveTo>
                    <a:pt x="590" y="1"/>
                  </a:moveTo>
                  <a:lnTo>
                    <a:pt x="345" y="50"/>
                  </a:lnTo>
                  <a:lnTo>
                    <a:pt x="148" y="197"/>
                  </a:lnTo>
                  <a:lnTo>
                    <a:pt x="50" y="345"/>
                  </a:lnTo>
                  <a:lnTo>
                    <a:pt x="1" y="590"/>
                  </a:lnTo>
                  <a:lnTo>
                    <a:pt x="1" y="5896"/>
                  </a:lnTo>
                  <a:lnTo>
                    <a:pt x="7026" y="5896"/>
                  </a:lnTo>
                  <a:lnTo>
                    <a:pt x="7026" y="590"/>
                  </a:lnTo>
                  <a:lnTo>
                    <a:pt x="6976" y="345"/>
                  </a:lnTo>
                  <a:lnTo>
                    <a:pt x="6878" y="197"/>
                  </a:lnTo>
                  <a:lnTo>
                    <a:pt x="6682" y="50"/>
                  </a:lnTo>
                  <a:lnTo>
                    <a:pt x="6436" y="1"/>
                  </a:lnTo>
                  <a:lnTo>
                    <a:pt x="5257" y="1"/>
                  </a:lnTo>
                  <a:lnTo>
                    <a:pt x="5257" y="2359"/>
                  </a:lnTo>
                  <a:lnTo>
                    <a:pt x="5208" y="2604"/>
                  </a:lnTo>
                  <a:lnTo>
                    <a:pt x="5110" y="2752"/>
                  </a:lnTo>
                  <a:lnTo>
                    <a:pt x="4913" y="2899"/>
                  </a:lnTo>
                  <a:lnTo>
                    <a:pt x="4668" y="2948"/>
                  </a:lnTo>
                  <a:lnTo>
                    <a:pt x="2359" y="2948"/>
                  </a:lnTo>
                  <a:lnTo>
                    <a:pt x="2113" y="2899"/>
                  </a:lnTo>
                  <a:lnTo>
                    <a:pt x="1917" y="2752"/>
                  </a:lnTo>
                  <a:lnTo>
                    <a:pt x="1818" y="2604"/>
                  </a:lnTo>
                  <a:lnTo>
                    <a:pt x="1769" y="2359"/>
                  </a:lnTo>
                  <a:lnTo>
                    <a:pt x="17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80"/>
            <p:cNvSpPr/>
            <p:nvPr/>
          </p:nvSpPr>
          <p:spPr>
            <a:xfrm>
              <a:off x="4979725" y="4247650"/>
              <a:ext cx="175650" cy="147400"/>
            </a:xfrm>
            <a:custGeom>
              <a:avLst/>
              <a:gdLst/>
              <a:ahLst/>
              <a:cxnLst/>
              <a:rect l="l" t="t" r="r" b="b"/>
              <a:pathLst>
                <a:path w="7026" h="5896" fill="none" extrusionOk="0">
                  <a:moveTo>
                    <a:pt x="7026" y="590"/>
                  </a:moveTo>
                  <a:lnTo>
                    <a:pt x="7026" y="590"/>
                  </a:lnTo>
                  <a:lnTo>
                    <a:pt x="6976" y="345"/>
                  </a:lnTo>
                  <a:lnTo>
                    <a:pt x="6878" y="197"/>
                  </a:lnTo>
                  <a:lnTo>
                    <a:pt x="6682" y="50"/>
                  </a:lnTo>
                  <a:lnTo>
                    <a:pt x="6436" y="1"/>
                  </a:lnTo>
                  <a:lnTo>
                    <a:pt x="5257" y="1"/>
                  </a:lnTo>
                  <a:lnTo>
                    <a:pt x="5257" y="2359"/>
                  </a:lnTo>
                  <a:lnTo>
                    <a:pt x="5257" y="2359"/>
                  </a:lnTo>
                  <a:lnTo>
                    <a:pt x="5208" y="2604"/>
                  </a:lnTo>
                  <a:lnTo>
                    <a:pt x="5110" y="2752"/>
                  </a:lnTo>
                  <a:lnTo>
                    <a:pt x="4913" y="2899"/>
                  </a:lnTo>
                  <a:lnTo>
                    <a:pt x="4668" y="2948"/>
                  </a:lnTo>
                  <a:lnTo>
                    <a:pt x="2359" y="2948"/>
                  </a:lnTo>
                  <a:lnTo>
                    <a:pt x="2359" y="2948"/>
                  </a:lnTo>
                  <a:lnTo>
                    <a:pt x="2113" y="2899"/>
                  </a:lnTo>
                  <a:lnTo>
                    <a:pt x="1917" y="2752"/>
                  </a:lnTo>
                  <a:lnTo>
                    <a:pt x="1818" y="2604"/>
                  </a:lnTo>
                  <a:lnTo>
                    <a:pt x="1769" y="2359"/>
                  </a:lnTo>
                  <a:lnTo>
                    <a:pt x="1769" y="1"/>
                  </a:lnTo>
                  <a:lnTo>
                    <a:pt x="590" y="1"/>
                  </a:lnTo>
                  <a:lnTo>
                    <a:pt x="590" y="1"/>
                  </a:lnTo>
                  <a:lnTo>
                    <a:pt x="345" y="50"/>
                  </a:lnTo>
                  <a:lnTo>
                    <a:pt x="148" y="197"/>
                  </a:lnTo>
                  <a:lnTo>
                    <a:pt x="50" y="345"/>
                  </a:lnTo>
                  <a:lnTo>
                    <a:pt x="1" y="590"/>
                  </a:lnTo>
                  <a:lnTo>
                    <a:pt x="1" y="5896"/>
                  </a:lnTo>
                  <a:lnTo>
                    <a:pt x="7026" y="5896"/>
                  </a:lnTo>
                  <a:lnTo>
                    <a:pt x="7026" y="5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80"/>
            <p:cNvSpPr/>
            <p:nvPr/>
          </p:nvSpPr>
          <p:spPr>
            <a:xfrm>
              <a:off x="5155350" y="426240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80"/>
            <p:cNvSpPr/>
            <p:nvPr/>
          </p:nvSpPr>
          <p:spPr>
            <a:xfrm>
              <a:off x="5053425" y="4247650"/>
              <a:ext cx="29500" cy="44250"/>
            </a:xfrm>
            <a:custGeom>
              <a:avLst/>
              <a:gdLst/>
              <a:ahLst/>
              <a:cxnLst/>
              <a:rect l="l" t="t" r="r" b="b"/>
              <a:pathLst>
                <a:path w="1180" h="1770" extrusionOk="0">
                  <a:moveTo>
                    <a:pt x="0" y="1"/>
                  </a:moveTo>
                  <a:lnTo>
                    <a:pt x="0" y="1769"/>
                  </a:lnTo>
                  <a:lnTo>
                    <a:pt x="1179" y="1769"/>
                  </a:lnTo>
                  <a:lnTo>
                    <a:pt x="11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80"/>
            <p:cNvSpPr/>
            <p:nvPr/>
          </p:nvSpPr>
          <p:spPr>
            <a:xfrm>
              <a:off x="4876575" y="4072050"/>
              <a:ext cx="176875" cy="146150"/>
            </a:xfrm>
            <a:custGeom>
              <a:avLst/>
              <a:gdLst/>
              <a:ahLst/>
              <a:cxnLst/>
              <a:rect l="l" t="t" r="r" b="b"/>
              <a:pathLst>
                <a:path w="7075" h="5846" extrusionOk="0">
                  <a:moveTo>
                    <a:pt x="590" y="0"/>
                  </a:moveTo>
                  <a:lnTo>
                    <a:pt x="344" y="49"/>
                  </a:lnTo>
                  <a:lnTo>
                    <a:pt x="197" y="148"/>
                  </a:lnTo>
                  <a:lnTo>
                    <a:pt x="50" y="344"/>
                  </a:lnTo>
                  <a:lnTo>
                    <a:pt x="1" y="590"/>
                  </a:lnTo>
                  <a:lnTo>
                    <a:pt x="1" y="5846"/>
                  </a:lnTo>
                  <a:lnTo>
                    <a:pt x="7074" y="5846"/>
                  </a:lnTo>
                  <a:lnTo>
                    <a:pt x="7074" y="590"/>
                  </a:lnTo>
                  <a:lnTo>
                    <a:pt x="7025" y="344"/>
                  </a:lnTo>
                  <a:lnTo>
                    <a:pt x="6878" y="148"/>
                  </a:lnTo>
                  <a:lnTo>
                    <a:pt x="6681" y="49"/>
                  </a:lnTo>
                  <a:lnTo>
                    <a:pt x="6485" y="0"/>
                  </a:lnTo>
                  <a:lnTo>
                    <a:pt x="5306" y="0"/>
                  </a:lnTo>
                  <a:lnTo>
                    <a:pt x="5306" y="2358"/>
                  </a:lnTo>
                  <a:lnTo>
                    <a:pt x="5257" y="2555"/>
                  </a:lnTo>
                  <a:lnTo>
                    <a:pt x="5109" y="2751"/>
                  </a:lnTo>
                  <a:lnTo>
                    <a:pt x="4913" y="2899"/>
                  </a:lnTo>
                  <a:lnTo>
                    <a:pt x="4716" y="2948"/>
                  </a:lnTo>
                  <a:lnTo>
                    <a:pt x="2358" y="2948"/>
                  </a:lnTo>
                  <a:lnTo>
                    <a:pt x="2113" y="2899"/>
                  </a:lnTo>
                  <a:lnTo>
                    <a:pt x="1965" y="2751"/>
                  </a:lnTo>
                  <a:lnTo>
                    <a:pt x="1818" y="2555"/>
                  </a:lnTo>
                  <a:lnTo>
                    <a:pt x="1769" y="2358"/>
                  </a:lnTo>
                  <a:lnTo>
                    <a:pt x="1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80"/>
            <p:cNvSpPr/>
            <p:nvPr/>
          </p:nvSpPr>
          <p:spPr>
            <a:xfrm>
              <a:off x="4876575" y="4072050"/>
              <a:ext cx="176875" cy="146150"/>
            </a:xfrm>
            <a:custGeom>
              <a:avLst/>
              <a:gdLst/>
              <a:ahLst/>
              <a:cxnLst/>
              <a:rect l="l" t="t" r="r" b="b"/>
              <a:pathLst>
                <a:path w="7075" h="5846" fill="none" extrusionOk="0">
                  <a:moveTo>
                    <a:pt x="7074" y="590"/>
                  </a:moveTo>
                  <a:lnTo>
                    <a:pt x="7074" y="590"/>
                  </a:lnTo>
                  <a:lnTo>
                    <a:pt x="7025" y="344"/>
                  </a:lnTo>
                  <a:lnTo>
                    <a:pt x="6878" y="148"/>
                  </a:lnTo>
                  <a:lnTo>
                    <a:pt x="6681" y="49"/>
                  </a:lnTo>
                  <a:lnTo>
                    <a:pt x="6485" y="0"/>
                  </a:lnTo>
                  <a:lnTo>
                    <a:pt x="5306" y="0"/>
                  </a:lnTo>
                  <a:lnTo>
                    <a:pt x="5306" y="2358"/>
                  </a:lnTo>
                  <a:lnTo>
                    <a:pt x="5306" y="2358"/>
                  </a:lnTo>
                  <a:lnTo>
                    <a:pt x="5257" y="2555"/>
                  </a:lnTo>
                  <a:lnTo>
                    <a:pt x="5109" y="2751"/>
                  </a:lnTo>
                  <a:lnTo>
                    <a:pt x="4913" y="2899"/>
                  </a:lnTo>
                  <a:lnTo>
                    <a:pt x="4716" y="2948"/>
                  </a:lnTo>
                  <a:lnTo>
                    <a:pt x="2358" y="2948"/>
                  </a:lnTo>
                  <a:lnTo>
                    <a:pt x="2358" y="2948"/>
                  </a:lnTo>
                  <a:lnTo>
                    <a:pt x="2113" y="2899"/>
                  </a:lnTo>
                  <a:lnTo>
                    <a:pt x="1965" y="2751"/>
                  </a:lnTo>
                  <a:lnTo>
                    <a:pt x="1818" y="2555"/>
                  </a:lnTo>
                  <a:lnTo>
                    <a:pt x="1769" y="2358"/>
                  </a:lnTo>
                  <a:lnTo>
                    <a:pt x="1769" y="0"/>
                  </a:lnTo>
                  <a:lnTo>
                    <a:pt x="590" y="0"/>
                  </a:lnTo>
                  <a:lnTo>
                    <a:pt x="590" y="0"/>
                  </a:lnTo>
                  <a:lnTo>
                    <a:pt x="344" y="49"/>
                  </a:lnTo>
                  <a:lnTo>
                    <a:pt x="197" y="148"/>
                  </a:lnTo>
                  <a:lnTo>
                    <a:pt x="50" y="344"/>
                  </a:lnTo>
                  <a:lnTo>
                    <a:pt x="1" y="590"/>
                  </a:lnTo>
                  <a:lnTo>
                    <a:pt x="1" y="5846"/>
                  </a:lnTo>
                  <a:lnTo>
                    <a:pt x="7074" y="5846"/>
                  </a:lnTo>
                  <a:lnTo>
                    <a:pt x="7074" y="5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80"/>
            <p:cNvSpPr/>
            <p:nvPr/>
          </p:nvSpPr>
          <p:spPr>
            <a:xfrm>
              <a:off x="5053425" y="4086775"/>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80"/>
            <p:cNvSpPr/>
            <p:nvPr/>
          </p:nvSpPr>
          <p:spPr>
            <a:xfrm>
              <a:off x="4950250" y="4072050"/>
              <a:ext cx="29500" cy="44225"/>
            </a:xfrm>
            <a:custGeom>
              <a:avLst/>
              <a:gdLst/>
              <a:ahLst/>
              <a:cxnLst/>
              <a:rect l="l" t="t" r="r" b="b"/>
              <a:pathLst>
                <a:path w="1180" h="1769" extrusionOk="0">
                  <a:moveTo>
                    <a:pt x="1" y="0"/>
                  </a:moveTo>
                  <a:lnTo>
                    <a:pt x="1" y="1769"/>
                  </a:lnTo>
                  <a:lnTo>
                    <a:pt x="1180" y="1769"/>
                  </a:lnTo>
                  <a:lnTo>
                    <a:pt x="11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80"/>
            <p:cNvSpPr/>
            <p:nvPr/>
          </p:nvSpPr>
          <p:spPr>
            <a:xfrm>
              <a:off x="4759900" y="4482225"/>
              <a:ext cx="57750" cy="58975"/>
            </a:xfrm>
            <a:custGeom>
              <a:avLst/>
              <a:gdLst/>
              <a:ahLst/>
              <a:cxnLst/>
              <a:rect l="l" t="t" r="r" b="b"/>
              <a:pathLst>
                <a:path w="2310" h="2359" extrusionOk="0">
                  <a:moveTo>
                    <a:pt x="1131" y="0"/>
                  </a:moveTo>
                  <a:lnTo>
                    <a:pt x="934" y="50"/>
                  </a:lnTo>
                  <a:lnTo>
                    <a:pt x="689" y="99"/>
                  </a:lnTo>
                  <a:lnTo>
                    <a:pt x="492" y="246"/>
                  </a:lnTo>
                  <a:lnTo>
                    <a:pt x="345" y="344"/>
                  </a:lnTo>
                  <a:lnTo>
                    <a:pt x="197" y="541"/>
                  </a:lnTo>
                  <a:lnTo>
                    <a:pt x="50" y="737"/>
                  </a:lnTo>
                  <a:lnTo>
                    <a:pt x="1" y="983"/>
                  </a:lnTo>
                  <a:lnTo>
                    <a:pt x="1" y="1179"/>
                  </a:lnTo>
                  <a:lnTo>
                    <a:pt x="1" y="1425"/>
                  </a:lnTo>
                  <a:lnTo>
                    <a:pt x="50" y="1671"/>
                  </a:lnTo>
                  <a:lnTo>
                    <a:pt x="197" y="1867"/>
                  </a:lnTo>
                  <a:lnTo>
                    <a:pt x="345" y="2015"/>
                  </a:lnTo>
                  <a:lnTo>
                    <a:pt x="492" y="2162"/>
                  </a:lnTo>
                  <a:lnTo>
                    <a:pt x="689" y="2260"/>
                  </a:lnTo>
                  <a:lnTo>
                    <a:pt x="934" y="2358"/>
                  </a:lnTo>
                  <a:lnTo>
                    <a:pt x="1376" y="2358"/>
                  </a:lnTo>
                  <a:lnTo>
                    <a:pt x="1622" y="2260"/>
                  </a:lnTo>
                  <a:lnTo>
                    <a:pt x="1818" y="2162"/>
                  </a:lnTo>
                  <a:lnTo>
                    <a:pt x="1966" y="2015"/>
                  </a:lnTo>
                  <a:lnTo>
                    <a:pt x="2113" y="1867"/>
                  </a:lnTo>
                  <a:lnTo>
                    <a:pt x="2211" y="1671"/>
                  </a:lnTo>
                  <a:lnTo>
                    <a:pt x="2310" y="1425"/>
                  </a:lnTo>
                  <a:lnTo>
                    <a:pt x="2310" y="1179"/>
                  </a:lnTo>
                  <a:lnTo>
                    <a:pt x="2310" y="983"/>
                  </a:lnTo>
                  <a:lnTo>
                    <a:pt x="2211" y="737"/>
                  </a:lnTo>
                  <a:lnTo>
                    <a:pt x="2113" y="541"/>
                  </a:lnTo>
                  <a:lnTo>
                    <a:pt x="1966" y="344"/>
                  </a:lnTo>
                  <a:lnTo>
                    <a:pt x="1818" y="246"/>
                  </a:lnTo>
                  <a:lnTo>
                    <a:pt x="1622" y="99"/>
                  </a:lnTo>
                  <a:lnTo>
                    <a:pt x="1376" y="50"/>
                  </a:lnTo>
                  <a:lnTo>
                    <a:pt x="1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80"/>
            <p:cNvSpPr/>
            <p:nvPr/>
          </p:nvSpPr>
          <p:spPr>
            <a:xfrm>
              <a:off x="4759900" y="4482225"/>
              <a:ext cx="57750" cy="58975"/>
            </a:xfrm>
            <a:custGeom>
              <a:avLst/>
              <a:gdLst/>
              <a:ahLst/>
              <a:cxnLst/>
              <a:rect l="l" t="t" r="r" b="b"/>
              <a:pathLst>
                <a:path w="2310" h="2359" fill="none" extrusionOk="0">
                  <a:moveTo>
                    <a:pt x="2310" y="1179"/>
                  </a:moveTo>
                  <a:lnTo>
                    <a:pt x="2310" y="1179"/>
                  </a:lnTo>
                  <a:lnTo>
                    <a:pt x="2310" y="1425"/>
                  </a:lnTo>
                  <a:lnTo>
                    <a:pt x="2211" y="1671"/>
                  </a:lnTo>
                  <a:lnTo>
                    <a:pt x="2113" y="1867"/>
                  </a:lnTo>
                  <a:lnTo>
                    <a:pt x="1966" y="2015"/>
                  </a:lnTo>
                  <a:lnTo>
                    <a:pt x="1818" y="2162"/>
                  </a:lnTo>
                  <a:lnTo>
                    <a:pt x="1622" y="2260"/>
                  </a:lnTo>
                  <a:lnTo>
                    <a:pt x="1376" y="2358"/>
                  </a:lnTo>
                  <a:lnTo>
                    <a:pt x="1131" y="2358"/>
                  </a:lnTo>
                  <a:lnTo>
                    <a:pt x="1131" y="2358"/>
                  </a:lnTo>
                  <a:lnTo>
                    <a:pt x="934" y="2358"/>
                  </a:lnTo>
                  <a:lnTo>
                    <a:pt x="689" y="2260"/>
                  </a:lnTo>
                  <a:lnTo>
                    <a:pt x="492" y="2162"/>
                  </a:lnTo>
                  <a:lnTo>
                    <a:pt x="345" y="2015"/>
                  </a:lnTo>
                  <a:lnTo>
                    <a:pt x="197" y="1867"/>
                  </a:lnTo>
                  <a:lnTo>
                    <a:pt x="50" y="1671"/>
                  </a:lnTo>
                  <a:lnTo>
                    <a:pt x="1" y="1425"/>
                  </a:lnTo>
                  <a:lnTo>
                    <a:pt x="1" y="1179"/>
                  </a:lnTo>
                  <a:lnTo>
                    <a:pt x="1" y="1179"/>
                  </a:lnTo>
                  <a:lnTo>
                    <a:pt x="1" y="983"/>
                  </a:lnTo>
                  <a:lnTo>
                    <a:pt x="50" y="737"/>
                  </a:lnTo>
                  <a:lnTo>
                    <a:pt x="197" y="541"/>
                  </a:lnTo>
                  <a:lnTo>
                    <a:pt x="345" y="344"/>
                  </a:lnTo>
                  <a:lnTo>
                    <a:pt x="492" y="246"/>
                  </a:lnTo>
                  <a:lnTo>
                    <a:pt x="689" y="99"/>
                  </a:lnTo>
                  <a:lnTo>
                    <a:pt x="934" y="50"/>
                  </a:lnTo>
                  <a:lnTo>
                    <a:pt x="1131" y="0"/>
                  </a:lnTo>
                  <a:lnTo>
                    <a:pt x="1131" y="0"/>
                  </a:lnTo>
                  <a:lnTo>
                    <a:pt x="1376" y="50"/>
                  </a:lnTo>
                  <a:lnTo>
                    <a:pt x="1622" y="99"/>
                  </a:lnTo>
                  <a:lnTo>
                    <a:pt x="1818" y="246"/>
                  </a:lnTo>
                  <a:lnTo>
                    <a:pt x="1966" y="344"/>
                  </a:lnTo>
                  <a:lnTo>
                    <a:pt x="2113" y="541"/>
                  </a:lnTo>
                  <a:lnTo>
                    <a:pt x="2211" y="737"/>
                  </a:lnTo>
                  <a:lnTo>
                    <a:pt x="2310" y="983"/>
                  </a:lnTo>
                  <a:lnTo>
                    <a:pt x="2310" y="1179"/>
                  </a:lnTo>
                  <a:lnTo>
                    <a:pt x="2310" y="117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80"/>
            <p:cNvSpPr/>
            <p:nvPr/>
          </p:nvSpPr>
          <p:spPr>
            <a:xfrm>
              <a:off x="4817625" y="451170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80"/>
            <p:cNvSpPr/>
            <p:nvPr/>
          </p:nvSpPr>
          <p:spPr>
            <a:xfrm>
              <a:off x="5053425" y="4482225"/>
              <a:ext cx="57750" cy="58975"/>
            </a:xfrm>
            <a:custGeom>
              <a:avLst/>
              <a:gdLst/>
              <a:ahLst/>
              <a:cxnLst/>
              <a:rect l="l" t="t" r="r" b="b"/>
              <a:pathLst>
                <a:path w="2310" h="2359" extrusionOk="0">
                  <a:moveTo>
                    <a:pt x="1179" y="0"/>
                  </a:moveTo>
                  <a:lnTo>
                    <a:pt x="934" y="50"/>
                  </a:lnTo>
                  <a:lnTo>
                    <a:pt x="688" y="99"/>
                  </a:lnTo>
                  <a:lnTo>
                    <a:pt x="492" y="246"/>
                  </a:lnTo>
                  <a:lnTo>
                    <a:pt x="344" y="344"/>
                  </a:lnTo>
                  <a:lnTo>
                    <a:pt x="197" y="541"/>
                  </a:lnTo>
                  <a:lnTo>
                    <a:pt x="99" y="737"/>
                  </a:lnTo>
                  <a:lnTo>
                    <a:pt x="0" y="983"/>
                  </a:lnTo>
                  <a:lnTo>
                    <a:pt x="0" y="1179"/>
                  </a:lnTo>
                  <a:lnTo>
                    <a:pt x="0" y="1425"/>
                  </a:lnTo>
                  <a:lnTo>
                    <a:pt x="99" y="1671"/>
                  </a:lnTo>
                  <a:lnTo>
                    <a:pt x="197" y="1867"/>
                  </a:lnTo>
                  <a:lnTo>
                    <a:pt x="344" y="2015"/>
                  </a:lnTo>
                  <a:lnTo>
                    <a:pt x="492" y="2162"/>
                  </a:lnTo>
                  <a:lnTo>
                    <a:pt x="688" y="2260"/>
                  </a:lnTo>
                  <a:lnTo>
                    <a:pt x="934" y="2358"/>
                  </a:lnTo>
                  <a:lnTo>
                    <a:pt x="1376" y="2358"/>
                  </a:lnTo>
                  <a:lnTo>
                    <a:pt x="1621" y="2260"/>
                  </a:lnTo>
                  <a:lnTo>
                    <a:pt x="1818" y="2162"/>
                  </a:lnTo>
                  <a:lnTo>
                    <a:pt x="1965" y="2015"/>
                  </a:lnTo>
                  <a:lnTo>
                    <a:pt x="2113" y="1867"/>
                  </a:lnTo>
                  <a:lnTo>
                    <a:pt x="2260" y="1671"/>
                  </a:lnTo>
                  <a:lnTo>
                    <a:pt x="2309" y="1425"/>
                  </a:lnTo>
                  <a:lnTo>
                    <a:pt x="2309" y="1179"/>
                  </a:lnTo>
                  <a:lnTo>
                    <a:pt x="2309" y="983"/>
                  </a:lnTo>
                  <a:lnTo>
                    <a:pt x="2260" y="737"/>
                  </a:lnTo>
                  <a:lnTo>
                    <a:pt x="2113" y="541"/>
                  </a:lnTo>
                  <a:lnTo>
                    <a:pt x="1965" y="344"/>
                  </a:lnTo>
                  <a:lnTo>
                    <a:pt x="1818" y="246"/>
                  </a:lnTo>
                  <a:lnTo>
                    <a:pt x="1621" y="99"/>
                  </a:lnTo>
                  <a:lnTo>
                    <a:pt x="1376" y="50"/>
                  </a:lnTo>
                  <a:lnTo>
                    <a:pt x="11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80"/>
            <p:cNvSpPr/>
            <p:nvPr/>
          </p:nvSpPr>
          <p:spPr>
            <a:xfrm>
              <a:off x="5053425" y="4482225"/>
              <a:ext cx="57750" cy="58975"/>
            </a:xfrm>
            <a:custGeom>
              <a:avLst/>
              <a:gdLst/>
              <a:ahLst/>
              <a:cxnLst/>
              <a:rect l="l" t="t" r="r" b="b"/>
              <a:pathLst>
                <a:path w="2310" h="2359" fill="none" extrusionOk="0">
                  <a:moveTo>
                    <a:pt x="2309" y="1179"/>
                  </a:moveTo>
                  <a:lnTo>
                    <a:pt x="2309" y="1179"/>
                  </a:lnTo>
                  <a:lnTo>
                    <a:pt x="2309" y="1425"/>
                  </a:lnTo>
                  <a:lnTo>
                    <a:pt x="2260" y="1671"/>
                  </a:lnTo>
                  <a:lnTo>
                    <a:pt x="2113" y="1867"/>
                  </a:lnTo>
                  <a:lnTo>
                    <a:pt x="1965" y="2015"/>
                  </a:lnTo>
                  <a:lnTo>
                    <a:pt x="1818" y="2162"/>
                  </a:lnTo>
                  <a:lnTo>
                    <a:pt x="1621" y="2260"/>
                  </a:lnTo>
                  <a:lnTo>
                    <a:pt x="1376" y="2358"/>
                  </a:lnTo>
                  <a:lnTo>
                    <a:pt x="1179" y="2358"/>
                  </a:lnTo>
                  <a:lnTo>
                    <a:pt x="1179" y="2358"/>
                  </a:lnTo>
                  <a:lnTo>
                    <a:pt x="934" y="2358"/>
                  </a:lnTo>
                  <a:lnTo>
                    <a:pt x="688" y="2260"/>
                  </a:lnTo>
                  <a:lnTo>
                    <a:pt x="492" y="2162"/>
                  </a:lnTo>
                  <a:lnTo>
                    <a:pt x="344" y="2015"/>
                  </a:lnTo>
                  <a:lnTo>
                    <a:pt x="197" y="1867"/>
                  </a:lnTo>
                  <a:lnTo>
                    <a:pt x="99" y="1671"/>
                  </a:lnTo>
                  <a:lnTo>
                    <a:pt x="0" y="1425"/>
                  </a:lnTo>
                  <a:lnTo>
                    <a:pt x="0" y="1179"/>
                  </a:lnTo>
                  <a:lnTo>
                    <a:pt x="0" y="1179"/>
                  </a:lnTo>
                  <a:lnTo>
                    <a:pt x="0" y="983"/>
                  </a:lnTo>
                  <a:lnTo>
                    <a:pt x="99" y="737"/>
                  </a:lnTo>
                  <a:lnTo>
                    <a:pt x="197" y="541"/>
                  </a:lnTo>
                  <a:lnTo>
                    <a:pt x="344" y="344"/>
                  </a:lnTo>
                  <a:lnTo>
                    <a:pt x="492" y="246"/>
                  </a:lnTo>
                  <a:lnTo>
                    <a:pt x="688" y="99"/>
                  </a:lnTo>
                  <a:lnTo>
                    <a:pt x="934" y="50"/>
                  </a:lnTo>
                  <a:lnTo>
                    <a:pt x="1179" y="0"/>
                  </a:lnTo>
                  <a:lnTo>
                    <a:pt x="1179" y="0"/>
                  </a:lnTo>
                  <a:lnTo>
                    <a:pt x="1376" y="50"/>
                  </a:lnTo>
                  <a:lnTo>
                    <a:pt x="1621" y="99"/>
                  </a:lnTo>
                  <a:lnTo>
                    <a:pt x="1818" y="246"/>
                  </a:lnTo>
                  <a:lnTo>
                    <a:pt x="1965" y="344"/>
                  </a:lnTo>
                  <a:lnTo>
                    <a:pt x="2113" y="541"/>
                  </a:lnTo>
                  <a:lnTo>
                    <a:pt x="2260" y="737"/>
                  </a:lnTo>
                  <a:lnTo>
                    <a:pt x="2309" y="983"/>
                  </a:lnTo>
                  <a:lnTo>
                    <a:pt x="2309" y="1179"/>
                  </a:lnTo>
                  <a:lnTo>
                    <a:pt x="2309" y="117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80"/>
            <p:cNvSpPr/>
            <p:nvPr/>
          </p:nvSpPr>
          <p:spPr>
            <a:xfrm>
              <a:off x="5111150" y="4511700"/>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9" name="Google Shape;2219;p80"/>
          <p:cNvGrpSpPr/>
          <p:nvPr/>
        </p:nvGrpSpPr>
        <p:grpSpPr>
          <a:xfrm>
            <a:off x="6063872" y="3971635"/>
            <a:ext cx="465221" cy="381967"/>
            <a:chOff x="5416925" y="4101525"/>
            <a:chExt cx="501100" cy="411425"/>
          </a:xfrm>
        </p:grpSpPr>
        <p:sp>
          <p:nvSpPr>
            <p:cNvPr id="2220" name="Google Shape;2220;p80"/>
            <p:cNvSpPr/>
            <p:nvPr/>
          </p:nvSpPr>
          <p:spPr>
            <a:xfrm>
              <a:off x="5416925" y="4101525"/>
              <a:ext cx="501100" cy="381950"/>
            </a:xfrm>
            <a:custGeom>
              <a:avLst/>
              <a:gdLst/>
              <a:ahLst/>
              <a:cxnLst/>
              <a:rect l="l" t="t" r="r" b="b"/>
              <a:pathLst>
                <a:path w="20044" h="15278" extrusionOk="0">
                  <a:moveTo>
                    <a:pt x="6976" y="1179"/>
                  </a:moveTo>
                  <a:lnTo>
                    <a:pt x="7517" y="1228"/>
                  </a:lnTo>
                  <a:lnTo>
                    <a:pt x="8008" y="1376"/>
                  </a:lnTo>
                  <a:lnTo>
                    <a:pt x="8450" y="1621"/>
                  </a:lnTo>
                  <a:lnTo>
                    <a:pt x="8892" y="1916"/>
                  </a:lnTo>
                  <a:lnTo>
                    <a:pt x="9236" y="2260"/>
                  </a:lnTo>
                  <a:lnTo>
                    <a:pt x="9531" y="2702"/>
                  </a:lnTo>
                  <a:lnTo>
                    <a:pt x="9727" y="3193"/>
                  </a:lnTo>
                  <a:lnTo>
                    <a:pt x="9875" y="3685"/>
                  </a:lnTo>
                  <a:lnTo>
                    <a:pt x="10366" y="7172"/>
                  </a:lnTo>
                  <a:lnTo>
                    <a:pt x="9285" y="6042"/>
                  </a:lnTo>
                  <a:lnTo>
                    <a:pt x="9089" y="5944"/>
                  </a:lnTo>
                  <a:lnTo>
                    <a:pt x="8843" y="5895"/>
                  </a:lnTo>
                  <a:lnTo>
                    <a:pt x="8646" y="5944"/>
                  </a:lnTo>
                  <a:lnTo>
                    <a:pt x="8450" y="6042"/>
                  </a:lnTo>
                  <a:lnTo>
                    <a:pt x="8303" y="6239"/>
                  </a:lnTo>
                  <a:lnTo>
                    <a:pt x="8254" y="6485"/>
                  </a:lnTo>
                  <a:lnTo>
                    <a:pt x="8303" y="6681"/>
                  </a:lnTo>
                  <a:lnTo>
                    <a:pt x="8450" y="6878"/>
                  </a:lnTo>
                  <a:lnTo>
                    <a:pt x="9776" y="8253"/>
                  </a:lnTo>
                  <a:lnTo>
                    <a:pt x="7910" y="8253"/>
                  </a:lnTo>
                  <a:lnTo>
                    <a:pt x="5699" y="6042"/>
                  </a:lnTo>
                  <a:lnTo>
                    <a:pt x="5503" y="5944"/>
                  </a:lnTo>
                  <a:lnTo>
                    <a:pt x="5306" y="5895"/>
                  </a:lnTo>
                  <a:lnTo>
                    <a:pt x="3538" y="5895"/>
                  </a:lnTo>
                  <a:lnTo>
                    <a:pt x="3538" y="1179"/>
                  </a:lnTo>
                  <a:close/>
                  <a:moveTo>
                    <a:pt x="2948" y="0"/>
                  </a:moveTo>
                  <a:lnTo>
                    <a:pt x="2703" y="49"/>
                  </a:lnTo>
                  <a:lnTo>
                    <a:pt x="2506" y="197"/>
                  </a:lnTo>
                  <a:lnTo>
                    <a:pt x="2408" y="344"/>
                  </a:lnTo>
                  <a:lnTo>
                    <a:pt x="2359" y="590"/>
                  </a:lnTo>
                  <a:lnTo>
                    <a:pt x="2359" y="5944"/>
                  </a:lnTo>
                  <a:lnTo>
                    <a:pt x="1917" y="6042"/>
                  </a:lnTo>
                  <a:lnTo>
                    <a:pt x="1524" y="6239"/>
                  </a:lnTo>
                  <a:lnTo>
                    <a:pt x="1180" y="6485"/>
                  </a:lnTo>
                  <a:lnTo>
                    <a:pt x="885" y="6730"/>
                  </a:lnTo>
                  <a:lnTo>
                    <a:pt x="590" y="7074"/>
                  </a:lnTo>
                  <a:lnTo>
                    <a:pt x="345" y="7418"/>
                  </a:lnTo>
                  <a:lnTo>
                    <a:pt x="197" y="7811"/>
                  </a:lnTo>
                  <a:lnTo>
                    <a:pt x="50" y="8253"/>
                  </a:lnTo>
                  <a:lnTo>
                    <a:pt x="3145" y="8253"/>
                  </a:lnTo>
                  <a:lnTo>
                    <a:pt x="3341" y="8400"/>
                  </a:lnTo>
                  <a:lnTo>
                    <a:pt x="3489" y="8597"/>
                  </a:lnTo>
                  <a:lnTo>
                    <a:pt x="3538" y="8793"/>
                  </a:lnTo>
                  <a:lnTo>
                    <a:pt x="3538" y="11151"/>
                  </a:lnTo>
                  <a:lnTo>
                    <a:pt x="3489" y="11397"/>
                  </a:lnTo>
                  <a:lnTo>
                    <a:pt x="3341" y="11593"/>
                  </a:lnTo>
                  <a:lnTo>
                    <a:pt x="3145" y="11692"/>
                  </a:lnTo>
                  <a:lnTo>
                    <a:pt x="2948" y="11741"/>
                  </a:lnTo>
                  <a:lnTo>
                    <a:pt x="1" y="11741"/>
                  </a:lnTo>
                  <a:lnTo>
                    <a:pt x="1" y="14688"/>
                  </a:lnTo>
                  <a:lnTo>
                    <a:pt x="50" y="14934"/>
                  </a:lnTo>
                  <a:lnTo>
                    <a:pt x="148" y="15081"/>
                  </a:lnTo>
                  <a:lnTo>
                    <a:pt x="345" y="15228"/>
                  </a:lnTo>
                  <a:lnTo>
                    <a:pt x="590" y="15278"/>
                  </a:lnTo>
                  <a:lnTo>
                    <a:pt x="1180" y="15278"/>
                  </a:lnTo>
                  <a:lnTo>
                    <a:pt x="1229" y="14786"/>
                  </a:lnTo>
                  <a:lnTo>
                    <a:pt x="1376" y="14344"/>
                  </a:lnTo>
                  <a:lnTo>
                    <a:pt x="1573" y="13951"/>
                  </a:lnTo>
                  <a:lnTo>
                    <a:pt x="1867" y="13607"/>
                  </a:lnTo>
                  <a:lnTo>
                    <a:pt x="2211" y="13313"/>
                  </a:lnTo>
                  <a:lnTo>
                    <a:pt x="2604" y="13116"/>
                  </a:lnTo>
                  <a:lnTo>
                    <a:pt x="3046" y="12969"/>
                  </a:lnTo>
                  <a:lnTo>
                    <a:pt x="3538" y="12920"/>
                  </a:lnTo>
                  <a:lnTo>
                    <a:pt x="3980" y="12969"/>
                  </a:lnTo>
                  <a:lnTo>
                    <a:pt x="4422" y="13116"/>
                  </a:lnTo>
                  <a:lnTo>
                    <a:pt x="4815" y="13313"/>
                  </a:lnTo>
                  <a:lnTo>
                    <a:pt x="5208" y="13607"/>
                  </a:lnTo>
                  <a:lnTo>
                    <a:pt x="5453" y="13951"/>
                  </a:lnTo>
                  <a:lnTo>
                    <a:pt x="5699" y="14344"/>
                  </a:lnTo>
                  <a:lnTo>
                    <a:pt x="5846" y="14786"/>
                  </a:lnTo>
                  <a:lnTo>
                    <a:pt x="5896" y="15278"/>
                  </a:lnTo>
                  <a:lnTo>
                    <a:pt x="7124" y="15278"/>
                  </a:lnTo>
                  <a:lnTo>
                    <a:pt x="7124" y="14983"/>
                  </a:lnTo>
                  <a:lnTo>
                    <a:pt x="7075" y="14688"/>
                  </a:lnTo>
                  <a:lnTo>
                    <a:pt x="7124" y="14393"/>
                  </a:lnTo>
                  <a:lnTo>
                    <a:pt x="7124" y="14099"/>
                  </a:lnTo>
                  <a:lnTo>
                    <a:pt x="7320" y="13558"/>
                  </a:lnTo>
                  <a:lnTo>
                    <a:pt x="7566" y="13067"/>
                  </a:lnTo>
                  <a:lnTo>
                    <a:pt x="7959" y="12625"/>
                  </a:lnTo>
                  <a:lnTo>
                    <a:pt x="8401" y="12232"/>
                  </a:lnTo>
                  <a:lnTo>
                    <a:pt x="8892" y="11986"/>
                  </a:lnTo>
                  <a:lnTo>
                    <a:pt x="9432" y="11790"/>
                  </a:lnTo>
                  <a:lnTo>
                    <a:pt x="9727" y="11790"/>
                  </a:lnTo>
                  <a:lnTo>
                    <a:pt x="10022" y="11741"/>
                  </a:lnTo>
                  <a:lnTo>
                    <a:pt x="10317" y="11790"/>
                  </a:lnTo>
                  <a:lnTo>
                    <a:pt x="10611" y="11790"/>
                  </a:lnTo>
                  <a:lnTo>
                    <a:pt x="11152" y="11986"/>
                  </a:lnTo>
                  <a:lnTo>
                    <a:pt x="11643" y="12232"/>
                  </a:lnTo>
                  <a:lnTo>
                    <a:pt x="12085" y="12625"/>
                  </a:lnTo>
                  <a:lnTo>
                    <a:pt x="12478" y="13067"/>
                  </a:lnTo>
                  <a:lnTo>
                    <a:pt x="12724" y="13558"/>
                  </a:lnTo>
                  <a:lnTo>
                    <a:pt x="12920" y="14099"/>
                  </a:lnTo>
                  <a:lnTo>
                    <a:pt x="12920" y="14393"/>
                  </a:lnTo>
                  <a:lnTo>
                    <a:pt x="12969" y="14688"/>
                  </a:lnTo>
                  <a:lnTo>
                    <a:pt x="12920" y="14983"/>
                  </a:lnTo>
                  <a:lnTo>
                    <a:pt x="12920" y="15278"/>
                  </a:lnTo>
                  <a:lnTo>
                    <a:pt x="13559" y="15278"/>
                  </a:lnTo>
                  <a:lnTo>
                    <a:pt x="13755" y="15228"/>
                  </a:lnTo>
                  <a:lnTo>
                    <a:pt x="13952" y="15081"/>
                  </a:lnTo>
                  <a:lnTo>
                    <a:pt x="14099" y="14934"/>
                  </a:lnTo>
                  <a:lnTo>
                    <a:pt x="14148" y="14688"/>
                  </a:lnTo>
                  <a:lnTo>
                    <a:pt x="14148" y="12920"/>
                  </a:lnTo>
                  <a:lnTo>
                    <a:pt x="15327" y="12920"/>
                  </a:lnTo>
                  <a:lnTo>
                    <a:pt x="15327" y="14688"/>
                  </a:lnTo>
                  <a:lnTo>
                    <a:pt x="15376" y="14934"/>
                  </a:lnTo>
                  <a:lnTo>
                    <a:pt x="15475" y="15081"/>
                  </a:lnTo>
                  <a:lnTo>
                    <a:pt x="15671" y="15228"/>
                  </a:lnTo>
                  <a:lnTo>
                    <a:pt x="15917" y="15278"/>
                  </a:lnTo>
                  <a:lnTo>
                    <a:pt x="19454" y="15278"/>
                  </a:lnTo>
                  <a:lnTo>
                    <a:pt x="19699" y="15228"/>
                  </a:lnTo>
                  <a:lnTo>
                    <a:pt x="19896" y="15081"/>
                  </a:lnTo>
                  <a:lnTo>
                    <a:pt x="19994" y="14934"/>
                  </a:lnTo>
                  <a:lnTo>
                    <a:pt x="20043" y="14688"/>
                  </a:lnTo>
                  <a:lnTo>
                    <a:pt x="19994" y="14443"/>
                  </a:lnTo>
                  <a:lnTo>
                    <a:pt x="19896" y="14295"/>
                  </a:lnTo>
                  <a:lnTo>
                    <a:pt x="19699" y="14148"/>
                  </a:lnTo>
                  <a:lnTo>
                    <a:pt x="19454" y="14099"/>
                  </a:lnTo>
                  <a:lnTo>
                    <a:pt x="16457" y="14099"/>
                  </a:lnTo>
                  <a:lnTo>
                    <a:pt x="16457" y="2948"/>
                  </a:lnTo>
                  <a:lnTo>
                    <a:pt x="16457" y="2702"/>
                  </a:lnTo>
                  <a:lnTo>
                    <a:pt x="16310" y="2506"/>
                  </a:lnTo>
                  <a:lnTo>
                    <a:pt x="16113" y="2407"/>
                  </a:lnTo>
                  <a:lnTo>
                    <a:pt x="15917" y="2358"/>
                  </a:lnTo>
                  <a:lnTo>
                    <a:pt x="15671" y="2407"/>
                  </a:lnTo>
                  <a:lnTo>
                    <a:pt x="15475" y="2506"/>
                  </a:lnTo>
                  <a:lnTo>
                    <a:pt x="15376" y="2702"/>
                  </a:lnTo>
                  <a:lnTo>
                    <a:pt x="15327" y="2948"/>
                  </a:lnTo>
                  <a:lnTo>
                    <a:pt x="15327" y="11741"/>
                  </a:lnTo>
                  <a:lnTo>
                    <a:pt x="14148" y="11741"/>
                  </a:lnTo>
                  <a:lnTo>
                    <a:pt x="14148" y="8793"/>
                  </a:lnTo>
                  <a:lnTo>
                    <a:pt x="14099" y="8597"/>
                  </a:lnTo>
                  <a:lnTo>
                    <a:pt x="13952" y="8400"/>
                  </a:lnTo>
                  <a:lnTo>
                    <a:pt x="13755" y="8253"/>
                  </a:lnTo>
                  <a:lnTo>
                    <a:pt x="11692" y="8253"/>
                  </a:lnTo>
                  <a:lnTo>
                    <a:pt x="11054" y="3537"/>
                  </a:lnTo>
                  <a:lnTo>
                    <a:pt x="10955" y="3144"/>
                  </a:lnTo>
                  <a:lnTo>
                    <a:pt x="10857" y="2800"/>
                  </a:lnTo>
                  <a:lnTo>
                    <a:pt x="10710" y="2456"/>
                  </a:lnTo>
                  <a:lnTo>
                    <a:pt x="10562" y="2162"/>
                  </a:lnTo>
                  <a:lnTo>
                    <a:pt x="10366" y="1818"/>
                  </a:lnTo>
                  <a:lnTo>
                    <a:pt x="10169" y="1523"/>
                  </a:lnTo>
                  <a:lnTo>
                    <a:pt x="9924" y="1278"/>
                  </a:lnTo>
                  <a:lnTo>
                    <a:pt x="9678" y="1032"/>
                  </a:lnTo>
                  <a:lnTo>
                    <a:pt x="9383" y="786"/>
                  </a:lnTo>
                  <a:lnTo>
                    <a:pt x="9089" y="590"/>
                  </a:lnTo>
                  <a:lnTo>
                    <a:pt x="8745" y="442"/>
                  </a:lnTo>
                  <a:lnTo>
                    <a:pt x="8401" y="295"/>
                  </a:lnTo>
                  <a:lnTo>
                    <a:pt x="8057" y="148"/>
                  </a:lnTo>
                  <a:lnTo>
                    <a:pt x="7713" y="99"/>
                  </a:lnTo>
                  <a:lnTo>
                    <a:pt x="7320" y="49"/>
                  </a:lnTo>
                  <a:lnTo>
                    <a:pt x="69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80"/>
            <p:cNvSpPr/>
            <p:nvPr/>
          </p:nvSpPr>
          <p:spPr>
            <a:xfrm>
              <a:off x="5416925" y="4101525"/>
              <a:ext cx="501100" cy="381950"/>
            </a:xfrm>
            <a:custGeom>
              <a:avLst/>
              <a:gdLst/>
              <a:ahLst/>
              <a:cxnLst/>
              <a:rect l="l" t="t" r="r" b="b"/>
              <a:pathLst>
                <a:path w="20044" h="15278" fill="none" extrusionOk="0">
                  <a:moveTo>
                    <a:pt x="19454" y="14099"/>
                  </a:moveTo>
                  <a:lnTo>
                    <a:pt x="16457" y="14099"/>
                  </a:lnTo>
                  <a:lnTo>
                    <a:pt x="16457" y="2948"/>
                  </a:lnTo>
                  <a:lnTo>
                    <a:pt x="16457" y="2948"/>
                  </a:lnTo>
                  <a:lnTo>
                    <a:pt x="16457" y="2702"/>
                  </a:lnTo>
                  <a:lnTo>
                    <a:pt x="16310" y="2506"/>
                  </a:lnTo>
                  <a:lnTo>
                    <a:pt x="16113" y="2407"/>
                  </a:lnTo>
                  <a:lnTo>
                    <a:pt x="15917" y="2358"/>
                  </a:lnTo>
                  <a:lnTo>
                    <a:pt x="15917" y="2358"/>
                  </a:lnTo>
                  <a:lnTo>
                    <a:pt x="15671" y="2407"/>
                  </a:lnTo>
                  <a:lnTo>
                    <a:pt x="15475" y="2506"/>
                  </a:lnTo>
                  <a:lnTo>
                    <a:pt x="15376" y="2702"/>
                  </a:lnTo>
                  <a:lnTo>
                    <a:pt x="15327" y="2948"/>
                  </a:lnTo>
                  <a:lnTo>
                    <a:pt x="15327" y="11741"/>
                  </a:lnTo>
                  <a:lnTo>
                    <a:pt x="14148" y="11741"/>
                  </a:lnTo>
                  <a:lnTo>
                    <a:pt x="14148" y="8793"/>
                  </a:lnTo>
                  <a:lnTo>
                    <a:pt x="14148" y="8793"/>
                  </a:lnTo>
                  <a:lnTo>
                    <a:pt x="14099" y="8597"/>
                  </a:lnTo>
                  <a:lnTo>
                    <a:pt x="13952" y="8400"/>
                  </a:lnTo>
                  <a:lnTo>
                    <a:pt x="13755" y="8253"/>
                  </a:lnTo>
                  <a:lnTo>
                    <a:pt x="13559" y="8253"/>
                  </a:lnTo>
                  <a:lnTo>
                    <a:pt x="11692" y="8253"/>
                  </a:lnTo>
                  <a:lnTo>
                    <a:pt x="11054" y="3537"/>
                  </a:lnTo>
                  <a:lnTo>
                    <a:pt x="11054" y="3537"/>
                  </a:lnTo>
                  <a:lnTo>
                    <a:pt x="10955" y="3144"/>
                  </a:lnTo>
                  <a:lnTo>
                    <a:pt x="10857" y="2800"/>
                  </a:lnTo>
                  <a:lnTo>
                    <a:pt x="10710" y="2456"/>
                  </a:lnTo>
                  <a:lnTo>
                    <a:pt x="10562" y="2162"/>
                  </a:lnTo>
                  <a:lnTo>
                    <a:pt x="10366" y="1818"/>
                  </a:lnTo>
                  <a:lnTo>
                    <a:pt x="10169" y="1523"/>
                  </a:lnTo>
                  <a:lnTo>
                    <a:pt x="9924" y="1278"/>
                  </a:lnTo>
                  <a:lnTo>
                    <a:pt x="9678" y="1032"/>
                  </a:lnTo>
                  <a:lnTo>
                    <a:pt x="9383" y="786"/>
                  </a:lnTo>
                  <a:lnTo>
                    <a:pt x="9089" y="590"/>
                  </a:lnTo>
                  <a:lnTo>
                    <a:pt x="8745" y="442"/>
                  </a:lnTo>
                  <a:lnTo>
                    <a:pt x="8401" y="295"/>
                  </a:lnTo>
                  <a:lnTo>
                    <a:pt x="8057" y="148"/>
                  </a:lnTo>
                  <a:lnTo>
                    <a:pt x="7713" y="99"/>
                  </a:lnTo>
                  <a:lnTo>
                    <a:pt x="7320" y="49"/>
                  </a:lnTo>
                  <a:lnTo>
                    <a:pt x="6976" y="0"/>
                  </a:lnTo>
                  <a:lnTo>
                    <a:pt x="2948" y="0"/>
                  </a:lnTo>
                  <a:lnTo>
                    <a:pt x="2948" y="0"/>
                  </a:lnTo>
                  <a:lnTo>
                    <a:pt x="2703" y="49"/>
                  </a:lnTo>
                  <a:lnTo>
                    <a:pt x="2506" y="197"/>
                  </a:lnTo>
                  <a:lnTo>
                    <a:pt x="2408" y="344"/>
                  </a:lnTo>
                  <a:lnTo>
                    <a:pt x="2359" y="590"/>
                  </a:lnTo>
                  <a:lnTo>
                    <a:pt x="2359" y="5944"/>
                  </a:lnTo>
                  <a:lnTo>
                    <a:pt x="2359" y="5944"/>
                  </a:lnTo>
                  <a:lnTo>
                    <a:pt x="1917" y="6042"/>
                  </a:lnTo>
                  <a:lnTo>
                    <a:pt x="1524" y="6239"/>
                  </a:lnTo>
                  <a:lnTo>
                    <a:pt x="1180" y="6485"/>
                  </a:lnTo>
                  <a:lnTo>
                    <a:pt x="885" y="6730"/>
                  </a:lnTo>
                  <a:lnTo>
                    <a:pt x="590" y="7074"/>
                  </a:lnTo>
                  <a:lnTo>
                    <a:pt x="345" y="7418"/>
                  </a:lnTo>
                  <a:lnTo>
                    <a:pt x="197" y="7811"/>
                  </a:lnTo>
                  <a:lnTo>
                    <a:pt x="50" y="8253"/>
                  </a:lnTo>
                  <a:lnTo>
                    <a:pt x="2948" y="8253"/>
                  </a:lnTo>
                  <a:lnTo>
                    <a:pt x="2948" y="8253"/>
                  </a:lnTo>
                  <a:lnTo>
                    <a:pt x="3145" y="8253"/>
                  </a:lnTo>
                  <a:lnTo>
                    <a:pt x="3341" y="8400"/>
                  </a:lnTo>
                  <a:lnTo>
                    <a:pt x="3489" y="8597"/>
                  </a:lnTo>
                  <a:lnTo>
                    <a:pt x="3538" y="8793"/>
                  </a:lnTo>
                  <a:lnTo>
                    <a:pt x="3538" y="11151"/>
                  </a:lnTo>
                  <a:lnTo>
                    <a:pt x="3538" y="11151"/>
                  </a:lnTo>
                  <a:lnTo>
                    <a:pt x="3489" y="11397"/>
                  </a:lnTo>
                  <a:lnTo>
                    <a:pt x="3341" y="11593"/>
                  </a:lnTo>
                  <a:lnTo>
                    <a:pt x="3145" y="11692"/>
                  </a:lnTo>
                  <a:lnTo>
                    <a:pt x="2948" y="11741"/>
                  </a:lnTo>
                  <a:lnTo>
                    <a:pt x="1" y="11741"/>
                  </a:lnTo>
                  <a:lnTo>
                    <a:pt x="1" y="14688"/>
                  </a:lnTo>
                  <a:lnTo>
                    <a:pt x="1" y="14688"/>
                  </a:lnTo>
                  <a:lnTo>
                    <a:pt x="50" y="14934"/>
                  </a:lnTo>
                  <a:lnTo>
                    <a:pt x="148" y="15081"/>
                  </a:lnTo>
                  <a:lnTo>
                    <a:pt x="345" y="15228"/>
                  </a:lnTo>
                  <a:lnTo>
                    <a:pt x="590" y="15278"/>
                  </a:lnTo>
                  <a:lnTo>
                    <a:pt x="1180" y="15278"/>
                  </a:lnTo>
                  <a:lnTo>
                    <a:pt x="1180" y="15278"/>
                  </a:lnTo>
                  <a:lnTo>
                    <a:pt x="1229" y="14786"/>
                  </a:lnTo>
                  <a:lnTo>
                    <a:pt x="1376" y="14344"/>
                  </a:lnTo>
                  <a:lnTo>
                    <a:pt x="1573" y="13951"/>
                  </a:lnTo>
                  <a:lnTo>
                    <a:pt x="1867" y="13607"/>
                  </a:lnTo>
                  <a:lnTo>
                    <a:pt x="2211" y="13313"/>
                  </a:lnTo>
                  <a:lnTo>
                    <a:pt x="2604" y="13116"/>
                  </a:lnTo>
                  <a:lnTo>
                    <a:pt x="3046" y="12969"/>
                  </a:lnTo>
                  <a:lnTo>
                    <a:pt x="3538" y="12920"/>
                  </a:lnTo>
                  <a:lnTo>
                    <a:pt x="3538" y="12920"/>
                  </a:lnTo>
                  <a:lnTo>
                    <a:pt x="3980" y="12969"/>
                  </a:lnTo>
                  <a:lnTo>
                    <a:pt x="4422" y="13116"/>
                  </a:lnTo>
                  <a:lnTo>
                    <a:pt x="4815" y="13313"/>
                  </a:lnTo>
                  <a:lnTo>
                    <a:pt x="5208" y="13607"/>
                  </a:lnTo>
                  <a:lnTo>
                    <a:pt x="5453" y="13951"/>
                  </a:lnTo>
                  <a:lnTo>
                    <a:pt x="5699" y="14344"/>
                  </a:lnTo>
                  <a:lnTo>
                    <a:pt x="5846" y="14786"/>
                  </a:lnTo>
                  <a:lnTo>
                    <a:pt x="5896" y="15278"/>
                  </a:lnTo>
                  <a:lnTo>
                    <a:pt x="7124" y="15278"/>
                  </a:lnTo>
                  <a:lnTo>
                    <a:pt x="7124" y="15278"/>
                  </a:lnTo>
                  <a:lnTo>
                    <a:pt x="7124" y="14983"/>
                  </a:lnTo>
                  <a:lnTo>
                    <a:pt x="7075" y="14688"/>
                  </a:lnTo>
                  <a:lnTo>
                    <a:pt x="7075" y="14688"/>
                  </a:lnTo>
                  <a:lnTo>
                    <a:pt x="7124" y="14393"/>
                  </a:lnTo>
                  <a:lnTo>
                    <a:pt x="7124" y="14099"/>
                  </a:lnTo>
                  <a:lnTo>
                    <a:pt x="7320" y="13558"/>
                  </a:lnTo>
                  <a:lnTo>
                    <a:pt x="7566" y="13067"/>
                  </a:lnTo>
                  <a:lnTo>
                    <a:pt x="7959" y="12625"/>
                  </a:lnTo>
                  <a:lnTo>
                    <a:pt x="8401" y="12232"/>
                  </a:lnTo>
                  <a:lnTo>
                    <a:pt x="8892" y="11986"/>
                  </a:lnTo>
                  <a:lnTo>
                    <a:pt x="9432" y="11790"/>
                  </a:lnTo>
                  <a:lnTo>
                    <a:pt x="9727" y="11790"/>
                  </a:lnTo>
                  <a:lnTo>
                    <a:pt x="10022" y="11741"/>
                  </a:lnTo>
                  <a:lnTo>
                    <a:pt x="10022" y="11741"/>
                  </a:lnTo>
                  <a:lnTo>
                    <a:pt x="10317" y="11790"/>
                  </a:lnTo>
                  <a:lnTo>
                    <a:pt x="10611" y="11790"/>
                  </a:lnTo>
                  <a:lnTo>
                    <a:pt x="11152" y="11986"/>
                  </a:lnTo>
                  <a:lnTo>
                    <a:pt x="11643" y="12232"/>
                  </a:lnTo>
                  <a:lnTo>
                    <a:pt x="12085" y="12625"/>
                  </a:lnTo>
                  <a:lnTo>
                    <a:pt x="12478" y="13067"/>
                  </a:lnTo>
                  <a:lnTo>
                    <a:pt x="12724" y="13558"/>
                  </a:lnTo>
                  <a:lnTo>
                    <a:pt x="12920" y="14099"/>
                  </a:lnTo>
                  <a:lnTo>
                    <a:pt x="12920" y="14393"/>
                  </a:lnTo>
                  <a:lnTo>
                    <a:pt x="12969" y="14688"/>
                  </a:lnTo>
                  <a:lnTo>
                    <a:pt x="12969" y="14688"/>
                  </a:lnTo>
                  <a:lnTo>
                    <a:pt x="12920" y="14983"/>
                  </a:lnTo>
                  <a:lnTo>
                    <a:pt x="12920" y="15278"/>
                  </a:lnTo>
                  <a:lnTo>
                    <a:pt x="13559" y="15278"/>
                  </a:lnTo>
                  <a:lnTo>
                    <a:pt x="13559" y="15278"/>
                  </a:lnTo>
                  <a:lnTo>
                    <a:pt x="13755" y="15228"/>
                  </a:lnTo>
                  <a:lnTo>
                    <a:pt x="13952" y="15081"/>
                  </a:lnTo>
                  <a:lnTo>
                    <a:pt x="14099" y="14934"/>
                  </a:lnTo>
                  <a:lnTo>
                    <a:pt x="14148" y="14688"/>
                  </a:lnTo>
                  <a:lnTo>
                    <a:pt x="14148" y="12920"/>
                  </a:lnTo>
                  <a:lnTo>
                    <a:pt x="15327" y="12920"/>
                  </a:lnTo>
                  <a:lnTo>
                    <a:pt x="15327" y="14688"/>
                  </a:lnTo>
                  <a:lnTo>
                    <a:pt x="15327" y="14688"/>
                  </a:lnTo>
                  <a:lnTo>
                    <a:pt x="15376" y="14934"/>
                  </a:lnTo>
                  <a:lnTo>
                    <a:pt x="15475" y="15081"/>
                  </a:lnTo>
                  <a:lnTo>
                    <a:pt x="15671" y="15228"/>
                  </a:lnTo>
                  <a:lnTo>
                    <a:pt x="15917" y="15278"/>
                  </a:lnTo>
                  <a:lnTo>
                    <a:pt x="19454" y="15278"/>
                  </a:lnTo>
                  <a:lnTo>
                    <a:pt x="19454" y="15278"/>
                  </a:lnTo>
                  <a:lnTo>
                    <a:pt x="19699" y="15228"/>
                  </a:lnTo>
                  <a:lnTo>
                    <a:pt x="19896" y="15081"/>
                  </a:lnTo>
                  <a:lnTo>
                    <a:pt x="19994" y="14934"/>
                  </a:lnTo>
                  <a:lnTo>
                    <a:pt x="20043" y="14688"/>
                  </a:lnTo>
                  <a:lnTo>
                    <a:pt x="20043" y="14688"/>
                  </a:lnTo>
                  <a:lnTo>
                    <a:pt x="19994" y="14443"/>
                  </a:lnTo>
                  <a:lnTo>
                    <a:pt x="19896" y="14295"/>
                  </a:lnTo>
                  <a:lnTo>
                    <a:pt x="19699" y="14148"/>
                  </a:lnTo>
                  <a:lnTo>
                    <a:pt x="19454" y="14099"/>
                  </a:lnTo>
                  <a:lnTo>
                    <a:pt x="19454" y="1409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80"/>
            <p:cNvSpPr/>
            <p:nvPr/>
          </p:nvSpPr>
          <p:spPr>
            <a:xfrm>
              <a:off x="5505350" y="4131000"/>
              <a:ext cx="170725" cy="176850"/>
            </a:xfrm>
            <a:custGeom>
              <a:avLst/>
              <a:gdLst/>
              <a:ahLst/>
              <a:cxnLst/>
              <a:rect l="l" t="t" r="r" b="b"/>
              <a:pathLst>
                <a:path w="6829" h="7074" fill="none" extrusionOk="0">
                  <a:moveTo>
                    <a:pt x="5748" y="4863"/>
                  </a:moveTo>
                  <a:lnTo>
                    <a:pt x="5748" y="4863"/>
                  </a:lnTo>
                  <a:lnTo>
                    <a:pt x="5552" y="4765"/>
                  </a:lnTo>
                  <a:lnTo>
                    <a:pt x="5306" y="4716"/>
                  </a:lnTo>
                  <a:lnTo>
                    <a:pt x="5109" y="4765"/>
                  </a:lnTo>
                  <a:lnTo>
                    <a:pt x="4913" y="4863"/>
                  </a:lnTo>
                  <a:lnTo>
                    <a:pt x="4913" y="4863"/>
                  </a:lnTo>
                  <a:lnTo>
                    <a:pt x="4766" y="5060"/>
                  </a:lnTo>
                  <a:lnTo>
                    <a:pt x="4717" y="5306"/>
                  </a:lnTo>
                  <a:lnTo>
                    <a:pt x="4766" y="5502"/>
                  </a:lnTo>
                  <a:lnTo>
                    <a:pt x="4913" y="5699"/>
                  </a:lnTo>
                  <a:lnTo>
                    <a:pt x="6239" y="7074"/>
                  </a:lnTo>
                  <a:lnTo>
                    <a:pt x="4373" y="7074"/>
                  </a:lnTo>
                  <a:lnTo>
                    <a:pt x="2162" y="4863"/>
                  </a:lnTo>
                  <a:lnTo>
                    <a:pt x="2162" y="4863"/>
                  </a:lnTo>
                  <a:lnTo>
                    <a:pt x="1966" y="4765"/>
                  </a:lnTo>
                  <a:lnTo>
                    <a:pt x="1769" y="4716"/>
                  </a:lnTo>
                  <a:lnTo>
                    <a:pt x="1" y="4716"/>
                  </a:lnTo>
                  <a:lnTo>
                    <a:pt x="1" y="0"/>
                  </a:lnTo>
                  <a:lnTo>
                    <a:pt x="3439" y="0"/>
                  </a:lnTo>
                  <a:lnTo>
                    <a:pt x="3439" y="0"/>
                  </a:lnTo>
                  <a:lnTo>
                    <a:pt x="3980" y="49"/>
                  </a:lnTo>
                  <a:lnTo>
                    <a:pt x="4471" y="197"/>
                  </a:lnTo>
                  <a:lnTo>
                    <a:pt x="4913" y="442"/>
                  </a:lnTo>
                  <a:lnTo>
                    <a:pt x="5355" y="737"/>
                  </a:lnTo>
                  <a:lnTo>
                    <a:pt x="5699" y="1081"/>
                  </a:lnTo>
                  <a:lnTo>
                    <a:pt x="5994" y="1523"/>
                  </a:lnTo>
                  <a:lnTo>
                    <a:pt x="6190" y="2014"/>
                  </a:lnTo>
                  <a:lnTo>
                    <a:pt x="6338" y="2506"/>
                  </a:lnTo>
                  <a:lnTo>
                    <a:pt x="6829" y="5993"/>
                  </a:lnTo>
                  <a:lnTo>
                    <a:pt x="5748" y="4863"/>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80"/>
            <p:cNvSpPr/>
            <p:nvPr/>
          </p:nvSpPr>
          <p:spPr>
            <a:xfrm>
              <a:off x="5649050" y="4252575"/>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80"/>
            <p:cNvSpPr/>
            <p:nvPr/>
          </p:nvSpPr>
          <p:spPr>
            <a:xfrm>
              <a:off x="5475875" y="4453975"/>
              <a:ext cx="58975" cy="58975"/>
            </a:xfrm>
            <a:custGeom>
              <a:avLst/>
              <a:gdLst/>
              <a:ahLst/>
              <a:cxnLst/>
              <a:rect l="l" t="t" r="r" b="b"/>
              <a:pathLst>
                <a:path w="2359" h="2359" extrusionOk="0">
                  <a:moveTo>
                    <a:pt x="1180" y="1"/>
                  </a:moveTo>
                  <a:lnTo>
                    <a:pt x="934" y="50"/>
                  </a:lnTo>
                  <a:lnTo>
                    <a:pt x="688" y="99"/>
                  </a:lnTo>
                  <a:lnTo>
                    <a:pt x="492" y="197"/>
                  </a:lnTo>
                  <a:lnTo>
                    <a:pt x="345" y="345"/>
                  </a:lnTo>
                  <a:lnTo>
                    <a:pt x="197" y="541"/>
                  </a:lnTo>
                  <a:lnTo>
                    <a:pt x="99" y="738"/>
                  </a:lnTo>
                  <a:lnTo>
                    <a:pt x="1" y="934"/>
                  </a:lnTo>
                  <a:lnTo>
                    <a:pt x="1" y="1180"/>
                  </a:lnTo>
                  <a:lnTo>
                    <a:pt x="1" y="1425"/>
                  </a:lnTo>
                  <a:lnTo>
                    <a:pt x="99" y="1622"/>
                  </a:lnTo>
                  <a:lnTo>
                    <a:pt x="197" y="1818"/>
                  </a:lnTo>
                  <a:lnTo>
                    <a:pt x="345" y="2015"/>
                  </a:lnTo>
                  <a:lnTo>
                    <a:pt x="492" y="2162"/>
                  </a:lnTo>
                  <a:lnTo>
                    <a:pt x="688" y="2260"/>
                  </a:lnTo>
                  <a:lnTo>
                    <a:pt x="934" y="2309"/>
                  </a:lnTo>
                  <a:lnTo>
                    <a:pt x="1180" y="2359"/>
                  </a:lnTo>
                  <a:lnTo>
                    <a:pt x="1425" y="2309"/>
                  </a:lnTo>
                  <a:lnTo>
                    <a:pt x="1622" y="2260"/>
                  </a:lnTo>
                  <a:lnTo>
                    <a:pt x="1818" y="2162"/>
                  </a:lnTo>
                  <a:lnTo>
                    <a:pt x="2015" y="2015"/>
                  </a:lnTo>
                  <a:lnTo>
                    <a:pt x="2162" y="1818"/>
                  </a:lnTo>
                  <a:lnTo>
                    <a:pt x="2260" y="1622"/>
                  </a:lnTo>
                  <a:lnTo>
                    <a:pt x="2310" y="1425"/>
                  </a:lnTo>
                  <a:lnTo>
                    <a:pt x="2359" y="1180"/>
                  </a:lnTo>
                  <a:lnTo>
                    <a:pt x="2310" y="934"/>
                  </a:lnTo>
                  <a:lnTo>
                    <a:pt x="2260" y="738"/>
                  </a:lnTo>
                  <a:lnTo>
                    <a:pt x="2162" y="541"/>
                  </a:lnTo>
                  <a:lnTo>
                    <a:pt x="2015" y="345"/>
                  </a:lnTo>
                  <a:lnTo>
                    <a:pt x="1818" y="197"/>
                  </a:lnTo>
                  <a:lnTo>
                    <a:pt x="1622" y="99"/>
                  </a:lnTo>
                  <a:lnTo>
                    <a:pt x="1425" y="50"/>
                  </a:lnTo>
                  <a:lnTo>
                    <a:pt x="11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80"/>
            <p:cNvSpPr/>
            <p:nvPr/>
          </p:nvSpPr>
          <p:spPr>
            <a:xfrm>
              <a:off x="5475875" y="4453975"/>
              <a:ext cx="58975" cy="58975"/>
            </a:xfrm>
            <a:custGeom>
              <a:avLst/>
              <a:gdLst/>
              <a:ahLst/>
              <a:cxnLst/>
              <a:rect l="l" t="t" r="r" b="b"/>
              <a:pathLst>
                <a:path w="2359" h="2359" fill="none" extrusionOk="0">
                  <a:moveTo>
                    <a:pt x="2359" y="1180"/>
                  </a:moveTo>
                  <a:lnTo>
                    <a:pt x="2359" y="1180"/>
                  </a:lnTo>
                  <a:lnTo>
                    <a:pt x="2310" y="1425"/>
                  </a:lnTo>
                  <a:lnTo>
                    <a:pt x="2260" y="1622"/>
                  </a:lnTo>
                  <a:lnTo>
                    <a:pt x="2162" y="1818"/>
                  </a:lnTo>
                  <a:lnTo>
                    <a:pt x="2015" y="2015"/>
                  </a:lnTo>
                  <a:lnTo>
                    <a:pt x="1818" y="2162"/>
                  </a:lnTo>
                  <a:lnTo>
                    <a:pt x="1622" y="2260"/>
                  </a:lnTo>
                  <a:lnTo>
                    <a:pt x="1425" y="2309"/>
                  </a:lnTo>
                  <a:lnTo>
                    <a:pt x="1180" y="2359"/>
                  </a:lnTo>
                  <a:lnTo>
                    <a:pt x="1180" y="2359"/>
                  </a:lnTo>
                  <a:lnTo>
                    <a:pt x="934" y="2309"/>
                  </a:lnTo>
                  <a:lnTo>
                    <a:pt x="688" y="2260"/>
                  </a:lnTo>
                  <a:lnTo>
                    <a:pt x="492" y="2162"/>
                  </a:lnTo>
                  <a:lnTo>
                    <a:pt x="345" y="2015"/>
                  </a:lnTo>
                  <a:lnTo>
                    <a:pt x="197" y="1818"/>
                  </a:lnTo>
                  <a:lnTo>
                    <a:pt x="99" y="1622"/>
                  </a:lnTo>
                  <a:lnTo>
                    <a:pt x="1" y="1425"/>
                  </a:lnTo>
                  <a:lnTo>
                    <a:pt x="1" y="1180"/>
                  </a:lnTo>
                  <a:lnTo>
                    <a:pt x="1" y="1180"/>
                  </a:lnTo>
                  <a:lnTo>
                    <a:pt x="1" y="934"/>
                  </a:lnTo>
                  <a:lnTo>
                    <a:pt x="99" y="738"/>
                  </a:lnTo>
                  <a:lnTo>
                    <a:pt x="197" y="541"/>
                  </a:lnTo>
                  <a:lnTo>
                    <a:pt x="345" y="345"/>
                  </a:lnTo>
                  <a:lnTo>
                    <a:pt x="492" y="197"/>
                  </a:lnTo>
                  <a:lnTo>
                    <a:pt x="688" y="99"/>
                  </a:lnTo>
                  <a:lnTo>
                    <a:pt x="934" y="50"/>
                  </a:lnTo>
                  <a:lnTo>
                    <a:pt x="1180" y="1"/>
                  </a:lnTo>
                  <a:lnTo>
                    <a:pt x="1180" y="1"/>
                  </a:lnTo>
                  <a:lnTo>
                    <a:pt x="1425" y="50"/>
                  </a:lnTo>
                  <a:lnTo>
                    <a:pt x="1622" y="99"/>
                  </a:lnTo>
                  <a:lnTo>
                    <a:pt x="1818" y="197"/>
                  </a:lnTo>
                  <a:lnTo>
                    <a:pt x="2015" y="345"/>
                  </a:lnTo>
                  <a:lnTo>
                    <a:pt x="2162" y="541"/>
                  </a:lnTo>
                  <a:lnTo>
                    <a:pt x="2260" y="738"/>
                  </a:lnTo>
                  <a:lnTo>
                    <a:pt x="2310" y="934"/>
                  </a:lnTo>
                  <a:lnTo>
                    <a:pt x="2359" y="1180"/>
                  </a:lnTo>
                  <a:lnTo>
                    <a:pt x="2359" y="118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80"/>
            <p:cNvSpPr/>
            <p:nvPr/>
          </p:nvSpPr>
          <p:spPr>
            <a:xfrm>
              <a:off x="5534825" y="448345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80"/>
            <p:cNvSpPr/>
            <p:nvPr/>
          </p:nvSpPr>
          <p:spPr>
            <a:xfrm>
              <a:off x="5623250" y="4424500"/>
              <a:ext cx="88450" cy="88450"/>
            </a:xfrm>
            <a:custGeom>
              <a:avLst/>
              <a:gdLst/>
              <a:ahLst/>
              <a:cxnLst/>
              <a:rect l="l" t="t" r="r" b="b"/>
              <a:pathLst>
                <a:path w="3538" h="3538" extrusionOk="0">
                  <a:moveTo>
                    <a:pt x="1769" y="1"/>
                  </a:moveTo>
                  <a:lnTo>
                    <a:pt x="1425" y="50"/>
                  </a:lnTo>
                  <a:lnTo>
                    <a:pt x="1081" y="148"/>
                  </a:lnTo>
                  <a:lnTo>
                    <a:pt x="786" y="295"/>
                  </a:lnTo>
                  <a:lnTo>
                    <a:pt x="541" y="541"/>
                  </a:lnTo>
                  <a:lnTo>
                    <a:pt x="295" y="787"/>
                  </a:lnTo>
                  <a:lnTo>
                    <a:pt x="148" y="1081"/>
                  </a:lnTo>
                  <a:lnTo>
                    <a:pt x="50" y="1425"/>
                  </a:lnTo>
                  <a:lnTo>
                    <a:pt x="1" y="1769"/>
                  </a:lnTo>
                  <a:lnTo>
                    <a:pt x="50" y="2113"/>
                  </a:lnTo>
                  <a:lnTo>
                    <a:pt x="148" y="2457"/>
                  </a:lnTo>
                  <a:lnTo>
                    <a:pt x="295" y="2752"/>
                  </a:lnTo>
                  <a:lnTo>
                    <a:pt x="541" y="2997"/>
                  </a:lnTo>
                  <a:lnTo>
                    <a:pt x="786" y="3243"/>
                  </a:lnTo>
                  <a:lnTo>
                    <a:pt x="1081" y="3390"/>
                  </a:lnTo>
                  <a:lnTo>
                    <a:pt x="1425" y="3488"/>
                  </a:lnTo>
                  <a:lnTo>
                    <a:pt x="1769" y="3538"/>
                  </a:lnTo>
                  <a:lnTo>
                    <a:pt x="2113" y="3488"/>
                  </a:lnTo>
                  <a:lnTo>
                    <a:pt x="2457" y="3390"/>
                  </a:lnTo>
                  <a:lnTo>
                    <a:pt x="2751" y="3243"/>
                  </a:lnTo>
                  <a:lnTo>
                    <a:pt x="2997" y="2997"/>
                  </a:lnTo>
                  <a:lnTo>
                    <a:pt x="3243" y="2752"/>
                  </a:lnTo>
                  <a:lnTo>
                    <a:pt x="3390" y="2457"/>
                  </a:lnTo>
                  <a:lnTo>
                    <a:pt x="3488" y="2113"/>
                  </a:lnTo>
                  <a:lnTo>
                    <a:pt x="3537" y="1769"/>
                  </a:lnTo>
                  <a:lnTo>
                    <a:pt x="3488" y="1425"/>
                  </a:lnTo>
                  <a:lnTo>
                    <a:pt x="3390" y="1081"/>
                  </a:lnTo>
                  <a:lnTo>
                    <a:pt x="3243" y="787"/>
                  </a:lnTo>
                  <a:lnTo>
                    <a:pt x="2997" y="541"/>
                  </a:lnTo>
                  <a:lnTo>
                    <a:pt x="2751" y="295"/>
                  </a:lnTo>
                  <a:lnTo>
                    <a:pt x="2457" y="148"/>
                  </a:lnTo>
                  <a:lnTo>
                    <a:pt x="2113" y="50"/>
                  </a:lnTo>
                  <a:lnTo>
                    <a:pt x="17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80"/>
            <p:cNvSpPr/>
            <p:nvPr/>
          </p:nvSpPr>
          <p:spPr>
            <a:xfrm>
              <a:off x="5623250" y="4424500"/>
              <a:ext cx="88450" cy="88450"/>
            </a:xfrm>
            <a:custGeom>
              <a:avLst/>
              <a:gdLst/>
              <a:ahLst/>
              <a:cxnLst/>
              <a:rect l="l" t="t" r="r" b="b"/>
              <a:pathLst>
                <a:path w="3538" h="3538" fill="none" extrusionOk="0">
                  <a:moveTo>
                    <a:pt x="3537" y="1769"/>
                  </a:moveTo>
                  <a:lnTo>
                    <a:pt x="3537" y="1769"/>
                  </a:lnTo>
                  <a:lnTo>
                    <a:pt x="3488" y="2113"/>
                  </a:lnTo>
                  <a:lnTo>
                    <a:pt x="3390" y="2457"/>
                  </a:lnTo>
                  <a:lnTo>
                    <a:pt x="3243" y="2752"/>
                  </a:lnTo>
                  <a:lnTo>
                    <a:pt x="2997" y="2997"/>
                  </a:lnTo>
                  <a:lnTo>
                    <a:pt x="2751" y="3243"/>
                  </a:lnTo>
                  <a:lnTo>
                    <a:pt x="2457" y="3390"/>
                  </a:lnTo>
                  <a:lnTo>
                    <a:pt x="2113" y="3488"/>
                  </a:lnTo>
                  <a:lnTo>
                    <a:pt x="1769" y="3538"/>
                  </a:lnTo>
                  <a:lnTo>
                    <a:pt x="1769" y="3538"/>
                  </a:lnTo>
                  <a:lnTo>
                    <a:pt x="1425" y="3488"/>
                  </a:lnTo>
                  <a:lnTo>
                    <a:pt x="1081" y="3390"/>
                  </a:lnTo>
                  <a:lnTo>
                    <a:pt x="786" y="3243"/>
                  </a:lnTo>
                  <a:lnTo>
                    <a:pt x="541" y="2997"/>
                  </a:lnTo>
                  <a:lnTo>
                    <a:pt x="295" y="2752"/>
                  </a:lnTo>
                  <a:lnTo>
                    <a:pt x="148" y="2457"/>
                  </a:lnTo>
                  <a:lnTo>
                    <a:pt x="50" y="2113"/>
                  </a:lnTo>
                  <a:lnTo>
                    <a:pt x="1" y="1769"/>
                  </a:lnTo>
                  <a:lnTo>
                    <a:pt x="1" y="1769"/>
                  </a:lnTo>
                  <a:lnTo>
                    <a:pt x="50" y="1425"/>
                  </a:lnTo>
                  <a:lnTo>
                    <a:pt x="148" y="1081"/>
                  </a:lnTo>
                  <a:lnTo>
                    <a:pt x="295" y="787"/>
                  </a:lnTo>
                  <a:lnTo>
                    <a:pt x="541" y="541"/>
                  </a:lnTo>
                  <a:lnTo>
                    <a:pt x="786" y="295"/>
                  </a:lnTo>
                  <a:lnTo>
                    <a:pt x="1081" y="148"/>
                  </a:lnTo>
                  <a:lnTo>
                    <a:pt x="1425" y="50"/>
                  </a:lnTo>
                  <a:lnTo>
                    <a:pt x="1769" y="1"/>
                  </a:lnTo>
                  <a:lnTo>
                    <a:pt x="1769" y="1"/>
                  </a:lnTo>
                  <a:lnTo>
                    <a:pt x="2113" y="50"/>
                  </a:lnTo>
                  <a:lnTo>
                    <a:pt x="2457" y="148"/>
                  </a:lnTo>
                  <a:lnTo>
                    <a:pt x="2751" y="295"/>
                  </a:lnTo>
                  <a:lnTo>
                    <a:pt x="2997" y="541"/>
                  </a:lnTo>
                  <a:lnTo>
                    <a:pt x="3243" y="787"/>
                  </a:lnTo>
                  <a:lnTo>
                    <a:pt x="3390" y="1081"/>
                  </a:lnTo>
                  <a:lnTo>
                    <a:pt x="3488" y="1425"/>
                  </a:lnTo>
                  <a:lnTo>
                    <a:pt x="3537" y="1769"/>
                  </a:lnTo>
                  <a:lnTo>
                    <a:pt x="3537" y="176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80"/>
            <p:cNvSpPr/>
            <p:nvPr/>
          </p:nvSpPr>
          <p:spPr>
            <a:xfrm>
              <a:off x="5711675" y="4468725"/>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80"/>
            <p:cNvSpPr/>
            <p:nvPr/>
          </p:nvSpPr>
          <p:spPr>
            <a:xfrm>
              <a:off x="5416925" y="4336075"/>
              <a:ext cx="58975" cy="29500"/>
            </a:xfrm>
            <a:custGeom>
              <a:avLst/>
              <a:gdLst/>
              <a:ahLst/>
              <a:cxnLst/>
              <a:rect l="l" t="t" r="r" b="b"/>
              <a:pathLst>
                <a:path w="2359" h="1180" extrusionOk="0">
                  <a:moveTo>
                    <a:pt x="1" y="1"/>
                  </a:moveTo>
                  <a:lnTo>
                    <a:pt x="1" y="1180"/>
                  </a:lnTo>
                  <a:lnTo>
                    <a:pt x="2359" y="1180"/>
                  </a:lnTo>
                  <a:lnTo>
                    <a:pt x="23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1" name="Google Shape;2231;p80"/>
          <p:cNvGrpSpPr/>
          <p:nvPr/>
        </p:nvGrpSpPr>
        <p:grpSpPr>
          <a:xfrm>
            <a:off x="7422933" y="3929439"/>
            <a:ext cx="465198" cy="465198"/>
            <a:chOff x="6880800" y="4056075"/>
            <a:chExt cx="501075" cy="501075"/>
          </a:xfrm>
        </p:grpSpPr>
        <p:sp>
          <p:nvSpPr>
            <p:cNvPr id="2232" name="Google Shape;2232;p80"/>
            <p:cNvSpPr/>
            <p:nvPr/>
          </p:nvSpPr>
          <p:spPr>
            <a:xfrm>
              <a:off x="7117825" y="4173975"/>
              <a:ext cx="146175" cy="146175"/>
            </a:xfrm>
            <a:custGeom>
              <a:avLst/>
              <a:gdLst/>
              <a:ahLst/>
              <a:cxnLst/>
              <a:rect l="l" t="t" r="r" b="b"/>
              <a:pathLst>
                <a:path w="5847" h="5847" extrusionOk="0">
                  <a:moveTo>
                    <a:pt x="1" y="1"/>
                  </a:moveTo>
                  <a:lnTo>
                    <a:pt x="1" y="5846"/>
                  </a:lnTo>
                  <a:lnTo>
                    <a:pt x="5846" y="5846"/>
                  </a:lnTo>
                  <a:lnTo>
                    <a:pt x="5846" y="1"/>
                  </a:lnTo>
                  <a:lnTo>
                    <a:pt x="4667" y="1"/>
                  </a:lnTo>
                  <a:lnTo>
                    <a:pt x="4667" y="1720"/>
                  </a:lnTo>
                  <a:lnTo>
                    <a:pt x="4667" y="1965"/>
                  </a:lnTo>
                  <a:lnTo>
                    <a:pt x="4520" y="2162"/>
                  </a:lnTo>
                  <a:lnTo>
                    <a:pt x="4323" y="2260"/>
                  </a:lnTo>
                  <a:lnTo>
                    <a:pt x="4127" y="2309"/>
                  </a:lnTo>
                  <a:lnTo>
                    <a:pt x="1769" y="2309"/>
                  </a:lnTo>
                  <a:lnTo>
                    <a:pt x="1523" y="2260"/>
                  </a:lnTo>
                  <a:lnTo>
                    <a:pt x="1327" y="2162"/>
                  </a:lnTo>
                  <a:lnTo>
                    <a:pt x="1229" y="1965"/>
                  </a:lnTo>
                  <a:lnTo>
                    <a:pt x="1179" y="1720"/>
                  </a:lnTo>
                  <a:lnTo>
                    <a:pt x="11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80"/>
            <p:cNvSpPr/>
            <p:nvPr/>
          </p:nvSpPr>
          <p:spPr>
            <a:xfrm>
              <a:off x="7117825" y="4173975"/>
              <a:ext cx="146175" cy="146175"/>
            </a:xfrm>
            <a:custGeom>
              <a:avLst/>
              <a:gdLst/>
              <a:ahLst/>
              <a:cxnLst/>
              <a:rect l="l" t="t" r="r" b="b"/>
              <a:pathLst>
                <a:path w="5847" h="5847" fill="none" extrusionOk="0">
                  <a:moveTo>
                    <a:pt x="4667" y="1720"/>
                  </a:moveTo>
                  <a:lnTo>
                    <a:pt x="4667" y="1720"/>
                  </a:lnTo>
                  <a:lnTo>
                    <a:pt x="4667" y="1965"/>
                  </a:lnTo>
                  <a:lnTo>
                    <a:pt x="4520" y="2162"/>
                  </a:lnTo>
                  <a:lnTo>
                    <a:pt x="4323" y="2260"/>
                  </a:lnTo>
                  <a:lnTo>
                    <a:pt x="4127" y="2309"/>
                  </a:lnTo>
                  <a:lnTo>
                    <a:pt x="1769" y="2309"/>
                  </a:lnTo>
                  <a:lnTo>
                    <a:pt x="1769" y="2309"/>
                  </a:lnTo>
                  <a:lnTo>
                    <a:pt x="1523" y="2260"/>
                  </a:lnTo>
                  <a:lnTo>
                    <a:pt x="1327" y="2162"/>
                  </a:lnTo>
                  <a:lnTo>
                    <a:pt x="1229" y="1965"/>
                  </a:lnTo>
                  <a:lnTo>
                    <a:pt x="1179" y="1720"/>
                  </a:lnTo>
                  <a:lnTo>
                    <a:pt x="1179" y="1"/>
                  </a:lnTo>
                  <a:lnTo>
                    <a:pt x="1" y="1"/>
                  </a:lnTo>
                  <a:lnTo>
                    <a:pt x="1" y="5846"/>
                  </a:lnTo>
                  <a:lnTo>
                    <a:pt x="5846" y="5846"/>
                  </a:lnTo>
                  <a:lnTo>
                    <a:pt x="5846" y="1"/>
                  </a:lnTo>
                  <a:lnTo>
                    <a:pt x="4667" y="1"/>
                  </a:lnTo>
                  <a:lnTo>
                    <a:pt x="4667" y="172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80"/>
            <p:cNvSpPr/>
            <p:nvPr/>
          </p:nvSpPr>
          <p:spPr>
            <a:xfrm>
              <a:off x="7234500" y="4216950"/>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80"/>
            <p:cNvSpPr/>
            <p:nvPr/>
          </p:nvSpPr>
          <p:spPr>
            <a:xfrm>
              <a:off x="7176775" y="4173975"/>
              <a:ext cx="29500" cy="29500"/>
            </a:xfrm>
            <a:custGeom>
              <a:avLst/>
              <a:gdLst/>
              <a:ahLst/>
              <a:cxnLst/>
              <a:rect l="l" t="t" r="r" b="b"/>
              <a:pathLst>
                <a:path w="1180" h="1180" extrusionOk="0">
                  <a:moveTo>
                    <a:pt x="0" y="1"/>
                  </a:moveTo>
                  <a:lnTo>
                    <a:pt x="0" y="1180"/>
                  </a:lnTo>
                  <a:lnTo>
                    <a:pt x="1179" y="1180"/>
                  </a:lnTo>
                  <a:lnTo>
                    <a:pt x="11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80"/>
            <p:cNvSpPr/>
            <p:nvPr/>
          </p:nvSpPr>
          <p:spPr>
            <a:xfrm>
              <a:off x="6880800" y="4056075"/>
              <a:ext cx="501075" cy="501075"/>
            </a:xfrm>
            <a:custGeom>
              <a:avLst/>
              <a:gdLst/>
              <a:ahLst/>
              <a:cxnLst/>
              <a:rect l="l" t="t" r="r" b="b"/>
              <a:pathLst>
                <a:path w="20043" h="20043" extrusionOk="0">
                  <a:moveTo>
                    <a:pt x="15917" y="3538"/>
                  </a:moveTo>
                  <a:lnTo>
                    <a:pt x="16162" y="3587"/>
                  </a:lnTo>
                  <a:lnTo>
                    <a:pt x="16359" y="3685"/>
                  </a:lnTo>
                  <a:lnTo>
                    <a:pt x="16457" y="3881"/>
                  </a:lnTo>
                  <a:lnTo>
                    <a:pt x="16506" y="4127"/>
                  </a:lnTo>
                  <a:lnTo>
                    <a:pt x="16506" y="11152"/>
                  </a:lnTo>
                  <a:lnTo>
                    <a:pt x="16457" y="11397"/>
                  </a:lnTo>
                  <a:lnTo>
                    <a:pt x="16359" y="11594"/>
                  </a:lnTo>
                  <a:lnTo>
                    <a:pt x="16162" y="11692"/>
                  </a:lnTo>
                  <a:lnTo>
                    <a:pt x="15917" y="11741"/>
                  </a:lnTo>
                  <a:lnTo>
                    <a:pt x="8892" y="11741"/>
                  </a:lnTo>
                  <a:lnTo>
                    <a:pt x="8646" y="11692"/>
                  </a:lnTo>
                  <a:lnTo>
                    <a:pt x="8450" y="11594"/>
                  </a:lnTo>
                  <a:lnTo>
                    <a:pt x="8352" y="11397"/>
                  </a:lnTo>
                  <a:lnTo>
                    <a:pt x="8303" y="11152"/>
                  </a:lnTo>
                  <a:lnTo>
                    <a:pt x="8303" y="4127"/>
                  </a:lnTo>
                  <a:lnTo>
                    <a:pt x="8352" y="3881"/>
                  </a:lnTo>
                  <a:lnTo>
                    <a:pt x="8450" y="3685"/>
                  </a:lnTo>
                  <a:lnTo>
                    <a:pt x="8646" y="3587"/>
                  </a:lnTo>
                  <a:lnTo>
                    <a:pt x="8892" y="3538"/>
                  </a:lnTo>
                  <a:close/>
                  <a:moveTo>
                    <a:pt x="12429" y="1"/>
                  </a:moveTo>
                  <a:lnTo>
                    <a:pt x="11643" y="50"/>
                  </a:lnTo>
                  <a:lnTo>
                    <a:pt x="10857" y="148"/>
                  </a:lnTo>
                  <a:lnTo>
                    <a:pt x="10120" y="345"/>
                  </a:lnTo>
                  <a:lnTo>
                    <a:pt x="9432" y="590"/>
                  </a:lnTo>
                  <a:lnTo>
                    <a:pt x="8794" y="934"/>
                  </a:lnTo>
                  <a:lnTo>
                    <a:pt x="8155" y="1327"/>
                  </a:lnTo>
                  <a:lnTo>
                    <a:pt x="7566" y="1769"/>
                  </a:lnTo>
                  <a:lnTo>
                    <a:pt x="7025" y="2260"/>
                  </a:lnTo>
                  <a:lnTo>
                    <a:pt x="6534" y="2801"/>
                  </a:lnTo>
                  <a:lnTo>
                    <a:pt x="6092" y="3390"/>
                  </a:lnTo>
                  <a:lnTo>
                    <a:pt x="5699" y="3980"/>
                  </a:lnTo>
                  <a:lnTo>
                    <a:pt x="5355" y="4667"/>
                  </a:lnTo>
                  <a:lnTo>
                    <a:pt x="5110" y="5355"/>
                  </a:lnTo>
                  <a:lnTo>
                    <a:pt x="4913" y="6092"/>
                  </a:lnTo>
                  <a:lnTo>
                    <a:pt x="4815" y="6878"/>
                  </a:lnTo>
                  <a:lnTo>
                    <a:pt x="4766" y="7615"/>
                  </a:lnTo>
                  <a:lnTo>
                    <a:pt x="4815" y="8352"/>
                  </a:lnTo>
                  <a:lnTo>
                    <a:pt x="4913" y="9039"/>
                  </a:lnTo>
                  <a:lnTo>
                    <a:pt x="5060" y="9678"/>
                  </a:lnTo>
                  <a:lnTo>
                    <a:pt x="5257" y="10317"/>
                  </a:lnTo>
                  <a:lnTo>
                    <a:pt x="5552" y="10955"/>
                  </a:lnTo>
                  <a:lnTo>
                    <a:pt x="5846" y="11545"/>
                  </a:lnTo>
                  <a:lnTo>
                    <a:pt x="6190" y="12085"/>
                  </a:lnTo>
                  <a:lnTo>
                    <a:pt x="6632" y="12576"/>
                  </a:lnTo>
                  <a:lnTo>
                    <a:pt x="197" y="19061"/>
                  </a:lnTo>
                  <a:lnTo>
                    <a:pt x="50" y="19257"/>
                  </a:lnTo>
                  <a:lnTo>
                    <a:pt x="1" y="19454"/>
                  </a:lnTo>
                  <a:lnTo>
                    <a:pt x="50" y="19699"/>
                  </a:lnTo>
                  <a:lnTo>
                    <a:pt x="197" y="19847"/>
                  </a:lnTo>
                  <a:lnTo>
                    <a:pt x="345" y="19994"/>
                  </a:lnTo>
                  <a:lnTo>
                    <a:pt x="590" y="20043"/>
                  </a:lnTo>
                  <a:lnTo>
                    <a:pt x="787" y="19994"/>
                  </a:lnTo>
                  <a:lnTo>
                    <a:pt x="983" y="19847"/>
                  </a:lnTo>
                  <a:lnTo>
                    <a:pt x="7467" y="13411"/>
                  </a:lnTo>
                  <a:lnTo>
                    <a:pt x="7959" y="13853"/>
                  </a:lnTo>
                  <a:lnTo>
                    <a:pt x="8499" y="14197"/>
                  </a:lnTo>
                  <a:lnTo>
                    <a:pt x="9089" y="14492"/>
                  </a:lnTo>
                  <a:lnTo>
                    <a:pt x="9727" y="14787"/>
                  </a:lnTo>
                  <a:lnTo>
                    <a:pt x="10366" y="14983"/>
                  </a:lnTo>
                  <a:lnTo>
                    <a:pt x="11004" y="15131"/>
                  </a:lnTo>
                  <a:lnTo>
                    <a:pt x="11692" y="15229"/>
                  </a:lnTo>
                  <a:lnTo>
                    <a:pt x="12429" y="15278"/>
                  </a:lnTo>
                  <a:lnTo>
                    <a:pt x="13166" y="15229"/>
                  </a:lnTo>
                  <a:lnTo>
                    <a:pt x="13952" y="15131"/>
                  </a:lnTo>
                  <a:lnTo>
                    <a:pt x="14689" y="14934"/>
                  </a:lnTo>
                  <a:lnTo>
                    <a:pt x="15376" y="14689"/>
                  </a:lnTo>
                  <a:lnTo>
                    <a:pt x="16064" y="14345"/>
                  </a:lnTo>
                  <a:lnTo>
                    <a:pt x="16654" y="13952"/>
                  </a:lnTo>
                  <a:lnTo>
                    <a:pt x="17243" y="13510"/>
                  </a:lnTo>
                  <a:lnTo>
                    <a:pt x="17783" y="13018"/>
                  </a:lnTo>
                  <a:lnTo>
                    <a:pt x="18275" y="12478"/>
                  </a:lnTo>
                  <a:lnTo>
                    <a:pt x="18717" y="11889"/>
                  </a:lnTo>
                  <a:lnTo>
                    <a:pt x="19110" y="11250"/>
                  </a:lnTo>
                  <a:lnTo>
                    <a:pt x="19454" y="10611"/>
                  </a:lnTo>
                  <a:lnTo>
                    <a:pt x="19699" y="9924"/>
                  </a:lnTo>
                  <a:lnTo>
                    <a:pt x="19896" y="9187"/>
                  </a:lnTo>
                  <a:lnTo>
                    <a:pt x="19994" y="8401"/>
                  </a:lnTo>
                  <a:lnTo>
                    <a:pt x="20043" y="7615"/>
                  </a:lnTo>
                  <a:lnTo>
                    <a:pt x="19994" y="6878"/>
                  </a:lnTo>
                  <a:lnTo>
                    <a:pt x="19896" y="6092"/>
                  </a:lnTo>
                  <a:lnTo>
                    <a:pt x="19699" y="5355"/>
                  </a:lnTo>
                  <a:lnTo>
                    <a:pt x="19454" y="4667"/>
                  </a:lnTo>
                  <a:lnTo>
                    <a:pt x="19110" y="3980"/>
                  </a:lnTo>
                  <a:lnTo>
                    <a:pt x="18717" y="3390"/>
                  </a:lnTo>
                  <a:lnTo>
                    <a:pt x="18275" y="2801"/>
                  </a:lnTo>
                  <a:lnTo>
                    <a:pt x="17783" y="2260"/>
                  </a:lnTo>
                  <a:lnTo>
                    <a:pt x="17243" y="1769"/>
                  </a:lnTo>
                  <a:lnTo>
                    <a:pt x="16654" y="1327"/>
                  </a:lnTo>
                  <a:lnTo>
                    <a:pt x="16064" y="934"/>
                  </a:lnTo>
                  <a:lnTo>
                    <a:pt x="15376" y="590"/>
                  </a:lnTo>
                  <a:lnTo>
                    <a:pt x="14689" y="345"/>
                  </a:lnTo>
                  <a:lnTo>
                    <a:pt x="13952" y="148"/>
                  </a:lnTo>
                  <a:lnTo>
                    <a:pt x="13166" y="50"/>
                  </a:lnTo>
                  <a:lnTo>
                    <a:pt x="12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80"/>
            <p:cNvSpPr/>
            <p:nvPr/>
          </p:nvSpPr>
          <p:spPr>
            <a:xfrm>
              <a:off x="6880800" y="4056075"/>
              <a:ext cx="501075" cy="501075"/>
            </a:xfrm>
            <a:custGeom>
              <a:avLst/>
              <a:gdLst/>
              <a:ahLst/>
              <a:cxnLst/>
              <a:rect l="l" t="t" r="r" b="b"/>
              <a:pathLst>
                <a:path w="20043" h="20043" fill="none" extrusionOk="0">
                  <a:moveTo>
                    <a:pt x="12429" y="1"/>
                  </a:moveTo>
                  <a:lnTo>
                    <a:pt x="12429" y="1"/>
                  </a:lnTo>
                  <a:lnTo>
                    <a:pt x="11643" y="50"/>
                  </a:lnTo>
                  <a:lnTo>
                    <a:pt x="10857" y="148"/>
                  </a:lnTo>
                  <a:lnTo>
                    <a:pt x="10120" y="345"/>
                  </a:lnTo>
                  <a:lnTo>
                    <a:pt x="9432" y="590"/>
                  </a:lnTo>
                  <a:lnTo>
                    <a:pt x="8794" y="934"/>
                  </a:lnTo>
                  <a:lnTo>
                    <a:pt x="8155" y="1327"/>
                  </a:lnTo>
                  <a:lnTo>
                    <a:pt x="7566" y="1769"/>
                  </a:lnTo>
                  <a:lnTo>
                    <a:pt x="7025" y="2260"/>
                  </a:lnTo>
                  <a:lnTo>
                    <a:pt x="6534" y="2801"/>
                  </a:lnTo>
                  <a:lnTo>
                    <a:pt x="6092" y="3390"/>
                  </a:lnTo>
                  <a:lnTo>
                    <a:pt x="5699" y="3980"/>
                  </a:lnTo>
                  <a:lnTo>
                    <a:pt x="5355" y="4667"/>
                  </a:lnTo>
                  <a:lnTo>
                    <a:pt x="5110" y="5355"/>
                  </a:lnTo>
                  <a:lnTo>
                    <a:pt x="4913" y="6092"/>
                  </a:lnTo>
                  <a:lnTo>
                    <a:pt x="4815" y="6878"/>
                  </a:lnTo>
                  <a:lnTo>
                    <a:pt x="4766" y="7615"/>
                  </a:lnTo>
                  <a:lnTo>
                    <a:pt x="4766" y="7615"/>
                  </a:lnTo>
                  <a:lnTo>
                    <a:pt x="4815" y="8352"/>
                  </a:lnTo>
                  <a:lnTo>
                    <a:pt x="4913" y="9039"/>
                  </a:lnTo>
                  <a:lnTo>
                    <a:pt x="5060" y="9678"/>
                  </a:lnTo>
                  <a:lnTo>
                    <a:pt x="5257" y="10317"/>
                  </a:lnTo>
                  <a:lnTo>
                    <a:pt x="5552" y="10955"/>
                  </a:lnTo>
                  <a:lnTo>
                    <a:pt x="5846" y="11545"/>
                  </a:lnTo>
                  <a:lnTo>
                    <a:pt x="6190" y="12085"/>
                  </a:lnTo>
                  <a:lnTo>
                    <a:pt x="6632" y="12576"/>
                  </a:lnTo>
                  <a:lnTo>
                    <a:pt x="197" y="19061"/>
                  </a:lnTo>
                  <a:lnTo>
                    <a:pt x="197" y="19061"/>
                  </a:lnTo>
                  <a:lnTo>
                    <a:pt x="50" y="19257"/>
                  </a:lnTo>
                  <a:lnTo>
                    <a:pt x="1" y="19454"/>
                  </a:lnTo>
                  <a:lnTo>
                    <a:pt x="50" y="19699"/>
                  </a:lnTo>
                  <a:lnTo>
                    <a:pt x="197" y="19847"/>
                  </a:lnTo>
                  <a:lnTo>
                    <a:pt x="197" y="19847"/>
                  </a:lnTo>
                  <a:lnTo>
                    <a:pt x="345" y="19994"/>
                  </a:lnTo>
                  <a:lnTo>
                    <a:pt x="590" y="20043"/>
                  </a:lnTo>
                  <a:lnTo>
                    <a:pt x="787" y="19994"/>
                  </a:lnTo>
                  <a:lnTo>
                    <a:pt x="983" y="19847"/>
                  </a:lnTo>
                  <a:lnTo>
                    <a:pt x="7467" y="13411"/>
                  </a:lnTo>
                  <a:lnTo>
                    <a:pt x="7467" y="13411"/>
                  </a:lnTo>
                  <a:lnTo>
                    <a:pt x="7959" y="13853"/>
                  </a:lnTo>
                  <a:lnTo>
                    <a:pt x="8499" y="14197"/>
                  </a:lnTo>
                  <a:lnTo>
                    <a:pt x="9089" y="14492"/>
                  </a:lnTo>
                  <a:lnTo>
                    <a:pt x="9727" y="14787"/>
                  </a:lnTo>
                  <a:lnTo>
                    <a:pt x="10366" y="14983"/>
                  </a:lnTo>
                  <a:lnTo>
                    <a:pt x="11004" y="15131"/>
                  </a:lnTo>
                  <a:lnTo>
                    <a:pt x="11692" y="15229"/>
                  </a:lnTo>
                  <a:lnTo>
                    <a:pt x="12429" y="15278"/>
                  </a:lnTo>
                  <a:lnTo>
                    <a:pt x="12429" y="15278"/>
                  </a:lnTo>
                  <a:lnTo>
                    <a:pt x="13166" y="15229"/>
                  </a:lnTo>
                  <a:lnTo>
                    <a:pt x="13952" y="15131"/>
                  </a:lnTo>
                  <a:lnTo>
                    <a:pt x="14689" y="14934"/>
                  </a:lnTo>
                  <a:lnTo>
                    <a:pt x="15376" y="14689"/>
                  </a:lnTo>
                  <a:lnTo>
                    <a:pt x="16064" y="14345"/>
                  </a:lnTo>
                  <a:lnTo>
                    <a:pt x="16654" y="13952"/>
                  </a:lnTo>
                  <a:lnTo>
                    <a:pt x="17243" y="13510"/>
                  </a:lnTo>
                  <a:lnTo>
                    <a:pt x="17783" y="13018"/>
                  </a:lnTo>
                  <a:lnTo>
                    <a:pt x="18275" y="12478"/>
                  </a:lnTo>
                  <a:lnTo>
                    <a:pt x="18717" y="11889"/>
                  </a:lnTo>
                  <a:lnTo>
                    <a:pt x="19110" y="11250"/>
                  </a:lnTo>
                  <a:lnTo>
                    <a:pt x="19454" y="10611"/>
                  </a:lnTo>
                  <a:lnTo>
                    <a:pt x="19699" y="9924"/>
                  </a:lnTo>
                  <a:lnTo>
                    <a:pt x="19896" y="9187"/>
                  </a:lnTo>
                  <a:lnTo>
                    <a:pt x="19994" y="8401"/>
                  </a:lnTo>
                  <a:lnTo>
                    <a:pt x="20043" y="7615"/>
                  </a:lnTo>
                  <a:lnTo>
                    <a:pt x="20043" y="7615"/>
                  </a:lnTo>
                  <a:lnTo>
                    <a:pt x="19994" y="6878"/>
                  </a:lnTo>
                  <a:lnTo>
                    <a:pt x="19896" y="6092"/>
                  </a:lnTo>
                  <a:lnTo>
                    <a:pt x="19699" y="5355"/>
                  </a:lnTo>
                  <a:lnTo>
                    <a:pt x="19454" y="4667"/>
                  </a:lnTo>
                  <a:lnTo>
                    <a:pt x="19110" y="3980"/>
                  </a:lnTo>
                  <a:lnTo>
                    <a:pt x="18717" y="3390"/>
                  </a:lnTo>
                  <a:lnTo>
                    <a:pt x="18275" y="2801"/>
                  </a:lnTo>
                  <a:lnTo>
                    <a:pt x="17783" y="2260"/>
                  </a:lnTo>
                  <a:lnTo>
                    <a:pt x="17243" y="1769"/>
                  </a:lnTo>
                  <a:lnTo>
                    <a:pt x="16654" y="1327"/>
                  </a:lnTo>
                  <a:lnTo>
                    <a:pt x="16064" y="934"/>
                  </a:lnTo>
                  <a:lnTo>
                    <a:pt x="15376" y="590"/>
                  </a:lnTo>
                  <a:lnTo>
                    <a:pt x="14689" y="345"/>
                  </a:lnTo>
                  <a:lnTo>
                    <a:pt x="13952" y="148"/>
                  </a:lnTo>
                  <a:lnTo>
                    <a:pt x="13166" y="50"/>
                  </a:lnTo>
                  <a:lnTo>
                    <a:pt x="12429" y="1"/>
                  </a:lnTo>
                  <a:lnTo>
                    <a:pt x="1242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80"/>
            <p:cNvSpPr/>
            <p:nvPr/>
          </p:nvSpPr>
          <p:spPr>
            <a:xfrm>
              <a:off x="7088350" y="4144500"/>
              <a:ext cx="205125" cy="205125"/>
            </a:xfrm>
            <a:custGeom>
              <a:avLst/>
              <a:gdLst/>
              <a:ahLst/>
              <a:cxnLst/>
              <a:rect l="l" t="t" r="r" b="b"/>
              <a:pathLst>
                <a:path w="8205" h="8205" fill="none" extrusionOk="0">
                  <a:moveTo>
                    <a:pt x="8204" y="7615"/>
                  </a:moveTo>
                  <a:lnTo>
                    <a:pt x="8204" y="7615"/>
                  </a:lnTo>
                  <a:lnTo>
                    <a:pt x="8155" y="7860"/>
                  </a:lnTo>
                  <a:lnTo>
                    <a:pt x="8057" y="8057"/>
                  </a:lnTo>
                  <a:lnTo>
                    <a:pt x="7860" y="8155"/>
                  </a:lnTo>
                  <a:lnTo>
                    <a:pt x="7615" y="8204"/>
                  </a:lnTo>
                  <a:lnTo>
                    <a:pt x="590" y="8204"/>
                  </a:lnTo>
                  <a:lnTo>
                    <a:pt x="590" y="8204"/>
                  </a:lnTo>
                  <a:lnTo>
                    <a:pt x="344" y="8155"/>
                  </a:lnTo>
                  <a:lnTo>
                    <a:pt x="148" y="8057"/>
                  </a:lnTo>
                  <a:lnTo>
                    <a:pt x="50" y="7860"/>
                  </a:lnTo>
                  <a:lnTo>
                    <a:pt x="1" y="7615"/>
                  </a:lnTo>
                  <a:lnTo>
                    <a:pt x="1" y="590"/>
                  </a:lnTo>
                  <a:lnTo>
                    <a:pt x="1" y="590"/>
                  </a:lnTo>
                  <a:lnTo>
                    <a:pt x="50" y="344"/>
                  </a:lnTo>
                  <a:lnTo>
                    <a:pt x="148" y="148"/>
                  </a:lnTo>
                  <a:lnTo>
                    <a:pt x="344" y="50"/>
                  </a:lnTo>
                  <a:lnTo>
                    <a:pt x="590" y="1"/>
                  </a:lnTo>
                  <a:lnTo>
                    <a:pt x="7615" y="1"/>
                  </a:lnTo>
                  <a:lnTo>
                    <a:pt x="7615" y="1"/>
                  </a:lnTo>
                  <a:lnTo>
                    <a:pt x="7860" y="50"/>
                  </a:lnTo>
                  <a:lnTo>
                    <a:pt x="8057" y="148"/>
                  </a:lnTo>
                  <a:lnTo>
                    <a:pt x="8155" y="344"/>
                  </a:lnTo>
                  <a:lnTo>
                    <a:pt x="8204" y="590"/>
                  </a:lnTo>
                  <a:lnTo>
                    <a:pt x="8204" y="761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80"/>
            <p:cNvSpPr/>
            <p:nvPr/>
          </p:nvSpPr>
          <p:spPr>
            <a:xfrm>
              <a:off x="7293450" y="4334850"/>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0" name="Google Shape;2240;p80"/>
          <p:cNvGrpSpPr/>
          <p:nvPr/>
        </p:nvGrpSpPr>
        <p:grpSpPr>
          <a:xfrm>
            <a:off x="6743414" y="3959078"/>
            <a:ext cx="465198" cy="408217"/>
            <a:chOff x="6148875" y="4088000"/>
            <a:chExt cx="501075" cy="439700"/>
          </a:xfrm>
        </p:grpSpPr>
        <p:sp>
          <p:nvSpPr>
            <p:cNvPr id="2241" name="Google Shape;2241;p80"/>
            <p:cNvSpPr/>
            <p:nvPr/>
          </p:nvSpPr>
          <p:spPr>
            <a:xfrm>
              <a:off x="6148875" y="4439250"/>
              <a:ext cx="501075" cy="88450"/>
            </a:xfrm>
            <a:custGeom>
              <a:avLst/>
              <a:gdLst/>
              <a:ahLst/>
              <a:cxnLst/>
              <a:rect l="l" t="t" r="r" b="b"/>
              <a:pathLst>
                <a:path w="20043" h="3538" extrusionOk="0">
                  <a:moveTo>
                    <a:pt x="3537" y="1179"/>
                  </a:moveTo>
                  <a:lnTo>
                    <a:pt x="3537" y="2358"/>
                  </a:lnTo>
                  <a:lnTo>
                    <a:pt x="2358" y="2358"/>
                  </a:lnTo>
                  <a:lnTo>
                    <a:pt x="2358" y="1179"/>
                  </a:lnTo>
                  <a:close/>
                  <a:moveTo>
                    <a:pt x="8253" y="1179"/>
                  </a:moveTo>
                  <a:lnTo>
                    <a:pt x="8253" y="2358"/>
                  </a:lnTo>
                  <a:lnTo>
                    <a:pt x="4716" y="2358"/>
                  </a:lnTo>
                  <a:lnTo>
                    <a:pt x="4716" y="1179"/>
                  </a:lnTo>
                  <a:close/>
                  <a:moveTo>
                    <a:pt x="10611" y="1179"/>
                  </a:moveTo>
                  <a:lnTo>
                    <a:pt x="10611" y="2358"/>
                  </a:lnTo>
                  <a:lnTo>
                    <a:pt x="9432" y="2358"/>
                  </a:lnTo>
                  <a:lnTo>
                    <a:pt x="9432" y="1179"/>
                  </a:lnTo>
                  <a:close/>
                  <a:moveTo>
                    <a:pt x="15327" y="1179"/>
                  </a:moveTo>
                  <a:lnTo>
                    <a:pt x="15327" y="2358"/>
                  </a:lnTo>
                  <a:lnTo>
                    <a:pt x="11790" y="2358"/>
                  </a:lnTo>
                  <a:lnTo>
                    <a:pt x="11790" y="1179"/>
                  </a:lnTo>
                  <a:close/>
                  <a:moveTo>
                    <a:pt x="17685" y="1179"/>
                  </a:moveTo>
                  <a:lnTo>
                    <a:pt x="17685" y="2358"/>
                  </a:lnTo>
                  <a:lnTo>
                    <a:pt x="16506" y="2358"/>
                  </a:lnTo>
                  <a:lnTo>
                    <a:pt x="16506" y="1179"/>
                  </a:lnTo>
                  <a:close/>
                  <a:moveTo>
                    <a:pt x="590" y="0"/>
                  </a:moveTo>
                  <a:lnTo>
                    <a:pt x="344" y="49"/>
                  </a:lnTo>
                  <a:lnTo>
                    <a:pt x="148" y="197"/>
                  </a:lnTo>
                  <a:lnTo>
                    <a:pt x="49" y="393"/>
                  </a:lnTo>
                  <a:lnTo>
                    <a:pt x="0" y="590"/>
                  </a:lnTo>
                  <a:lnTo>
                    <a:pt x="49" y="835"/>
                  </a:lnTo>
                  <a:lnTo>
                    <a:pt x="148" y="1032"/>
                  </a:lnTo>
                  <a:lnTo>
                    <a:pt x="344" y="1130"/>
                  </a:lnTo>
                  <a:lnTo>
                    <a:pt x="590" y="1179"/>
                  </a:lnTo>
                  <a:lnTo>
                    <a:pt x="1179" y="1179"/>
                  </a:lnTo>
                  <a:lnTo>
                    <a:pt x="1179" y="2358"/>
                  </a:lnTo>
                  <a:lnTo>
                    <a:pt x="590" y="2358"/>
                  </a:lnTo>
                  <a:lnTo>
                    <a:pt x="344" y="2407"/>
                  </a:lnTo>
                  <a:lnTo>
                    <a:pt x="148" y="2555"/>
                  </a:lnTo>
                  <a:lnTo>
                    <a:pt x="49" y="2702"/>
                  </a:lnTo>
                  <a:lnTo>
                    <a:pt x="0" y="2948"/>
                  </a:lnTo>
                  <a:lnTo>
                    <a:pt x="49" y="3193"/>
                  </a:lnTo>
                  <a:lnTo>
                    <a:pt x="148" y="3390"/>
                  </a:lnTo>
                  <a:lnTo>
                    <a:pt x="344" y="3488"/>
                  </a:lnTo>
                  <a:lnTo>
                    <a:pt x="590" y="3537"/>
                  </a:lnTo>
                  <a:lnTo>
                    <a:pt x="19453" y="3537"/>
                  </a:lnTo>
                  <a:lnTo>
                    <a:pt x="19699" y="3488"/>
                  </a:lnTo>
                  <a:lnTo>
                    <a:pt x="19895" y="3390"/>
                  </a:lnTo>
                  <a:lnTo>
                    <a:pt x="19993" y="3193"/>
                  </a:lnTo>
                  <a:lnTo>
                    <a:pt x="20043" y="2948"/>
                  </a:lnTo>
                  <a:lnTo>
                    <a:pt x="19993" y="2702"/>
                  </a:lnTo>
                  <a:lnTo>
                    <a:pt x="19895" y="2555"/>
                  </a:lnTo>
                  <a:lnTo>
                    <a:pt x="19699" y="2407"/>
                  </a:lnTo>
                  <a:lnTo>
                    <a:pt x="19453" y="2358"/>
                  </a:lnTo>
                  <a:lnTo>
                    <a:pt x="18864" y="2358"/>
                  </a:lnTo>
                  <a:lnTo>
                    <a:pt x="18864" y="1179"/>
                  </a:lnTo>
                  <a:lnTo>
                    <a:pt x="19453" y="1179"/>
                  </a:lnTo>
                  <a:lnTo>
                    <a:pt x="19699" y="1130"/>
                  </a:lnTo>
                  <a:lnTo>
                    <a:pt x="19895" y="1032"/>
                  </a:lnTo>
                  <a:lnTo>
                    <a:pt x="19993" y="835"/>
                  </a:lnTo>
                  <a:lnTo>
                    <a:pt x="20043" y="590"/>
                  </a:lnTo>
                  <a:lnTo>
                    <a:pt x="19993" y="393"/>
                  </a:lnTo>
                  <a:lnTo>
                    <a:pt x="19895" y="197"/>
                  </a:lnTo>
                  <a:lnTo>
                    <a:pt x="19699" y="49"/>
                  </a:lnTo>
                  <a:lnTo>
                    <a:pt x="19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80"/>
            <p:cNvSpPr/>
            <p:nvPr/>
          </p:nvSpPr>
          <p:spPr>
            <a:xfrm>
              <a:off x="6148875" y="4439250"/>
              <a:ext cx="501075" cy="88450"/>
            </a:xfrm>
            <a:custGeom>
              <a:avLst/>
              <a:gdLst/>
              <a:ahLst/>
              <a:cxnLst/>
              <a:rect l="l" t="t" r="r" b="b"/>
              <a:pathLst>
                <a:path w="20043" h="3538" fill="none" extrusionOk="0">
                  <a:moveTo>
                    <a:pt x="19453" y="1179"/>
                  </a:moveTo>
                  <a:lnTo>
                    <a:pt x="19453" y="1179"/>
                  </a:lnTo>
                  <a:lnTo>
                    <a:pt x="19699" y="1130"/>
                  </a:lnTo>
                  <a:lnTo>
                    <a:pt x="19895" y="1032"/>
                  </a:lnTo>
                  <a:lnTo>
                    <a:pt x="19993" y="835"/>
                  </a:lnTo>
                  <a:lnTo>
                    <a:pt x="20043" y="590"/>
                  </a:lnTo>
                  <a:lnTo>
                    <a:pt x="20043" y="590"/>
                  </a:lnTo>
                  <a:lnTo>
                    <a:pt x="19993" y="393"/>
                  </a:lnTo>
                  <a:lnTo>
                    <a:pt x="19895" y="197"/>
                  </a:lnTo>
                  <a:lnTo>
                    <a:pt x="19699" y="49"/>
                  </a:lnTo>
                  <a:lnTo>
                    <a:pt x="19453" y="0"/>
                  </a:lnTo>
                  <a:lnTo>
                    <a:pt x="590" y="0"/>
                  </a:lnTo>
                  <a:lnTo>
                    <a:pt x="590" y="0"/>
                  </a:lnTo>
                  <a:lnTo>
                    <a:pt x="344" y="49"/>
                  </a:lnTo>
                  <a:lnTo>
                    <a:pt x="148" y="197"/>
                  </a:lnTo>
                  <a:lnTo>
                    <a:pt x="49" y="393"/>
                  </a:lnTo>
                  <a:lnTo>
                    <a:pt x="0" y="590"/>
                  </a:lnTo>
                  <a:lnTo>
                    <a:pt x="0" y="590"/>
                  </a:lnTo>
                  <a:lnTo>
                    <a:pt x="49" y="835"/>
                  </a:lnTo>
                  <a:lnTo>
                    <a:pt x="148" y="1032"/>
                  </a:lnTo>
                  <a:lnTo>
                    <a:pt x="344" y="1130"/>
                  </a:lnTo>
                  <a:lnTo>
                    <a:pt x="590" y="1179"/>
                  </a:lnTo>
                  <a:lnTo>
                    <a:pt x="1179" y="1179"/>
                  </a:lnTo>
                  <a:lnTo>
                    <a:pt x="1179" y="2358"/>
                  </a:lnTo>
                  <a:lnTo>
                    <a:pt x="590" y="2358"/>
                  </a:lnTo>
                  <a:lnTo>
                    <a:pt x="590" y="2358"/>
                  </a:lnTo>
                  <a:lnTo>
                    <a:pt x="344" y="2407"/>
                  </a:lnTo>
                  <a:lnTo>
                    <a:pt x="148" y="2555"/>
                  </a:lnTo>
                  <a:lnTo>
                    <a:pt x="49" y="2702"/>
                  </a:lnTo>
                  <a:lnTo>
                    <a:pt x="0" y="2948"/>
                  </a:lnTo>
                  <a:lnTo>
                    <a:pt x="0" y="2948"/>
                  </a:lnTo>
                  <a:lnTo>
                    <a:pt x="49" y="3193"/>
                  </a:lnTo>
                  <a:lnTo>
                    <a:pt x="148" y="3390"/>
                  </a:lnTo>
                  <a:lnTo>
                    <a:pt x="344" y="3488"/>
                  </a:lnTo>
                  <a:lnTo>
                    <a:pt x="590" y="3537"/>
                  </a:lnTo>
                  <a:lnTo>
                    <a:pt x="19453" y="3537"/>
                  </a:lnTo>
                  <a:lnTo>
                    <a:pt x="19453" y="3537"/>
                  </a:lnTo>
                  <a:lnTo>
                    <a:pt x="19699" y="3488"/>
                  </a:lnTo>
                  <a:lnTo>
                    <a:pt x="19895" y="3390"/>
                  </a:lnTo>
                  <a:lnTo>
                    <a:pt x="19993" y="3193"/>
                  </a:lnTo>
                  <a:lnTo>
                    <a:pt x="20043" y="2948"/>
                  </a:lnTo>
                  <a:lnTo>
                    <a:pt x="20043" y="2948"/>
                  </a:lnTo>
                  <a:lnTo>
                    <a:pt x="19993" y="2702"/>
                  </a:lnTo>
                  <a:lnTo>
                    <a:pt x="19895" y="2555"/>
                  </a:lnTo>
                  <a:lnTo>
                    <a:pt x="19699" y="2407"/>
                  </a:lnTo>
                  <a:lnTo>
                    <a:pt x="19453" y="2358"/>
                  </a:lnTo>
                  <a:lnTo>
                    <a:pt x="18864" y="2358"/>
                  </a:lnTo>
                  <a:lnTo>
                    <a:pt x="18864" y="1179"/>
                  </a:lnTo>
                  <a:lnTo>
                    <a:pt x="19453" y="117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80"/>
            <p:cNvSpPr/>
            <p:nvPr/>
          </p:nvSpPr>
          <p:spPr>
            <a:xfrm>
              <a:off x="6207825" y="4468725"/>
              <a:ext cx="29500" cy="29500"/>
            </a:xfrm>
            <a:custGeom>
              <a:avLst/>
              <a:gdLst/>
              <a:ahLst/>
              <a:cxnLst/>
              <a:rect l="l" t="t" r="r" b="b"/>
              <a:pathLst>
                <a:path w="1180" h="1180" fill="none" extrusionOk="0">
                  <a:moveTo>
                    <a:pt x="1179" y="1179"/>
                  </a:moveTo>
                  <a:lnTo>
                    <a:pt x="0" y="1179"/>
                  </a:lnTo>
                  <a:lnTo>
                    <a:pt x="0" y="0"/>
                  </a:lnTo>
                  <a:lnTo>
                    <a:pt x="1179" y="0"/>
                  </a:lnTo>
                  <a:lnTo>
                    <a:pt x="1179" y="117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80"/>
            <p:cNvSpPr/>
            <p:nvPr/>
          </p:nvSpPr>
          <p:spPr>
            <a:xfrm>
              <a:off x="6266775" y="4468725"/>
              <a:ext cx="88425" cy="29500"/>
            </a:xfrm>
            <a:custGeom>
              <a:avLst/>
              <a:gdLst/>
              <a:ahLst/>
              <a:cxnLst/>
              <a:rect l="l" t="t" r="r" b="b"/>
              <a:pathLst>
                <a:path w="3537" h="1180" fill="none" extrusionOk="0">
                  <a:moveTo>
                    <a:pt x="3537" y="1179"/>
                  </a:moveTo>
                  <a:lnTo>
                    <a:pt x="0" y="1179"/>
                  </a:lnTo>
                  <a:lnTo>
                    <a:pt x="0" y="0"/>
                  </a:lnTo>
                  <a:lnTo>
                    <a:pt x="3537" y="0"/>
                  </a:lnTo>
                  <a:lnTo>
                    <a:pt x="3537" y="117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80"/>
            <p:cNvSpPr/>
            <p:nvPr/>
          </p:nvSpPr>
          <p:spPr>
            <a:xfrm>
              <a:off x="6384650" y="4468725"/>
              <a:ext cx="29500" cy="29500"/>
            </a:xfrm>
            <a:custGeom>
              <a:avLst/>
              <a:gdLst/>
              <a:ahLst/>
              <a:cxnLst/>
              <a:rect l="l" t="t" r="r" b="b"/>
              <a:pathLst>
                <a:path w="1180" h="1180" fill="none" extrusionOk="0">
                  <a:moveTo>
                    <a:pt x="1180" y="1179"/>
                  </a:moveTo>
                  <a:lnTo>
                    <a:pt x="1" y="1179"/>
                  </a:lnTo>
                  <a:lnTo>
                    <a:pt x="1" y="0"/>
                  </a:lnTo>
                  <a:lnTo>
                    <a:pt x="1180" y="0"/>
                  </a:lnTo>
                  <a:lnTo>
                    <a:pt x="1180" y="117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80"/>
            <p:cNvSpPr/>
            <p:nvPr/>
          </p:nvSpPr>
          <p:spPr>
            <a:xfrm>
              <a:off x="6443600" y="4468725"/>
              <a:ext cx="88450" cy="29500"/>
            </a:xfrm>
            <a:custGeom>
              <a:avLst/>
              <a:gdLst/>
              <a:ahLst/>
              <a:cxnLst/>
              <a:rect l="l" t="t" r="r" b="b"/>
              <a:pathLst>
                <a:path w="3538" h="1180" fill="none" extrusionOk="0">
                  <a:moveTo>
                    <a:pt x="3538" y="1179"/>
                  </a:moveTo>
                  <a:lnTo>
                    <a:pt x="1" y="1179"/>
                  </a:lnTo>
                  <a:lnTo>
                    <a:pt x="1" y="0"/>
                  </a:lnTo>
                  <a:lnTo>
                    <a:pt x="3538" y="0"/>
                  </a:lnTo>
                  <a:lnTo>
                    <a:pt x="3538" y="117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80"/>
            <p:cNvSpPr/>
            <p:nvPr/>
          </p:nvSpPr>
          <p:spPr>
            <a:xfrm>
              <a:off x="6561500" y="4468725"/>
              <a:ext cx="29500" cy="29500"/>
            </a:xfrm>
            <a:custGeom>
              <a:avLst/>
              <a:gdLst/>
              <a:ahLst/>
              <a:cxnLst/>
              <a:rect l="l" t="t" r="r" b="b"/>
              <a:pathLst>
                <a:path w="1180" h="1180" fill="none" extrusionOk="0">
                  <a:moveTo>
                    <a:pt x="1180" y="1179"/>
                  </a:moveTo>
                  <a:lnTo>
                    <a:pt x="1" y="1179"/>
                  </a:lnTo>
                  <a:lnTo>
                    <a:pt x="1" y="0"/>
                  </a:lnTo>
                  <a:lnTo>
                    <a:pt x="1180" y="0"/>
                  </a:lnTo>
                  <a:lnTo>
                    <a:pt x="1180" y="117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80"/>
            <p:cNvSpPr/>
            <p:nvPr/>
          </p:nvSpPr>
          <p:spPr>
            <a:xfrm>
              <a:off x="6590975" y="449820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80"/>
            <p:cNvSpPr/>
            <p:nvPr/>
          </p:nvSpPr>
          <p:spPr>
            <a:xfrm>
              <a:off x="6209050" y="4263625"/>
              <a:ext cx="175625" cy="146175"/>
            </a:xfrm>
            <a:custGeom>
              <a:avLst/>
              <a:gdLst/>
              <a:ahLst/>
              <a:cxnLst/>
              <a:rect l="l" t="t" r="r" b="b"/>
              <a:pathLst>
                <a:path w="7025" h="5847" extrusionOk="0">
                  <a:moveTo>
                    <a:pt x="590" y="1"/>
                  </a:moveTo>
                  <a:lnTo>
                    <a:pt x="344" y="50"/>
                  </a:lnTo>
                  <a:lnTo>
                    <a:pt x="148" y="148"/>
                  </a:lnTo>
                  <a:lnTo>
                    <a:pt x="49" y="344"/>
                  </a:lnTo>
                  <a:lnTo>
                    <a:pt x="0" y="590"/>
                  </a:lnTo>
                  <a:lnTo>
                    <a:pt x="0" y="5846"/>
                  </a:lnTo>
                  <a:lnTo>
                    <a:pt x="7025" y="5846"/>
                  </a:lnTo>
                  <a:lnTo>
                    <a:pt x="7025" y="590"/>
                  </a:lnTo>
                  <a:lnTo>
                    <a:pt x="6976" y="344"/>
                  </a:lnTo>
                  <a:lnTo>
                    <a:pt x="6878" y="148"/>
                  </a:lnTo>
                  <a:lnTo>
                    <a:pt x="6681" y="50"/>
                  </a:lnTo>
                  <a:lnTo>
                    <a:pt x="6435" y="1"/>
                  </a:lnTo>
                  <a:lnTo>
                    <a:pt x="5256" y="1"/>
                  </a:lnTo>
                  <a:lnTo>
                    <a:pt x="5256" y="2358"/>
                  </a:lnTo>
                  <a:lnTo>
                    <a:pt x="5207" y="2555"/>
                  </a:lnTo>
                  <a:lnTo>
                    <a:pt x="5109" y="2751"/>
                  </a:lnTo>
                  <a:lnTo>
                    <a:pt x="4913" y="2899"/>
                  </a:lnTo>
                  <a:lnTo>
                    <a:pt x="4667" y="2948"/>
                  </a:lnTo>
                  <a:lnTo>
                    <a:pt x="2309" y="2948"/>
                  </a:lnTo>
                  <a:lnTo>
                    <a:pt x="2113" y="2899"/>
                  </a:lnTo>
                  <a:lnTo>
                    <a:pt x="1916" y="2751"/>
                  </a:lnTo>
                  <a:lnTo>
                    <a:pt x="1769" y="2555"/>
                  </a:lnTo>
                  <a:lnTo>
                    <a:pt x="1720" y="2358"/>
                  </a:lnTo>
                  <a:lnTo>
                    <a:pt x="17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80"/>
            <p:cNvSpPr/>
            <p:nvPr/>
          </p:nvSpPr>
          <p:spPr>
            <a:xfrm>
              <a:off x="6209050" y="4263625"/>
              <a:ext cx="175625" cy="146175"/>
            </a:xfrm>
            <a:custGeom>
              <a:avLst/>
              <a:gdLst/>
              <a:ahLst/>
              <a:cxnLst/>
              <a:rect l="l" t="t" r="r" b="b"/>
              <a:pathLst>
                <a:path w="7025" h="5847" fill="none" extrusionOk="0">
                  <a:moveTo>
                    <a:pt x="590" y="1"/>
                  </a:moveTo>
                  <a:lnTo>
                    <a:pt x="590" y="1"/>
                  </a:lnTo>
                  <a:lnTo>
                    <a:pt x="344" y="50"/>
                  </a:lnTo>
                  <a:lnTo>
                    <a:pt x="148" y="148"/>
                  </a:lnTo>
                  <a:lnTo>
                    <a:pt x="49" y="344"/>
                  </a:lnTo>
                  <a:lnTo>
                    <a:pt x="0" y="590"/>
                  </a:lnTo>
                  <a:lnTo>
                    <a:pt x="0" y="5846"/>
                  </a:lnTo>
                  <a:lnTo>
                    <a:pt x="7025" y="5846"/>
                  </a:lnTo>
                  <a:lnTo>
                    <a:pt x="7025" y="590"/>
                  </a:lnTo>
                  <a:lnTo>
                    <a:pt x="7025" y="590"/>
                  </a:lnTo>
                  <a:lnTo>
                    <a:pt x="6976" y="344"/>
                  </a:lnTo>
                  <a:lnTo>
                    <a:pt x="6878" y="148"/>
                  </a:lnTo>
                  <a:lnTo>
                    <a:pt x="6681" y="50"/>
                  </a:lnTo>
                  <a:lnTo>
                    <a:pt x="6435" y="1"/>
                  </a:lnTo>
                  <a:lnTo>
                    <a:pt x="5256" y="1"/>
                  </a:lnTo>
                  <a:lnTo>
                    <a:pt x="5256" y="2358"/>
                  </a:lnTo>
                  <a:lnTo>
                    <a:pt x="5256" y="2358"/>
                  </a:lnTo>
                  <a:lnTo>
                    <a:pt x="5207" y="2555"/>
                  </a:lnTo>
                  <a:lnTo>
                    <a:pt x="5109" y="2751"/>
                  </a:lnTo>
                  <a:lnTo>
                    <a:pt x="4913" y="2899"/>
                  </a:lnTo>
                  <a:lnTo>
                    <a:pt x="4667" y="2948"/>
                  </a:lnTo>
                  <a:lnTo>
                    <a:pt x="2309" y="2948"/>
                  </a:lnTo>
                  <a:lnTo>
                    <a:pt x="2309" y="2948"/>
                  </a:lnTo>
                  <a:lnTo>
                    <a:pt x="2113" y="2899"/>
                  </a:lnTo>
                  <a:lnTo>
                    <a:pt x="1916" y="2751"/>
                  </a:lnTo>
                  <a:lnTo>
                    <a:pt x="1769" y="2555"/>
                  </a:lnTo>
                  <a:lnTo>
                    <a:pt x="1720" y="2358"/>
                  </a:lnTo>
                  <a:lnTo>
                    <a:pt x="1720" y="1"/>
                  </a:lnTo>
                  <a:lnTo>
                    <a:pt x="59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80"/>
            <p:cNvSpPr/>
            <p:nvPr/>
          </p:nvSpPr>
          <p:spPr>
            <a:xfrm>
              <a:off x="6223775" y="4263625"/>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80"/>
            <p:cNvSpPr/>
            <p:nvPr/>
          </p:nvSpPr>
          <p:spPr>
            <a:xfrm>
              <a:off x="6281500" y="4263625"/>
              <a:ext cx="29500" cy="44225"/>
            </a:xfrm>
            <a:custGeom>
              <a:avLst/>
              <a:gdLst/>
              <a:ahLst/>
              <a:cxnLst/>
              <a:rect l="l" t="t" r="r" b="b"/>
              <a:pathLst>
                <a:path w="1180" h="1769" extrusionOk="0">
                  <a:moveTo>
                    <a:pt x="1" y="1"/>
                  </a:moveTo>
                  <a:lnTo>
                    <a:pt x="1" y="1769"/>
                  </a:lnTo>
                  <a:lnTo>
                    <a:pt x="1180" y="1769"/>
                  </a:lnTo>
                  <a:lnTo>
                    <a:pt x="11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80"/>
            <p:cNvSpPr/>
            <p:nvPr/>
          </p:nvSpPr>
          <p:spPr>
            <a:xfrm>
              <a:off x="6414125" y="4263625"/>
              <a:ext cx="175650" cy="146175"/>
            </a:xfrm>
            <a:custGeom>
              <a:avLst/>
              <a:gdLst/>
              <a:ahLst/>
              <a:cxnLst/>
              <a:rect l="l" t="t" r="r" b="b"/>
              <a:pathLst>
                <a:path w="7026" h="5847" extrusionOk="0">
                  <a:moveTo>
                    <a:pt x="590" y="1"/>
                  </a:moveTo>
                  <a:lnTo>
                    <a:pt x="345" y="50"/>
                  </a:lnTo>
                  <a:lnTo>
                    <a:pt x="148" y="148"/>
                  </a:lnTo>
                  <a:lnTo>
                    <a:pt x="50" y="344"/>
                  </a:lnTo>
                  <a:lnTo>
                    <a:pt x="1" y="590"/>
                  </a:lnTo>
                  <a:lnTo>
                    <a:pt x="1" y="5846"/>
                  </a:lnTo>
                  <a:lnTo>
                    <a:pt x="7026" y="5846"/>
                  </a:lnTo>
                  <a:lnTo>
                    <a:pt x="7026" y="590"/>
                  </a:lnTo>
                  <a:lnTo>
                    <a:pt x="6976" y="344"/>
                  </a:lnTo>
                  <a:lnTo>
                    <a:pt x="6878" y="148"/>
                  </a:lnTo>
                  <a:lnTo>
                    <a:pt x="6682" y="50"/>
                  </a:lnTo>
                  <a:lnTo>
                    <a:pt x="6436" y="1"/>
                  </a:lnTo>
                  <a:lnTo>
                    <a:pt x="5306" y="1"/>
                  </a:lnTo>
                  <a:lnTo>
                    <a:pt x="5306" y="2358"/>
                  </a:lnTo>
                  <a:lnTo>
                    <a:pt x="5257" y="2555"/>
                  </a:lnTo>
                  <a:lnTo>
                    <a:pt x="5110" y="2751"/>
                  </a:lnTo>
                  <a:lnTo>
                    <a:pt x="4913" y="2899"/>
                  </a:lnTo>
                  <a:lnTo>
                    <a:pt x="4717" y="2948"/>
                  </a:lnTo>
                  <a:lnTo>
                    <a:pt x="2359" y="2948"/>
                  </a:lnTo>
                  <a:lnTo>
                    <a:pt x="2113" y="2899"/>
                  </a:lnTo>
                  <a:lnTo>
                    <a:pt x="1917" y="2751"/>
                  </a:lnTo>
                  <a:lnTo>
                    <a:pt x="1818" y="2555"/>
                  </a:lnTo>
                  <a:lnTo>
                    <a:pt x="1769" y="2358"/>
                  </a:lnTo>
                  <a:lnTo>
                    <a:pt x="17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80"/>
            <p:cNvSpPr/>
            <p:nvPr/>
          </p:nvSpPr>
          <p:spPr>
            <a:xfrm>
              <a:off x="6414125" y="4263625"/>
              <a:ext cx="175650" cy="146175"/>
            </a:xfrm>
            <a:custGeom>
              <a:avLst/>
              <a:gdLst/>
              <a:ahLst/>
              <a:cxnLst/>
              <a:rect l="l" t="t" r="r" b="b"/>
              <a:pathLst>
                <a:path w="7026" h="5847" fill="none" extrusionOk="0">
                  <a:moveTo>
                    <a:pt x="590" y="1"/>
                  </a:moveTo>
                  <a:lnTo>
                    <a:pt x="590" y="1"/>
                  </a:lnTo>
                  <a:lnTo>
                    <a:pt x="345" y="50"/>
                  </a:lnTo>
                  <a:lnTo>
                    <a:pt x="148" y="148"/>
                  </a:lnTo>
                  <a:lnTo>
                    <a:pt x="50" y="344"/>
                  </a:lnTo>
                  <a:lnTo>
                    <a:pt x="1" y="590"/>
                  </a:lnTo>
                  <a:lnTo>
                    <a:pt x="1" y="5846"/>
                  </a:lnTo>
                  <a:lnTo>
                    <a:pt x="7026" y="5846"/>
                  </a:lnTo>
                  <a:lnTo>
                    <a:pt x="7026" y="590"/>
                  </a:lnTo>
                  <a:lnTo>
                    <a:pt x="7026" y="590"/>
                  </a:lnTo>
                  <a:lnTo>
                    <a:pt x="6976" y="344"/>
                  </a:lnTo>
                  <a:lnTo>
                    <a:pt x="6878" y="148"/>
                  </a:lnTo>
                  <a:lnTo>
                    <a:pt x="6682" y="50"/>
                  </a:lnTo>
                  <a:lnTo>
                    <a:pt x="6436" y="1"/>
                  </a:lnTo>
                  <a:lnTo>
                    <a:pt x="5306" y="1"/>
                  </a:lnTo>
                  <a:lnTo>
                    <a:pt x="5306" y="2358"/>
                  </a:lnTo>
                  <a:lnTo>
                    <a:pt x="5306" y="2358"/>
                  </a:lnTo>
                  <a:lnTo>
                    <a:pt x="5257" y="2555"/>
                  </a:lnTo>
                  <a:lnTo>
                    <a:pt x="5110" y="2751"/>
                  </a:lnTo>
                  <a:lnTo>
                    <a:pt x="4913" y="2899"/>
                  </a:lnTo>
                  <a:lnTo>
                    <a:pt x="4717" y="2948"/>
                  </a:lnTo>
                  <a:lnTo>
                    <a:pt x="2359" y="2948"/>
                  </a:lnTo>
                  <a:lnTo>
                    <a:pt x="2359" y="2948"/>
                  </a:lnTo>
                  <a:lnTo>
                    <a:pt x="2113" y="2899"/>
                  </a:lnTo>
                  <a:lnTo>
                    <a:pt x="1917" y="2751"/>
                  </a:lnTo>
                  <a:lnTo>
                    <a:pt x="1818" y="2555"/>
                  </a:lnTo>
                  <a:lnTo>
                    <a:pt x="1769" y="2358"/>
                  </a:lnTo>
                  <a:lnTo>
                    <a:pt x="1769" y="1"/>
                  </a:lnTo>
                  <a:lnTo>
                    <a:pt x="59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80"/>
            <p:cNvSpPr/>
            <p:nvPr/>
          </p:nvSpPr>
          <p:spPr>
            <a:xfrm>
              <a:off x="6428875" y="4263625"/>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80"/>
            <p:cNvSpPr/>
            <p:nvPr/>
          </p:nvSpPr>
          <p:spPr>
            <a:xfrm>
              <a:off x="6487825" y="4263625"/>
              <a:ext cx="29500" cy="44225"/>
            </a:xfrm>
            <a:custGeom>
              <a:avLst/>
              <a:gdLst/>
              <a:ahLst/>
              <a:cxnLst/>
              <a:rect l="l" t="t" r="r" b="b"/>
              <a:pathLst>
                <a:path w="1180" h="1769" extrusionOk="0">
                  <a:moveTo>
                    <a:pt x="0" y="1"/>
                  </a:moveTo>
                  <a:lnTo>
                    <a:pt x="0" y="1769"/>
                  </a:lnTo>
                  <a:lnTo>
                    <a:pt x="1179" y="1769"/>
                  </a:lnTo>
                  <a:lnTo>
                    <a:pt x="11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80"/>
            <p:cNvSpPr/>
            <p:nvPr/>
          </p:nvSpPr>
          <p:spPr>
            <a:xfrm>
              <a:off x="6310975" y="4088000"/>
              <a:ext cx="176875" cy="146175"/>
            </a:xfrm>
            <a:custGeom>
              <a:avLst/>
              <a:gdLst/>
              <a:ahLst/>
              <a:cxnLst/>
              <a:rect l="l" t="t" r="r" b="b"/>
              <a:pathLst>
                <a:path w="7075" h="5847" extrusionOk="0">
                  <a:moveTo>
                    <a:pt x="394" y="1"/>
                  </a:moveTo>
                  <a:lnTo>
                    <a:pt x="197" y="148"/>
                  </a:lnTo>
                  <a:lnTo>
                    <a:pt x="50" y="345"/>
                  </a:lnTo>
                  <a:lnTo>
                    <a:pt x="1" y="541"/>
                  </a:lnTo>
                  <a:lnTo>
                    <a:pt x="1" y="5847"/>
                  </a:lnTo>
                  <a:lnTo>
                    <a:pt x="7074" y="5847"/>
                  </a:lnTo>
                  <a:lnTo>
                    <a:pt x="7074" y="541"/>
                  </a:lnTo>
                  <a:lnTo>
                    <a:pt x="7025" y="345"/>
                  </a:lnTo>
                  <a:lnTo>
                    <a:pt x="6878" y="148"/>
                  </a:lnTo>
                  <a:lnTo>
                    <a:pt x="6681" y="1"/>
                  </a:lnTo>
                  <a:lnTo>
                    <a:pt x="5306" y="1"/>
                  </a:lnTo>
                  <a:lnTo>
                    <a:pt x="5306" y="2310"/>
                  </a:lnTo>
                  <a:lnTo>
                    <a:pt x="5257" y="2555"/>
                  </a:lnTo>
                  <a:lnTo>
                    <a:pt x="5109" y="2752"/>
                  </a:lnTo>
                  <a:lnTo>
                    <a:pt x="4962" y="2850"/>
                  </a:lnTo>
                  <a:lnTo>
                    <a:pt x="4716" y="2899"/>
                  </a:lnTo>
                  <a:lnTo>
                    <a:pt x="2358" y="2899"/>
                  </a:lnTo>
                  <a:lnTo>
                    <a:pt x="2113" y="2850"/>
                  </a:lnTo>
                  <a:lnTo>
                    <a:pt x="1965" y="2752"/>
                  </a:lnTo>
                  <a:lnTo>
                    <a:pt x="1818" y="2555"/>
                  </a:lnTo>
                  <a:lnTo>
                    <a:pt x="1769" y="2310"/>
                  </a:lnTo>
                  <a:lnTo>
                    <a:pt x="17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80"/>
            <p:cNvSpPr/>
            <p:nvPr/>
          </p:nvSpPr>
          <p:spPr>
            <a:xfrm>
              <a:off x="6310975" y="4088000"/>
              <a:ext cx="176875" cy="146175"/>
            </a:xfrm>
            <a:custGeom>
              <a:avLst/>
              <a:gdLst/>
              <a:ahLst/>
              <a:cxnLst/>
              <a:rect l="l" t="t" r="r" b="b"/>
              <a:pathLst>
                <a:path w="7075" h="5847" fill="none" extrusionOk="0">
                  <a:moveTo>
                    <a:pt x="590" y="1"/>
                  </a:moveTo>
                  <a:lnTo>
                    <a:pt x="590" y="1"/>
                  </a:lnTo>
                  <a:lnTo>
                    <a:pt x="394" y="1"/>
                  </a:lnTo>
                  <a:lnTo>
                    <a:pt x="197" y="148"/>
                  </a:lnTo>
                  <a:lnTo>
                    <a:pt x="50" y="345"/>
                  </a:lnTo>
                  <a:lnTo>
                    <a:pt x="1" y="541"/>
                  </a:lnTo>
                  <a:lnTo>
                    <a:pt x="1" y="5847"/>
                  </a:lnTo>
                  <a:lnTo>
                    <a:pt x="7074" y="5847"/>
                  </a:lnTo>
                  <a:lnTo>
                    <a:pt x="7074" y="541"/>
                  </a:lnTo>
                  <a:lnTo>
                    <a:pt x="7074" y="541"/>
                  </a:lnTo>
                  <a:lnTo>
                    <a:pt x="7025" y="345"/>
                  </a:lnTo>
                  <a:lnTo>
                    <a:pt x="6878" y="148"/>
                  </a:lnTo>
                  <a:lnTo>
                    <a:pt x="6681" y="1"/>
                  </a:lnTo>
                  <a:lnTo>
                    <a:pt x="6485" y="1"/>
                  </a:lnTo>
                  <a:lnTo>
                    <a:pt x="5306" y="1"/>
                  </a:lnTo>
                  <a:lnTo>
                    <a:pt x="5306" y="2310"/>
                  </a:lnTo>
                  <a:lnTo>
                    <a:pt x="5306" y="2310"/>
                  </a:lnTo>
                  <a:lnTo>
                    <a:pt x="5257" y="2555"/>
                  </a:lnTo>
                  <a:lnTo>
                    <a:pt x="5109" y="2752"/>
                  </a:lnTo>
                  <a:lnTo>
                    <a:pt x="4962" y="2850"/>
                  </a:lnTo>
                  <a:lnTo>
                    <a:pt x="4716" y="2899"/>
                  </a:lnTo>
                  <a:lnTo>
                    <a:pt x="2358" y="2899"/>
                  </a:lnTo>
                  <a:lnTo>
                    <a:pt x="2358" y="2899"/>
                  </a:lnTo>
                  <a:lnTo>
                    <a:pt x="2113" y="2850"/>
                  </a:lnTo>
                  <a:lnTo>
                    <a:pt x="1965" y="2752"/>
                  </a:lnTo>
                  <a:lnTo>
                    <a:pt x="1818" y="2555"/>
                  </a:lnTo>
                  <a:lnTo>
                    <a:pt x="1769" y="2310"/>
                  </a:lnTo>
                  <a:lnTo>
                    <a:pt x="1769" y="1"/>
                  </a:lnTo>
                  <a:lnTo>
                    <a:pt x="59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80"/>
            <p:cNvSpPr/>
            <p:nvPr/>
          </p:nvSpPr>
          <p:spPr>
            <a:xfrm>
              <a:off x="6325725" y="4088000"/>
              <a:ext cx="0" cy="25"/>
            </a:xfrm>
            <a:custGeom>
              <a:avLst/>
              <a:gdLst/>
              <a:ahLst/>
              <a:cxnLst/>
              <a:rect l="l" t="t" r="r" b="b"/>
              <a:pathLst>
                <a:path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80"/>
            <p:cNvSpPr/>
            <p:nvPr/>
          </p:nvSpPr>
          <p:spPr>
            <a:xfrm>
              <a:off x="6384650" y="4088000"/>
              <a:ext cx="29500" cy="43025"/>
            </a:xfrm>
            <a:custGeom>
              <a:avLst/>
              <a:gdLst/>
              <a:ahLst/>
              <a:cxnLst/>
              <a:rect l="l" t="t" r="r" b="b"/>
              <a:pathLst>
                <a:path w="1180" h="1721" extrusionOk="0">
                  <a:moveTo>
                    <a:pt x="1" y="1"/>
                  </a:moveTo>
                  <a:lnTo>
                    <a:pt x="1" y="1720"/>
                  </a:lnTo>
                  <a:lnTo>
                    <a:pt x="1180" y="1720"/>
                  </a:lnTo>
                  <a:lnTo>
                    <a:pt x="11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264"/>
        <p:cNvGrpSpPr/>
        <p:nvPr/>
      </p:nvGrpSpPr>
      <p:grpSpPr>
        <a:xfrm>
          <a:off x="0" y="0"/>
          <a:ext cx="0" cy="0"/>
          <a:chOff x="0" y="0"/>
          <a:chExt cx="0" cy="0"/>
        </a:xfrm>
      </p:grpSpPr>
      <p:sp>
        <p:nvSpPr>
          <p:cNvPr id="2265" name="Google Shape;2265;p81"/>
          <p:cNvSpPr txBox="1">
            <a:spLocks noGrp="1"/>
          </p:cNvSpPr>
          <p:nvPr>
            <p:ph type="title"/>
          </p:nvPr>
        </p:nvSpPr>
        <p:spPr>
          <a:xfrm>
            <a:off x="476100" y="445025"/>
            <a:ext cx="81921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Alternative resources</a:t>
            </a:r>
            <a:endParaRPr/>
          </a:p>
        </p:txBody>
      </p:sp>
      <p:sp>
        <p:nvSpPr>
          <p:cNvPr id="2266" name="Google Shape;2266;p81"/>
          <p:cNvSpPr txBox="1">
            <a:spLocks noGrp="1"/>
          </p:cNvSpPr>
          <p:nvPr>
            <p:ph type="body" idx="1"/>
          </p:nvPr>
        </p:nvSpPr>
        <p:spPr>
          <a:xfrm>
            <a:off x="720000" y="1215750"/>
            <a:ext cx="7704000" cy="329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Here’s an assortment of alternative resources whose style fits the one of this template: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sz="2000">
                <a:solidFill>
                  <a:schemeClr val="dk1"/>
                </a:solidFill>
                <a:latin typeface="Montserrat ExtraBold"/>
                <a:ea typeface="Montserrat ExtraBold"/>
                <a:cs typeface="Montserrat ExtraBold"/>
                <a:sym typeface="Montserrat ExtraBold"/>
              </a:rPr>
              <a:t>Photos</a:t>
            </a:r>
            <a:endParaRPr sz="2000">
              <a:solidFill>
                <a:schemeClr val="dk1"/>
              </a:solidFill>
              <a:latin typeface="Montserrat ExtraBold"/>
              <a:ea typeface="Montserrat ExtraBold"/>
              <a:cs typeface="Montserrat ExtraBold"/>
              <a:sym typeface="Montserrat ExtraBold"/>
            </a:endParaRPr>
          </a:p>
          <a:p>
            <a:pPr marL="457200" lvl="0" indent="-317500" algn="l" rtl="0">
              <a:spcBef>
                <a:spcPts val="0"/>
              </a:spcBef>
              <a:spcAft>
                <a:spcPts val="0"/>
              </a:spcAft>
              <a:buSzPts val="1400"/>
              <a:buFont typeface="Open Sans"/>
              <a:buChar char="●"/>
            </a:pPr>
            <a:r>
              <a:rPr lang="en">
                <a:solidFill>
                  <a:schemeClr val="hlink"/>
                </a:solidFill>
                <a:uFill>
                  <a:noFill/>
                </a:uFill>
                <a:hlinkClick r:id="rId3"/>
              </a:rPr>
              <a:t>Medium shot delivery woman with van</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hlink"/>
                </a:solidFill>
                <a:uFill>
                  <a:noFill/>
                </a:uFill>
                <a:hlinkClick r:id="rId4"/>
              </a:rPr>
              <a:t>Close up delivery man with device</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hlink"/>
                </a:solidFill>
                <a:uFill>
                  <a:noFill/>
                </a:uFill>
                <a:hlinkClick r:id="rId5"/>
              </a:rPr>
              <a:t>Close up hands holding box</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hlink"/>
                </a:solidFill>
                <a:uFill>
                  <a:noFill/>
                </a:uFill>
                <a:hlinkClick r:id="rId6"/>
              </a:rPr>
              <a:t>Close up delivery man with tablet</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hlink"/>
                </a:solidFill>
                <a:uFill>
                  <a:noFill/>
                </a:uFill>
                <a:hlinkClick r:id="rId7"/>
              </a:rPr>
              <a:t>Close up delivery man holding box</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hlink"/>
                </a:solidFill>
                <a:uFill>
                  <a:noFill/>
                </a:uFill>
                <a:hlinkClick r:id="rId8"/>
              </a:rPr>
              <a:t>Close up delivery man car</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hlink"/>
                </a:solidFill>
                <a:uFill>
                  <a:noFill/>
                </a:uFill>
                <a:hlinkClick r:id="rId9"/>
              </a:rPr>
              <a:t>Pretty woman working delivery service</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hlink"/>
                </a:solidFill>
                <a:uFill>
                  <a:noFill/>
                </a:uFill>
                <a:hlinkClick r:id="rId10"/>
              </a:rPr>
              <a:t>Cheerful courier car smiling camera</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hlink"/>
                </a:solidFill>
                <a:uFill>
                  <a:noFill/>
                </a:uFill>
                <a:hlinkClick r:id="rId11"/>
              </a:rPr>
              <a:t>Close up delivery man with clipboard</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hlink"/>
                </a:solidFill>
                <a:uFill>
                  <a:noFill/>
                </a:uFill>
                <a:hlinkClick r:id="rId12"/>
              </a:rPr>
              <a:t>Close up man delivering pack</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hlink"/>
                </a:solidFill>
                <a:uFill>
                  <a:noFill/>
                </a:uFill>
                <a:hlinkClick r:id="rId13"/>
              </a:rPr>
              <a:t>Medium shot delivery man talking phone</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hlink"/>
                </a:solidFill>
                <a:uFill>
                  <a:noFill/>
                </a:uFill>
                <a:hlinkClick r:id="rId14"/>
              </a:rPr>
              <a:t>Medium shot delivery man talking phone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270"/>
        <p:cNvGrpSpPr/>
        <p:nvPr/>
      </p:nvGrpSpPr>
      <p:grpSpPr>
        <a:xfrm>
          <a:off x="0" y="0"/>
          <a:ext cx="0" cy="0"/>
          <a:chOff x="0" y="0"/>
          <a:chExt cx="0" cy="0"/>
        </a:xfrm>
      </p:grpSpPr>
      <p:sp>
        <p:nvSpPr>
          <p:cNvPr id="2271" name="Google Shape;2271;p82"/>
          <p:cNvSpPr txBox="1">
            <a:spLocks noGrp="1"/>
          </p:cNvSpPr>
          <p:nvPr>
            <p:ph type="title"/>
          </p:nvPr>
        </p:nvSpPr>
        <p:spPr>
          <a:xfrm>
            <a:off x="476100" y="445025"/>
            <a:ext cx="81921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Resources</a:t>
            </a:r>
            <a:endParaRPr/>
          </a:p>
        </p:txBody>
      </p:sp>
      <p:sp>
        <p:nvSpPr>
          <p:cNvPr id="2272" name="Google Shape;2272;p82"/>
          <p:cNvSpPr txBox="1">
            <a:spLocks noGrp="1"/>
          </p:cNvSpPr>
          <p:nvPr>
            <p:ph type="body" idx="1"/>
          </p:nvPr>
        </p:nvSpPr>
        <p:spPr>
          <a:xfrm>
            <a:off x="720000" y="1215750"/>
            <a:ext cx="7704000" cy="329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Did you like the resources on this template? Get them for free at our other websites: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sz="2000">
                <a:solidFill>
                  <a:schemeClr val="dk1"/>
                </a:solidFill>
                <a:latin typeface="Montserrat ExtraBold"/>
                <a:ea typeface="Montserrat ExtraBold"/>
                <a:cs typeface="Montserrat ExtraBold"/>
                <a:sym typeface="Montserrat ExtraBold"/>
              </a:rPr>
              <a:t>Photos</a:t>
            </a:r>
            <a:endParaRPr b="1">
              <a:solidFill>
                <a:schemeClr val="dk1"/>
              </a:solidFill>
            </a:endParaRPr>
          </a:p>
          <a:p>
            <a:pPr marL="457200" lvl="0" indent="-317500" algn="l" rtl="0">
              <a:spcBef>
                <a:spcPts val="0"/>
              </a:spcBef>
              <a:spcAft>
                <a:spcPts val="0"/>
              </a:spcAft>
              <a:buSzPts val="1400"/>
              <a:buFont typeface="Open Sans"/>
              <a:buChar char="●"/>
            </a:pPr>
            <a:r>
              <a:rPr lang="en">
                <a:solidFill>
                  <a:schemeClr val="hlink"/>
                </a:solidFill>
                <a:uFill>
                  <a:noFill/>
                </a:uFill>
                <a:hlinkClick r:id="rId3"/>
              </a:rPr>
              <a:t>Medium shot delivery people working</a:t>
            </a:r>
            <a:r>
              <a:rPr lang="en">
                <a:solidFill>
                  <a:schemeClr val="dk1"/>
                </a:solidFill>
              </a:rPr>
              <a:t>  </a:t>
            </a:r>
            <a:endParaRPr>
              <a:solidFill>
                <a:schemeClr val="dk1"/>
              </a:solidFill>
            </a:endParaRPr>
          </a:p>
          <a:p>
            <a:pPr marL="457200" lvl="0" indent="-317500" algn="l" rtl="0">
              <a:spcBef>
                <a:spcPts val="0"/>
              </a:spcBef>
              <a:spcAft>
                <a:spcPts val="0"/>
              </a:spcAft>
              <a:buSzPts val="1400"/>
              <a:buFont typeface="Open Sans"/>
              <a:buChar char="●"/>
            </a:pPr>
            <a:r>
              <a:rPr lang="en">
                <a:solidFill>
                  <a:schemeClr val="hlink"/>
                </a:solidFill>
                <a:uFill>
                  <a:noFill/>
                </a:uFill>
                <a:hlinkClick r:id="rId4"/>
              </a:rPr>
              <a:t>Medium shot delivery woman holding pack</a:t>
            </a:r>
            <a:r>
              <a:rPr lang="en">
                <a:solidFill>
                  <a:schemeClr val="dk1"/>
                </a:solidFill>
              </a:rPr>
              <a:t>  </a:t>
            </a:r>
            <a:endParaRPr>
              <a:solidFill>
                <a:schemeClr val="dk1"/>
              </a:solidFill>
            </a:endParaRPr>
          </a:p>
          <a:p>
            <a:pPr marL="457200" lvl="0" indent="-317500" algn="l" rtl="0">
              <a:spcBef>
                <a:spcPts val="0"/>
              </a:spcBef>
              <a:spcAft>
                <a:spcPts val="0"/>
              </a:spcAft>
              <a:buSzPts val="1400"/>
              <a:buFont typeface="Open Sans"/>
              <a:buChar char="●"/>
            </a:pPr>
            <a:r>
              <a:rPr lang="en">
                <a:solidFill>
                  <a:schemeClr val="hlink"/>
                </a:solidFill>
                <a:uFill>
                  <a:noFill/>
                </a:uFill>
                <a:hlinkClick r:id="rId5"/>
              </a:rPr>
              <a:t>Full shot delivery man holding box</a:t>
            </a:r>
            <a:r>
              <a:rPr lang="en">
                <a:solidFill>
                  <a:schemeClr val="dk1"/>
                </a:solidFill>
              </a:rPr>
              <a:t>  </a:t>
            </a:r>
            <a:endParaRPr>
              <a:solidFill>
                <a:schemeClr val="dk1"/>
              </a:solidFill>
            </a:endParaRPr>
          </a:p>
          <a:p>
            <a:pPr marL="457200" lvl="0" indent="-317500" algn="l" rtl="0">
              <a:spcBef>
                <a:spcPts val="0"/>
              </a:spcBef>
              <a:spcAft>
                <a:spcPts val="0"/>
              </a:spcAft>
              <a:buSzPts val="1400"/>
              <a:buFont typeface="Open Sans"/>
              <a:buChar char="●"/>
            </a:pPr>
            <a:r>
              <a:rPr lang="en">
                <a:solidFill>
                  <a:schemeClr val="hlink"/>
                </a:solidFill>
                <a:uFill>
                  <a:noFill/>
                </a:uFill>
                <a:hlinkClick r:id="rId6"/>
              </a:rPr>
              <a:t>Medium shot man delivering box</a:t>
            </a:r>
            <a:r>
              <a:rPr lang="en">
                <a:solidFill>
                  <a:schemeClr val="dk1"/>
                </a:solidFill>
              </a:rPr>
              <a:t>  </a:t>
            </a:r>
            <a:endParaRPr>
              <a:solidFill>
                <a:schemeClr val="dk1"/>
              </a:solidFill>
            </a:endParaRPr>
          </a:p>
          <a:p>
            <a:pPr marL="457200" lvl="0" indent="-317500" algn="l" rtl="0">
              <a:spcBef>
                <a:spcPts val="0"/>
              </a:spcBef>
              <a:spcAft>
                <a:spcPts val="0"/>
              </a:spcAft>
              <a:buSzPts val="1400"/>
              <a:buFont typeface="Open Sans"/>
              <a:buChar char="●"/>
            </a:pPr>
            <a:r>
              <a:rPr lang="en">
                <a:solidFill>
                  <a:schemeClr val="hlink"/>
                </a:solidFill>
                <a:uFill>
                  <a:noFill/>
                </a:uFill>
                <a:hlinkClick r:id="rId7"/>
              </a:rPr>
              <a:t>Close up delivery person with parcel</a:t>
            </a:r>
            <a:r>
              <a:rPr lang="en">
                <a:solidFill>
                  <a:schemeClr val="dk1"/>
                </a:solidFill>
              </a:rPr>
              <a:t>  </a:t>
            </a:r>
            <a:endParaRPr>
              <a:solidFill>
                <a:schemeClr val="dk1"/>
              </a:solidFill>
            </a:endParaRPr>
          </a:p>
          <a:p>
            <a:pPr marL="457200" lvl="0" indent="-317500" algn="l" rtl="0">
              <a:spcBef>
                <a:spcPts val="0"/>
              </a:spcBef>
              <a:spcAft>
                <a:spcPts val="0"/>
              </a:spcAft>
              <a:buSzPts val="1400"/>
              <a:buFont typeface="Open Sans"/>
              <a:buChar char="●"/>
            </a:pPr>
            <a:r>
              <a:rPr lang="en">
                <a:solidFill>
                  <a:schemeClr val="hlink"/>
                </a:solidFill>
                <a:uFill>
                  <a:noFill/>
                </a:uFill>
                <a:hlinkClick r:id="rId8"/>
              </a:rPr>
              <a:t>Medium shot delivery man with tablet</a:t>
            </a:r>
            <a:r>
              <a:rPr lang="en">
                <a:solidFill>
                  <a:schemeClr val="dk1"/>
                </a:solidFill>
              </a:rPr>
              <a:t>  </a:t>
            </a:r>
            <a:endParaRPr>
              <a:solidFill>
                <a:schemeClr val="dk1"/>
              </a:solidFill>
            </a:endParaRPr>
          </a:p>
          <a:p>
            <a:pPr marL="457200" lvl="0" indent="-317500" algn="l" rtl="0">
              <a:spcBef>
                <a:spcPts val="0"/>
              </a:spcBef>
              <a:spcAft>
                <a:spcPts val="0"/>
              </a:spcAft>
              <a:buSzPts val="1400"/>
              <a:buFont typeface="Open Sans"/>
              <a:buChar char="●"/>
            </a:pPr>
            <a:r>
              <a:rPr lang="en">
                <a:solidFill>
                  <a:schemeClr val="hlink"/>
                </a:solidFill>
                <a:uFill>
                  <a:noFill/>
                </a:uFill>
                <a:hlinkClick r:id="rId9"/>
              </a:rPr>
              <a:t>Medium shot delivery people</a:t>
            </a:r>
            <a:r>
              <a:rPr lang="en">
                <a:solidFill>
                  <a:schemeClr val="dk1"/>
                </a:solidFill>
              </a:rPr>
              <a:t>  </a:t>
            </a:r>
            <a:endParaRPr>
              <a:solidFill>
                <a:schemeClr val="dk1"/>
              </a:solidFill>
            </a:endParaRPr>
          </a:p>
          <a:p>
            <a:pPr marL="457200" lvl="0" indent="-317500" algn="l" rtl="0">
              <a:spcBef>
                <a:spcPts val="0"/>
              </a:spcBef>
              <a:spcAft>
                <a:spcPts val="0"/>
              </a:spcAft>
              <a:buSzPts val="1400"/>
              <a:buFont typeface="Open Sans"/>
              <a:buChar char="●"/>
            </a:pPr>
            <a:r>
              <a:rPr lang="en">
                <a:solidFill>
                  <a:schemeClr val="hlink"/>
                </a:solidFill>
                <a:uFill>
                  <a:noFill/>
                </a:uFill>
                <a:hlinkClick r:id="rId10"/>
              </a:rPr>
              <a:t>Group coworkers office posing</a:t>
            </a:r>
            <a:r>
              <a:rPr lang="en">
                <a:solidFill>
                  <a:schemeClr val="dk1"/>
                </a:solidFill>
              </a:rPr>
              <a:t>  </a:t>
            </a:r>
            <a:endParaRPr>
              <a:solidFill>
                <a:schemeClr val="dk1"/>
              </a:solidFill>
            </a:endParaRPr>
          </a:p>
          <a:p>
            <a:pPr marL="457200" lvl="0" indent="-317500" algn="l" rtl="0">
              <a:spcBef>
                <a:spcPts val="0"/>
              </a:spcBef>
              <a:spcAft>
                <a:spcPts val="0"/>
              </a:spcAft>
              <a:buSzPts val="1400"/>
              <a:buFont typeface="Open Sans"/>
              <a:buChar char="●"/>
            </a:pPr>
            <a:r>
              <a:rPr lang="en">
                <a:solidFill>
                  <a:schemeClr val="hlink"/>
                </a:solidFill>
                <a:uFill>
                  <a:noFill/>
                </a:uFill>
                <a:hlinkClick r:id="rId11"/>
              </a:rPr>
              <a:t>Close up smiley woman receiving pack</a:t>
            </a:r>
            <a:r>
              <a:rPr lang="en">
                <a:solidFill>
                  <a:schemeClr val="dk1"/>
                </a:solidFill>
              </a:rPr>
              <a:t>  </a:t>
            </a:r>
            <a:endParaRPr>
              <a:solidFill>
                <a:schemeClr val="dk1"/>
              </a:solidFill>
            </a:endParaRPr>
          </a:p>
          <a:p>
            <a:pPr marL="457200" lvl="0" indent="-317500" algn="l" rtl="0">
              <a:spcBef>
                <a:spcPts val="0"/>
              </a:spcBef>
              <a:spcAft>
                <a:spcPts val="0"/>
              </a:spcAft>
              <a:buSzPts val="1400"/>
              <a:buFont typeface="Open Sans"/>
              <a:buChar char="●"/>
            </a:pPr>
            <a:r>
              <a:rPr lang="en">
                <a:solidFill>
                  <a:schemeClr val="hlink"/>
                </a:solidFill>
                <a:uFill>
                  <a:noFill/>
                </a:uFill>
                <a:hlinkClick r:id="rId12"/>
              </a:rPr>
              <a:t>Close up smiley man receiving pack</a:t>
            </a:r>
            <a:r>
              <a:rPr lang="en">
                <a:solidFill>
                  <a:schemeClr val="dk1"/>
                </a:solidFill>
              </a:rPr>
              <a:t>  </a:t>
            </a:r>
            <a:endParaRPr/>
          </a:p>
        </p:txBody>
      </p:sp>
      <p:sp>
        <p:nvSpPr>
          <p:cNvPr id="2273" name="Google Shape;2273;p82"/>
          <p:cNvSpPr txBox="1">
            <a:spLocks noGrp="1"/>
          </p:cNvSpPr>
          <p:nvPr>
            <p:ph type="body" idx="1"/>
          </p:nvPr>
        </p:nvSpPr>
        <p:spPr>
          <a:xfrm>
            <a:off x="4936025" y="1708475"/>
            <a:ext cx="3389100" cy="266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dk1"/>
                </a:solidFill>
                <a:latin typeface="Montserrat ExtraBold"/>
                <a:ea typeface="Montserrat ExtraBold"/>
                <a:cs typeface="Montserrat ExtraBold"/>
                <a:sym typeface="Montserrat ExtraBold"/>
              </a:rPr>
              <a:t>Photos</a:t>
            </a:r>
            <a:endParaRPr b="1">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uFill>
                  <a:noFill/>
                </a:uFill>
                <a:hlinkClick r:id="rId13">
                  <a:extLst>
                    <a:ext uri="{A12FA001-AC4F-418D-AE19-62706E023703}">
                      <ahyp:hlinkClr xmlns:ahyp="http://schemas.microsoft.com/office/drawing/2018/hyperlinkcolor" val="tx"/>
                    </a:ext>
                  </a:extLst>
                </a:hlinkClick>
              </a:rPr>
              <a:t>Medium shot man holding box</a:t>
            </a:r>
            <a:r>
              <a:rPr lang="en">
                <a:solidFill>
                  <a:schemeClr val="dk1"/>
                </a:solidFill>
              </a:rPr>
              <a:t>  </a:t>
            </a:r>
            <a:endParaRPr>
              <a:solidFill>
                <a:schemeClr val="dk1"/>
              </a:solidFill>
            </a:endParaRPr>
          </a:p>
          <a:p>
            <a:pPr marL="457200" lvl="0" indent="-317500" algn="l" rtl="0">
              <a:spcBef>
                <a:spcPts val="0"/>
              </a:spcBef>
              <a:spcAft>
                <a:spcPts val="0"/>
              </a:spcAft>
              <a:buSzPts val="1400"/>
              <a:buFont typeface="Open Sans"/>
              <a:buChar char="●"/>
            </a:pPr>
            <a:r>
              <a:rPr lang="en">
                <a:solidFill>
                  <a:schemeClr val="dk1"/>
                </a:solidFill>
                <a:uFill>
                  <a:noFill/>
                </a:uFill>
                <a:hlinkClick r:id="rId7">
                  <a:extLst>
                    <a:ext uri="{A12FA001-AC4F-418D-AE19-62706E023703}">
                      <ahyp:hlinkClr xmlns:ahyp="http://schemas.microsoft.com/office/drawing/2018/hyperlinkcolor" val="tx"/>
                    </a:ext>
                  </a:extLst>
                </a:hlinkClick>
              </a:rPr>
              <a:t>Close up delivery person with parcel</a:t>
            </a:r>
            <a:endParaRPr/>
          </a:p>
          <a:p>
            <a:pPr marL="457200" lvl="0" indent="-317500" algn="l" rtl="0">
              <a:spcBef>
                <a:spcPts val="0"/>
              </a:spcBef>
              <a:spcAft>
                <a:spcPts val="0"/>
              </a:spcAft>
              <a:buSzPts val="1400"/>
              <a:buChar char="●"/>
            </a:pPr>
            <a:r>
              <a:rPr lang="en">
                <a:solidFill>
                  <a:schemeClr val="hlink"/>
                </a:solidFill>
                <a:uFill>
                  <a:noFill/>
                </a:uFill>
                <a:hlinkClick r:id="rId14"/>
              </a:rPr>
              <a:t>People working as team company I</a:t>
            </a:r>
            <a:r>
              <a:rPr lang="en">
                <a:solidFill>
                  <a:schemeClr val="dk1"/>
                </a:solidFill>
              </a:rPr>
              <a:t> </a:t>
            </a:r>
            <a:endParaRPr>
              <a:solidFill>
                <a:schemeClr val="dk1"/>
              </a:solidFill>
            </a:endParaRPr>
          </a:p>
          <a:p>
            <a:pPr marL="457200" lvl="0" indent="-317500" algn="l" rtl="0">
              <a:spcBef>
                <a:spcPts val="0"/>
              </a:spcBef>
              <a:spcAft>
                <a:spcPts val="0"/>
              </a:spcAft>
              <a:buSzPts val="1400"/>
              <a:buChar char="●"/>
            </a:pPr>
            <a:r>
              <a:rPr lang="en">
                <a:solidFill>
                  <a:schemeClr val="hlink"/>
                </a:solidFill>
                <a:uFill>
                  <a:noFill/>
                </a:uFill>
                <a:hlinkClick r:id="rId15"/>
              </a:rPr>
              <a:t>People working as team company II</a:t>
            </a:r>
            <a:r>
              <a:rPr lang="en">
                <a:solidFill>
                  <a:schemeClr val="dk1"/>
                </a:solidFill>
              </a:rPr>
              <a:t> </a:t>
            </a:r>
            <a:endParaRPr>
              <a:solidFill>
                <a:schemeClr val="dk1"/>
              </a:solidFill>
            </a:endParaRPr>
          </a:p>
          <a:p>
            <a:pPr marL="457200" lvl="0" indent="-317500" algn="l" rtl="0">
              <a:spcBef>
                <a:spcPts val="0"/>
              </a:spcBef>
              <a:spcAft>
                <a:spcPts val="0"/>
              </a:spcAft>
              <a:buSzPts val="1400"/>
              <a:buChar char="●"/>
            </a:pPr>
            <a:r>
              <a:rPr lang="en">
                <a:solidFill>
                  <a:schemeClr val="hlink"/>
                </a:solidFill>
                <a:uFill>
                  <a:noFill/>
                </a:uFill>
                <a:hlinkClick r:id="rId16"/>
              </a:rPr>
              <a:t>Person posing coworkers</a:t>
            </a:r>
            <a:endParaRPr>
              <a:solidFill>
                <a:schemeClr val="dk1"/>
              </a:solidFill>
            </a:endParaRPr>
          </a:p>
          <a:p>
            <a:pPr marL="0" lvl="0" indent="0" algn="l" rtl="0">
              <a:spcBef>
                <a:spcPts val="0"/>
              </a:spcBef>
              <a:spcAft>
                <a:spcPts val="0"/>
              </a:spcAft>
              <a:buNone/>
            </a:pPr>
            <a:endParaRPr sz="2000">
              <a:solidFill>
                <a:schemeClr val="dk1"/>
              </a:solidFill>
              <a:latin typeface="Montserrat ExtraBold"/>
              <a:ea typeface="Montserrat ExtraBold"/>
              <a:cs typeface="Montserrat ExtraBold"/>
              <a:sym typeface="Montserrat ExtraBold"/>
            </a:endParaRPr>
          </a:p>
          <a:p>
            <a:pPr marL="0" lvl="0" indent="0" algn="l" rtl="0">
              <a:spcBef>
                <a:spcPts val="0"/>
              </a:spcBef>
              <a:spcAft>
                <a:spcPts val="0"/>
              </a:spcAft>
              <a:buNone/>
            </a:pPr>
            <a:r>
              <a:rPr lang="en" sz="2000">
                <a:solidFill>
                  <a:schemeClr val="dk1"/>
                </a:solidFill>
                <a:latin typeface="Montserrat ExtraBold"/>
                <a:ea typeface="Montserrat ExtraBold"/>
                <a:cs typeface="Montserrat ExtraBold"/>
                <a:sym typeface="Montserrat ExtraBold"/>
              </a:rPr>
              <a:t>Icons</a:t>
            </a:r>
            <a:endParaRPr b="1">
              <a:solidFill>
                <a:schemeClr val="dk1"/>
              </a:solidFill>
            </a:endParaRPr>
          </a:p>
          <a:p>
            <a:pPr marL="457200" lvl="0" indent="-317500" algn="l" rtl="0">
              <a:spcBef>
                <a:spcPts val="0"/>
              </a:spcBef>
              <a:spcAft>
                <a:spcPts val="0"/>
              </a:spcAft>
              <a:buSzPts val="1400"/>
              <a:buFont typeface="Open Sans"/>
              <a:buChar char="●"/>
            </a:pPr>
            <a:r>
              <a:rPr lang="en">
                <a:solidFill>
                  <a:schemeClr val="hlink"/>
                </a:solidFill>
                <a:uFill>
                  <a:noFill/>
                </a:uFill>
                <a:hlinkClick r:id="rId17"/>
              </a:rPr>
              <a:t>Delivery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54"/>
          <p:cNvSpPr txBox="1">
            <a:spLocks noGrp="1"/>
          </p:cNvSpPr>
          <p:nvPr>
            <p:ph type="title"/>
          </p:nvPr>
        </p:nvSpPr>
        <p:spPr>
          <a:xfrm>
            <a:off x="720000" y="1804727"/>
            <a:ext cx="3725668" cy="166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Database connection</a:t>
            </a:r>
            <a:endParaRPr dirty="0"/>
          </a:p>
        </p:txBody>
      </p:sp>
      <p:sp>
        <p:nvSpPr>
          <p:cNvPr id="629" name="Google Shape;629;p54"/>
          <p:cNvSpPr txBox="1">
            <a:spLocks noGrp="1"/>
          </p:cNvSpPr>
          <p:nvPr>
            <p:ph type="title" idx="2"/>
          </p:nvPr>
        </p:nvSpPr>
        <p:spPr>
          <a:xfrm>
            <a:off x="720000" y="578550"/>
            <a:ext cx="1056900" cy="106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630" name="Google Shape;630;p54"/>
          <p:cNvSpPr txBox="1">
            <a:spLocks noGrp="1"/>
          </p:cNvSpPr>
          <p:nvPr>
            <p:ph type="subTitle" idx="1"/>
          </p:nvPr>
        </p:nvSpPr>
        <p:spPr>
          <a:xfrm>
            <a:off x="720000" y="3736308"/>
            <a:ext cx="2816700" cy="66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How does database work with the applications</a:t>
            </a:r>
            <a:endParaRPr dirty="0"/>
          </a:p>
        </p:txBody>
      </p:sp>
      <p:pic>
        <p:nvPicPr>
          <p:cNvPr id="631" name="Google Shape;631;p54"/>
          <p:cNvPicPr preferRelativeResize="0"/>
          <p:nvPr/>
        </p:nvPicPr>
        <p:blipFill rotWithShape="1">
          <a:blip r:embed="rId3">
            <a:alphaModFix/>
          </a:blip>
          <a:srcRect l="2723" r="2713"/>
          <a:stretch/>
        </p:blipFill>
        <p:spPr>
          <a:xfrm>
            <a:off x="4644550" y="447732"/>
            <a:ext cx="4023450" cy="4247876"/>
          </a:xfrm>
          <a:prstGeom prst="rect">
            <a:avLst/>
          </a:prstGeom>
          <a:noFill/>
          <a:ln w="9525" cap="flat" cmpd="sng">
            <a:solidFill>
              <a:schemeClr val="lt2"/>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8"/>
          <p:cNvSpPr/>
          <p:nvPr/>
        </p:nvSpPr>
        <p:spPr>
          <a:xfrm flipH="1">
            <a:off x="2590625" y="616075"/>
            <a:ext cx="5834100" cy="3911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8"/>
          <p:cNvSpPr txBox="1">
            <a:spLocks noGrp="1"/>
          </p:cNvSpPr>
          <p:nvPr>
            <p:ph type="title"/>
          </p:nvPr>
        </p:nvSpPr>
        <p:spPr>
          <a:xfrm>
            <a:off x="2964137" y="818855"/>
            <a:ext cx="5276407" cy="64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Database connection</a:t>
            </a:r>
            <a:endParaRPr dirty="0"/>
          </a:p>
        </p:txBody>
      </p:sp>
      <p:sp>
        <p:nvSpPr>
          <p:cNvPr id="376" name="Google Shape;376;p48"/>
          <p:cNvSpPr txBox="1">
            <a:spLocks noGrp="1"/>
          </p:cNvSpPr>
          <p:nvPr>
            <p:ph type="subTitle" idx="1"/>
          </p:nvPr>
        </p:nvSpPr>
        <p:spPr>
          <a:xfrm>
            <a:off x="3412023" y="1545473"/>
            <a:ext cx="5012702" cy="1496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0" i="0" dirty="0">
                <a:solidFill>
                  <a:schemeClr val="tx2"/>
                </a:solidFill>
                <a:effectLst/>
                <a:latin typeface="Söhne"/>
              </a:rPr>
              <a:t>Using Python to connect to a database and store information that users input from the website. </a:t>
            </a:r>
          </a:p>
          <a:p>
            <a:pPr marL="0" lvl="0" indent="0" algn="l" rtl="0">
              <a:spcBef>
                <a:spcPts val="0"/>
              </a:spcBef>
              <a:spcAft>
                <a:spcPts val="1600"/>
              </a:spcAft>
              <a:buNone/>
            </a:pPr>
            <a:r>
              <a:rPr lang="en-US" b="0" i="0" dirty="0">
                <a:solidFill>
                  <a:schemeClr val="tx2"/>
                </a:solidFill>
                <a:effectLst/>
                <a:latin typeface="Söhne"/>
              </a:rPr>
              <a:t>Using MySQL</a:t>
            </a:r>
          </a:p>
          <a:p>
            <a:pPr marL="0" indent="0">
              <a:spcAft>
                <a:spcPts val="1600"/>
              </a:spcAft>
            </a:pPr>
            <a:r>
              <a:rPr lang="en-US" dirty="0">
                <a:solidFill>
                  <a:schemeClr val="tx2"/>
                </a:solidFill>
                <a:latin typeface="Söhne"/>
              </a:rPr>
              <a:t>Using </a:t>
            </a:r>
            <a:r>
              <a:rPr lang="en-US" b="0" i="0" dirty="0">
                <a:solidFill>
                  <a:schemeClr val="tx2"/>
                </a:solidFill>
                <a:effectLst/>
                <a:latin typeface="Söhne"/>
              </a:rPr>
              <a:t>Python's database APIs : </a:t>
            </a:r>
            <a:r>
              <a:rPr lang="en-US" b="0" dirty="0" err="1">
                <a:solidFill>
                  <a:schemeClr val="tx2"/>
                </a:solidFill>
                <a:effectLst/>
                <a:latin typeface="Consolas" panose="020B0609020204030204" pitchFamily="49" charset="0"/>
              </a:rPr>
              <a:t>mysql.connector</a:t>
            </a:r>
            <a:endParaRPr lang="en-US" b="0" dirty="0">
              <a:solidFill>
                <a:schemeClr val="tx2"/>
              </a:solidFill>
              <a:effectLst/>
              <a:latin typeface="Consolas" panose="020B0609020204030204" pitchFamily="49" charset="0"/>
            </a:endParaRPr>
          </a:p>
          <a:p>
            <a:pPr marL="0" lvl="0" indent="0" algn="l" rtl="0">
              <a:spcBef>
                <a:spcPts val="0"/>
              </a:spcBef>
              <a:spcAft>
                <a:spcPts val="1600"/>
              </a:spcAft>
              <a:buNone/>
            </a:pPr>
            <a:r>
              <a:rPr lang="en-US" b="0" i="0" dirty="0">
                <a:solidFill>
                  <a:schemeClr val="tx2"/>
                </a:solidFill>
                <a:effectLst/>
                <a:latin typeface="Söhne"/>
              </a:rPr>
              <a:t>	are used to interact with it.</a:t>
            </a:r>
            <a:endParaRPr lang="en-US" dirty="0">
              <a:solidFill>
                <a:schemeClr val="tx2"/>
              </a:solidFill>
            </a:endParaRPr>
          </a:p>
        </p:txBody>
      </p:sp>
      <p:grpSp>
        <p:nvGrpSpPr>
          <p:cNvPr id="377" name="Google Shape;377;p48"/>
          <p:cNvGrpSpPr/>
          <p:nvPr/>
        </p:nvGrpSpPr>
        <p:grpSpPr>
          <a:xfrm flipH="1">
            <a:off x="1173849" y="3303473"/>
            <a:ext cx="879062" cy="879062"/>
            <a:chOff x="1190625" y="238125"/>
            <a:chExt cx="5238750" cy="5238750"/>
          </a:xfrm>
        </p:grpSpPr>
        <p:sp>
          <p:nvSpPr>
            <p:cNvPr id="378" name="Google Shape;378;p48"/>
            <p:cNvSpPr/>
            <p:nvPr/>
          </p:nvSpPr>
          <p:spPr>
            <a:xfrm>
              <a:off x="1190625" y="238125"/>
              <a:ext cx="1741275" cy="1741275"/>
            </a:xfrm>
            <a:custGeom>
              <a:avLst/>
              <a:gdLst/>
              <a:ahLst/>
              <a:cxnLst/>
              <a:rect l="l" t="t" r="r" b="b"/>
              <a:pathLst>
                <a:path w="69651" h="69651" extrusionOk="0">
                  <a:moveTo>
                    <a:pt x="59472" y="9979"/>
                  </a:moveTo>
                  <a:lnTo>
                    <a:pt x="59472" y="59472"/>
                  </a:lnTo>
                  <a:lnTo>
                    <a:pt x="10178" y="59472"/>
                  </a:lnTo>
                  <a:lnTo>
                    <a:pt x="10178" y="9979"/>
                  </a:lnTo>
                  <a:close/>
                  <a:moveTo>
                    <a:pt x="0" y="0"/>
                  </a:moveTo>
                  <a:lnTo>
                    <a:pt x="0" y="69650"/>
                  </a:lnTo>
                  <a:lnTo>
                    <a:pt x="69650" y="69650"/>
                  </a:lnTo>
                  <a:lnTo>
                    <a:pt x="696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8"/>
            <p:cNvSpPr/>
            <p:nvPr/>
          </p:nvSpPr>
          <p:spPr>
            <a:xfrm>
              <a:off x="4688100" y="238125"/>
              <a:ext cx="1736300" cy="1736275"/>
            </a:xfrm>
            <a:custGeom>
              <a:avLst/>
              <a:gdLst/>
              <a:ahLst/>
              <a:cxnLst/>
              <a:rect l="l" t="t" r="r" b="b"/>
              <a:pathLst>
                <a:path w="69452" h="69451" extrusionOk="0">
                  <a:moveTo>
                    <a:pt x="59473" y="10178"/>
                  </a:moveTo>
                  <a:lnTo>
                    <a:pt x="59473" y="59472"/>
                  </a:lnTo>
                  <a:lnTo>
                    <a:pt x="9979" y="59472"/>
                  </a:lnTo>
                  <a:lnTo>
                    <a:pt x="9979" y="10178"/>
                  </a:lnTo>
                  <a:close/>
                  <a:moveTo>
                    <a:pt x="1" y="0"/>
                  </a:moveTo>
                  <a:lnTo>
                    <a:pt x="1" y="69451"/>
                  </a:lnTo>
                  <a:lnTo>
                    <a:pt x="69451" y="69451"/>
                  </a:lnTo>
                  <a:lnTo>
                    <a:pt x="694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8"/>
            <p:cNvSpPr/>
            <p:nvPr/>
          </p:nvSpPr>
          <p:spPr>
            <a:xfrm>
              <a:off x="1190625" y="3735600"/>
              <a:ext cx="1736275" cy="1741275"/>
            </a:xfrm>
            <a:custGeom>
              <a:avLst/>
              <a:gdLst/>
              <a:ahLst/>
              <a:cxnLst/>
              <a:rect l="l" t="t" r="r" b="b"/>
              <a:pathLst>
                <a:path w="69451" h="69651" extrusionOk="0">
                  <a:moveTo>
                    <a:pt x="59472" y="9979"/>
                  </a:moveTo>
                  <a:lnTo>
                    <a:pt x="59472" y="59473"/>
                  </a:lnTo>
                  <a:lnTo>
                    <a:pt x="10178" y="59473"/>
                  </a:lnTo>
                  <a:lnTo>
                    <a:pt x="10178" y="9979"/>
                  </a:lnTo>
                  <a:close/>
                  <a:moveTo>
                    <a:pt x="0" y="1"/>
                  </a:moveTo>
                  <a:lnTo>
                    <a:pt x="0" y="69651"/>
                  </a:lnTo>
                  <a:lnTo>
                    <a:pt x="69451" y="69651"/>
                  </a:lnTo>
                  <a:lnTo>
                    <a:pt x="694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8"/>
            <p:cNvSpPr/>
            <p:nvPr/>
          </p:nvSpPr>
          <p:spPr>
            <a:xfrm>
              <a:off x="1934025" y="2737750"/>
              <a:ext cx="1990750" cy="1247350"/>
            </a:xfrm>
            <a:custGeom>
              <a:avLst/>
              <a:gdLst/>
              <a:ahLst/>
              <a:cxnLst/>
              <a:rect l="l" t="t" r="r" b="b"/>
              <a:pathLst>
                <a:path w="79630" h="49894" extrusionOk="0">
                  <a:moveTo>
                    <a:pt x="599" y="19159"/>
                  </a:moveTo>
                  <a:lnTo>
                    <a:pt x="797" y="19172"/>
                  </a:lnTo>
                  <a:lnTo>
                    <a:pt x="797" y="19172"/>
                  </a:lnTo>
                  <a:lnTo>
                    <a:pt x="798" y="19159"/>
                  </a:lnTo>
                  <a:close/>
                  <a:moveTo>
                    <a:pt x="40513" y="10178"/>
                  </a:moveTo>
                  <a:lnTo>
                    <a:pt x="39715" y="19359"/>
                  </a:lnTo>
                  <a:lnTo>
                    <a:pt x="20356" y="19359"/>
                  </a:lnTo>
                  <a:lnTo>
                    <a:pt x="20356" y="10178"/>
                  </a:lnTo>
                  <a:close/>
                  <a:moveTo>
                    <a:pt x="9979" y="0"/>
                  </a:moveTo>
                  <a:lnTo>
                    <a:pt x="9979" y="19758"/>
                  </a:lnTo>
                  <a:lnTo>
                    <a:pt x="797" y="19172"/>
                  </a:lnTo>
                  <a:lnTo>
                    <a:pt x="797" y="19172"/>
                  </a:lnTo>
                  <a:lnTo>
                    <a:pt x="0" y="29736"/>
                  </a:lnTo>
                  <a:lnTo>
                    <a:pt x="5389" y="29736"/>
                  </a:lnTo>
                  <a:lnTo>
                    <a:pt x="49893" y="29936"/>
                  </a:lnTo>
                  <a:lnTo>
                    <a:pt x="49893" y="19957"/>
                  </a:lnTo>
                  <a:lnTo>
                    <a:pt x="59872" y="19957"/>
                  </a:lnTo>
                  <a:lnTo>
                    <a:pt x="59872" y="29936"/>
                  </a:lnTo>
                  <a:lnTo>
                    <a:pt x="49693" y="29936"/>
                  </a:lnTo>
                  <a:lnTo>
                    <a:pt x="49693" y="39715"/>
                  </a:lnTo>
                  <a:lnTo>
                    <a:pt x="59872" y="39715"/>
                  </a:lnTo>
                  <a:lnTo>
                    <a:pt x="60263" y="49694"/>
                  </a:lnTo>
                  <a:lnTo>
                    <a:pt x="69662" y="49694"/>
                  </a:lnTo>
                  <a:lnTo>
                    <a:pt x="70249" y="39515"/>
                  </a:lnTo>
                  <a:lnTo>
                    <a:pt x="79629" y="39515"/>
                  </a:lnTo>
                  <a:lnTo>
                    <a:pt x="79629" y="19359"/>
                  </a:lnTo>
                  <a:lnTo>
                    <a:pt x="69651" y="19359"/>
                  </a:lnTo>
                  <a:lnTo>
                    <a:pt x="69651" y="9580"/>
                  </a:lnTo>
                  <a:lnTo>
                    <a:pt x="59872" y="9580"/>
                  </a:lnTo>
                  <a:lnTo>
                    <a:pt x="59872" y="0"/>
                  </a:lnTo>
                  <a:lnTo>
                    <a:pt x="49893" y="0"/>
                  </a:lnTo>
                  <a:lnTo>
                    <a:pt x="49893" y="9580"/>
                  </a:lnTo>
                  <a:lnTo>
                    <a:pt x="40711" y="10166"/>
                  </a:lnTo>
                  <a:lnTo>
                    <a:pt x="40711" y="10166"/>
                  </a:lnTo>
                  <a:lnTo>
                    <a:pt x="39715" y="0"/>
                  </a:lnTo>
                  <a:close/>
                  <a:moveTo>
                    <a:pt x="69662" y="49694"/>
                  </a:moveTo>
                  <a:lnTo>
                    <a:pt x="69651" y="49893"/>
                  </a:lnTo>
                  <a:lnTo>
                    <a:pt x="69651" y="49893"/>
                  </a:lnTo>
                  <a:lnTo>
                    <a:pt x="69850" y="49694"/>
                  </a:lnTo>
                  <a:close/>
                  <a:moveTo>
                    <a:pt x="60071" y="49694"/>
                  </a:moveTo>
                  <a:lnTo>
                    <a:pt x="60271" y="49893"/>
                  </a:lnTo>
                  <a:lnTo>
                    <a:pt x="60263" y="4969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8"/>
            <p:cNvSpPr/>
            <p:nvPr/>
          </p:nvSpPr>
          <p:spPr>
            <a:xfrm>
              <a:off x="5172075" y="2233825"/>
              <a:ext cx="1252325" cy="1242350"/>
            </a:xfrm>
            <a:custGeom>
              <a:avLst/>
              <a:gdLst/>
              <a:ahLst/>
              <a:cxnLst/>
              <a:rect l="l" t="t" r="r" b="b"/>
              <a:pathLst>
                <a:path w="50093" h="49694" extrusionOk="0">
                  <a:moveTo>
                    <a:pt x="200" y="9979"/>
                  </a:moveTo>
                  <a:lnTo>
                    <a:pt x="0" y="10179"/>
                  </a:lnTo>
                  <a:lnTo>
                    <a:pt x="200" y="10179"/>
                  </a:lnTo>
                  <a:lnTo>
                    <a:pt x="200" y="9979"/>
                  </a:lnTo>
                  <a:close/>
                  <a:moveTo>
                    <a:pt x="0" y="39516"/>
                  </a:moveTo>
                  <a:lnTo>
                    <a:pt x="200" y="39715"/>
                  </a:lnTo>
                  <a:lnTo>
                    <a:pt x="200" y="39516"/>
                  </a:lnTo>
                  <a:close/>
                  <a:moveTo>
                    <a:pt x="10378" y="39516"/>
                  </a:moveTo>
                  <a:lnTo>
                    <a:pt x="10378" y="39715"/>
                  </a:lnTo>
                  <a:lnTo>
                    <a:pt x="10577" y="39516"/>
                  </a:lnTo>
                  <a:close/>
                  <a:moveTo>
                    <a:pt x="10378" y="1"/>
                  </a:moveTo>
                  <a:lnTo>
                    <a:pt x="10378" y="10179"/>
                  </a:lnTo>
                  <a:lnTo>
                    <a:pt x="200" y="10179"/>
                  </a:lnTo>
                  <a:lnTo>
                    <a:pt x="200" y="39516"/>
                  </a:lnTo>
                  <a:lnTo>
                    <a:pt x="10378" y="39516"/>
                  </a:lnTo>
                  <a:lnTo>
                    <a:pt x="10378" y="19958"/>
                  </a:lnTo>
                  <a:lnTo>
                    <a:pt x="20356" y="19958"/>
                  </a:lnTo>
                  <a:lnTo>
                    <a:pt x="20356" y="29936"/>
                  </a:lnTo>
                  <a:lnTo>
                    <a:pt x="30534" y="29936"/>
                  </a:lnTo>
                  <a:lnTo>
                    <a:pt x="30534" y="39915"/>
                  </a:lnTo>
                  <a:lnTo>
                    <a:pt x="40313" y="39915"/>
                  </a:lnTo>
                  <a:lnTo>
                    <a:pt x="40313" y="49694"/>
                  </a:lnTo>
                  <a:lnTo>
                    <a:pt x="50092" y="49694"/>
                  </a:lnTo>
                  <a:lnTo>
                    <a:pt x="50092" y="29936"/>
                  </a:lnTo>
                  <a:lnTo>
                    <a:pt x="40513" y="29936"/>
                  </a:lnTo>
                  <a:lnTo>
                    <a:pt x="40114" y="19758"/>
                  </a:lnTo>
                  <a:lnTo>
                    <a:pt x="30734" y="19758"/>
                  </a:lnTo>
                  <a:lnTo>
                    <a:pt x="30734" y="9780"/>
                  </a:lnTo>
                  <a:lnTo>
                    <a:pt x="50092" y="9780"/>
                  </a:lnTo>
                  <a:lnTo>
                    <a:pt x="500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8"/>
            <p:cNvSpPr/>
            <p:nvPr/>
          </p:nvSpPr>
          <p:spPr>
            <a:xfrm>
              <a:off x="3675275" y="3980075"/>
              <a:ext cx="997875" cy="1491825"/>
            </a:xfrm>
            <a:custGeom>
              <a:avLst/>
              <a:gdLst/>
              <a:ahLst/>
              <a:cxnLst/>
              <a:rect l="l" t="t" r="r" b="b"/>
              <a:pathLst>
                <a:path w="39915" h="59673" extrusionOk="0">
                  <a:moveTo>
                    <a:pt x="200" y="1"/>
                  </a:moveTo>
                  <a:lnTo>
                    <a:pt x="1" y="200"/>
                  </a:lnTo>
                  <a:lnTo>
                    <a:pt x="200" y="200"/>
                  </a:lnTo>
                  <a:lnTo>
                    <a:pt x="200" y="1"/>
                  </a:lnTo>
                  <a:close/>
                  <a:moveTo>
                    <a:pt x="1" y="19958"/>
                  </a:moveTo>
                  <a:lnTo>
                    <a:pt x="200" y="20157"/>
                  </a:lnTo>
                  <a:lnTo>
                    <a:pt x="200" y="19958"/>
                  </a:lnTo>
                  <a:close/>
                  <a:moveTo>
                    <a:pt x="200" y="200"/>
                  </a:moveTo>
                  <a:lnTo>
                    <a:pt x="200" y="19958"/>
                  </a:lnTo>
                  <a:lnTo>
                    <a:pt x="20357" y="19958"/>
                  </a:lnTo>
                  <a:lnTo>
                    <a:pt x="20357" y="10179"/>
                  </a:lnTo>
                  <a:lnTo>
                    <a:pt x="30136" y="10179"/>
                  </a:lnTo>
                  <a:lnTo>
                    <a:pt x="30136" y="39715"/>
                  </a:lnTo>
                  <a:lnTo>
                    <a:pt x="19758" y="40314"/>
                  </a:lnTo>
                  <a:lnTo>
                    <a:pt x="20556" y="50093"/>
                  </a:lnTo>
                  <a:lnTo>
                    <a:pt x="30535" y="50093"/>
                  </a:lnTo>
                  <a:lnTo>
                    <a:pt x="30535" y="59672"/>
                  </a:lnTo>
                  <a:lnTo>
                    <a:pt x="39915" y="59672"/>
                  </a:lnTo>
                  <a:lnTo>
                    <a:pt x="39915" y="20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8"/>
            <p:cNvSpPr/>
            <p:nvPr/>
          </p:nvSpPr>
          <p:spPr>
            <a:xfrm>
              <a:off x="3186325" y="243100"/>
              <a:ext cx="743425" cy="982925"/>
            </a:xfrm>
            <a:custGeom>
              <a:avLst/>
              <a:gdLst/>
              <a:ahLst/>
              <a:cxnLst/>
              <a:rect l="l" t="t" r="r" b="b"/>
              <a:pathLst>
                <a:path w="29737" h="39317" extrusionOk="0">
                  <a:moveTo>
                    <a:pt x="1" y="1"/>
                  </a:moveTo>
                  <a:lnTo>
                    <a:pt x="1" y="39316"/>
                  </a:lnTo>
                  <a:lnTo>
                    <a:pt x="29737" y="39316"/>
                  </a:lnTo>
                  <a:lnTo>
                    <a:pt x="29737" y="29537"/>
                  </a:lnTo>
                  <a:lnTo>
                    <a:pt x="10179" y="29537"/>
                  </a:lnTo>
                  <a:lnTo>
                    <a:pt x="10179" y="9979"/>
                  </a:lnTo>
                  <a:lnTo>
                    <a:pt x="19758" y="9979"/>
                  </a:lnTo>
                  <a:lnTo>
                    <a:pt x="19758" y="19359"/>
                  </a:lnTo>
                  <a:lnTo>
                    <a:pt x="29537" y="19359"/>
                  </a:lnTo>
                  <a:lnTo>
                    <a:pt x="295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8"/>
            <p:cNvSpPr/>
            <p:nvPr/>
          </p:nvSpPr>
          <p:spPr>
            <a:xfrm>
              <a:off x="5167075" y="3221700"/>
              <a:ext cx="1257325" cy="997875"/>
            </a:xfrm>
            <a:custGeom>
              <a:avLst/>
              <a:gdLst/>
              <a:ahLst/>
              <a:cxnLst/>
              <a:rect l="l" t="t" r="r" b="b"/>
              <a:pathLst>
                <a:path w="50293" h="39915" extrusionOk="0">
                  <a:moveTo>
                    <a:pt x="10777" y="1"/>
                  </a:moveTo>
                  <a:lnTo>
                    <a:pt x="10578" y="200"/>
                  </a:lnTo>
                  <a:lnTo>
                    <a:pt x="10777" y="200"/>
                  </a:lnTo>
                  <a:lnTo>
                    <a:pt x="10777" y="1"/>
                  </a:lnTo>
                  <a:close/>
                  <a:moveTo>
                    <a:pt x="0" y="30136"/>
                  </a:moveTo>
                  <a:lnTo>
                    <a:pt x="200" y="30336"/>
                  </a:lnTo>
                  <a:lnTo>
                    <a:pt x="202" y="30140"/>
                  </a:lnTo>
                  <a:lnTo>
                    <a:pt x="202" y="30140"/>
                  </a:lnTo>
                  <a:lnTo>
                    <a:pt x="0" y="30136"/>
                  </a:lnTo>
                  <a:close/>
                  <a:moveTo>
                    <a:pt x="10578" y="30332"/>
                  </a:moveTo>
                  <a:lnTo>
                    <a:pt x="10578" y="30535"/>
                  </a:lnTo>
                  <a:lnTo>
                    <a:pt x="10777" y="30336"/>
                  </a:lnTo>
                  <a:lnTo>
                    <a:pt x="10578" y="30332"/>
                  </a:lnTo>
                  <a:close/>
                  <a:moveTo>
                    <a:pt x="20157" y="30336"/>
                  </a:moveTo>
                  <a:lnTo>
                    <a:pt x="20357" y="30535"/>
                  </a:lnTo>
                  <a:lnTo>
                    <a:pt x="20357" y="30336"/>
                  </a:lnTo>
                  <a:close/>
                  <a:moveTo>
                    <a:pt x="10777" y="200"/>
                  </a:moveTo>
                  <a:lnTo>
                    <a:pt x="10777" y="10578"/>
                  </a:lnTo>
                  <a:lnTo>
                    <a:pt x="400" y="10578"/>
                  </a:lnTo>
                  <a:lnTo>
                    <a:pt x="202" y="30140"/>
                  </a:lnTo>
                  <a:lnTo>
                    <a:pt x="202" y="30140"/>
                  </a:lnTo>
                  <a:lnTo>
                    <a:pt x="10578" y="30332"/>
                  </a:lnTo>
                  <a:lnTo>
                    <a:pt x="10578" y="30332"/>
                  </a:lnTo>
                  <a:lnTo>
                    <a:pt x="10578" y="20557"/>
                  </a:lnTo>
                  <a:lnTo>
                    <a:pt x="20357" y="20557"/>
                  </a:lnTo>
                  <a:lnTo>
                    <a:pt x="20357" y="30336"/>
                  </a:lnTo>
                  <a:lnTo>
                    <a:pt x="30734" y="30336"/>
                  </a:lnTo>
                  <a:lnTo>
                    <a:pt x="30734" y="39915"/>
                  </a:lnTo>
                  <a:lnTo>
                    <a:pt x="50292" y="39915"/>
                  </a:lnTo>
                  <a:lnTo>
                    <a:pt x="50292" y="30336"/>
                  </a:lnTo>
                  <a:lnTo>
                    <a:pt x="40513" y="30336"/>
                  </a:lnTo>
                  <a:lnTo>
                    <a:pt x="40513" y="20157"/>
                  </a:lnTo>
                  <a:lnTo>
                    <a:pt x="30535" y="20157"/>
                  </a:lnTo>
                  <a:lnTo>
                    <a:pt x="30535" y="10378"/>
                  </a:lnTo>
                  <a:lnTo>
                    <a:pt x="20556" y="10378"/>
                  </a:lnTo>
                  <a:lnTo>
                    <a:pt x="20556" y="20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8"/>
            <p:cNvSpPr/>
            <p:nvPr/>
          </p:nvSpPr>
          <p:spPr>
            <a:xfrm>
              <a:off x="1190625" y="2238825"/>
              <a:ext cx="738425" cy="758375"/>
            </a:xfrm>
            <a:custGeom>
              <a:avLst/>
              <a:gdLst/>
              <a:ahLst/>
              <a:cxnLst/>
              <a:rect l="l" t="t" r="r" b="b"/>
              <a:pathLst>
                <a:path w="29537" h="30335" extrusionOk="0">
                  <a:moveTo>
                    <a:pt x="0" y="0"/>
                  </a:moveTo>
                  <a:lnTo>
                    <a:pt x="0" y="19758"/>
                  </a:lnTo>
                  <a:lnTo>
                    <a:pt x="9380" y="19758"/>
                  </a:lnTo>
                  <a:lnTo>
                    <a:pt x="10555" y="30135"/>
                  </a:lnTo>
                  <a:lnTo>
                    <a:pt x="19358" y="30135"/>
                  </a:lnTo>
                  <a:lnTo>
                    <a:pt x="19957" y="19558"/>
                  </a:lnTo>
                  <a:lnTo>
                    <a:pt x="29537" y="19558"/>
                  </a:lnTo>
                  <a:lnTo>
                    <a:pt x="29537" y="9580"/>
                  </a:lnTo>
                  <a:lnTo>
                    <a:pt x="19558" y="9580"/>
                  </a:lnTo>
                  <a:lnTo>
                    <a:pt x="19558" y="0"/>
                  </a:lnTo>
                  <a:close/>
                  <a:moveTo>
                    <a:pt x="10378" y="30135"/>
                  </a:moveTo>
                  <a:lnTo>
                    <a:pt x="10577" y="30335"/>
                  </a:lnTo>
                  <a:lnTo>
                    <a:pt x="10555" y="3013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8"/>
            <p:cNvSpPr/>
            <p:nvPr/>
          </p:nvSpPr>
          <p:spPr>
            <a:xfrm>
              <a:off x="4942550" y="4488975"/>
              <a:ext cx="987900" cy="488975"/>
            </a:xfrm>
            <a:custGeom>
              <a:avLst/>
              <a:gdLst/>
              <a:ahLst/>
              <a:cxnLst/>
              <a:rect l="l" t="t" r="r" b="b"/>
              <a:pathLst>
                <a:path w="39516" h="19559" extrusionOk="0">
                  <a:moveTo>
                    <a:pt x="39316" y="8982"/>
                  </a:moveTo>
                  <a:lnTo>
                    <a:pt x="39316" y="8997"/>
                  </a:lnTo>
                  <a:lnTo>
                    <a:pt x="39316" y="8997"/>
                  </a:lnTo>
                  <a:lnTo>
                    <a:pt x="39516" y="8982"/>
                  </a:lnTo>
                  <a:close/>
                  <a:moveTo>
                    <a:pt x="1" y="1"/>
                  </a:moveTo>
                  <a:lnTo>
                    <a:pt x="1" y="9780"/>
                  </a:lnTo>
                  <a:lnTo>
                    <a:pt x="9780" y="9780"/>
                  </a:lnTo>
                  <a:lnTo>
                    <a:pt x="8998" y="19359"/>
                  </a:lnTo>
                  <a:lnTo>
                    <a:pt x="39316" y="19359"/>
                  </a:lnTo>
                  <a:lnTo>
                    <a:pt x="39316" y="8997"/>
                  </a:lnTo>
                  <a:lnTo>
                    <a:pt x="39316" y="8997"/>
                  </a:lnTo>
                  <a:lnTo>
                    <a:pt x="29338" y="9780"/>
                  </a:lnTo>
                  <a:lnTo>
                    <a:pt x="29338" y="1"/>
                  </a:lnTo>
                  <a:close/>
                  <a:moveTo>
                    <a:pt x="8981" y="19359"/>
                  </a:moveTo>
                  <a:lnTo>
                    <a:pt x="8981" y="19559"/>
                  </a:lnTo>
                  <a:lnTo>
                    <a:pt x="8998" y="1935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8"/>
            <p:cNvSpPr/>
            <p:nvPr/>
          </p:nvSpPr>
          <p:spPr>
            <a:xfrm>
              <a:off x="4189175" y="2722775"/>
              <a:ext cx="488975" cy="763375"/>
            </a:xfrm>
            <a:custGeom>
              <a:avLst/>
              <a:gdLst/>
              <a:ahLst/>
              <a:cxnLst/>
              <a:rect l="l" t="t" r="r" b="b"/>
              <a:pathLst>
                <a:path w="19559" h="30535" extrusionOk="0">
                  <a:moveTo>
                    <a:pt x="19359" y="1"/>
                  </a:moveTo>
                  <a:lnTo>
                    <a:pt x="19359" y="200"/>
                  </a:lnTo>
                  <a:lnTo>
                    <a:pt x="19558" y="200"/>
                  </a:lnTo>
                  <a:lnTo>
                    <a:pt x="19359" y="1"/>
                  </a:lnTo>
                  <a:close/>
                  <a:moveTo>
                    <a:pt x="9580" y="200"/>
                  </a:moveTo>
                  <a:lnTo>
                    <a:pt x="9580" y="10578"/>
                  </a:lnTo>
                  <a:lnTo>
                    <a:pt x="0" y="10578"/>
                  </a:lnTo>
                  <a:lnTo>
                    <a:pt x="0" y="30335"/>
                  </a:lnTo>
                  <a:lnTo>
                    <a:pt x="9779" y="30335"/>
                  </a:lnTo>
                  <a:lnTo>
                    <a:pt x="9779" y="20357"/>
                  </a:lnTo>
                  <a:lnTo>
                    <a:pt x="19359" y="20357"/>
                  </a:lnTo>
                  <a:lnTo>
                    <a:pt x="19359" y="200"/>
                  </a:lnTo>
                  <a:close/>
                  <a:moveTo>
                    <a:pt x="9779" y="30335"/>
                  </a:moveTo>
                  <a:lnTo>
                    <a:pt x="9779" y="30535"/>
                  </a:lnTo>
                  <a:lnTo>
                    <a:pt x="9979" y="3033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8"/>
            <p:cNvSpPr/>
            <p:nvPr/>
          </p:nvSpPr>
          <p:spPr>
            <a:xfrm>
              <a:off x="3934725" y="1490425"/>
              <a:ext cx="493950" cy="738425"/>
            </a:xfrm>
            <a:custGeom>
              <a:avLst/>
              <a:gdLst/>
              <a:ahLst/>
              <a:cxnLst/>
              <a:rect l="l" t="t" r="r" b="b"/>
              <a:pathLst>
                <a:path w="19758" h="29537" extrusionOk="0">
                  <a:moveTo>
                    <a:pt x="0" y="9380"/>
                  </a:moveTo>
                  <a:lnTo>
                    <a:pt x="200" y="9580"/>
                  </a:lnTo>
                  <a:lnTo>
                    <a:pt x="200" y="9380"/>
                  </a:lnTo>
                  <a:close/>
                  <a:moveTo>
                    <a:pt x="200" y="0"/>
                  </a:moveTo>
                  <a:lnTo>
                    <a:pt x="200" y="9380"/>
                  </a:lnTo>
                  <a:lnTo>
                    <a:pt x="9779" y="9380"/>
                  </a:lnTo>
                  <a:lnTo>
                    <a:pt x="9779" y="29337"/>
                  </a:lnTo>
                  <a:lnTo>
                    <a:pt x="19758" y="29337"/>
                  </a:lnTo>
                  <a:lnTo>
                    <a:pt x="19758" y="0"/>
                  </a:lnTo>
                  <a:close/>
                  <a:moveTo>
                    <a:pt x="9580" y="29337"/>
                  </a:moveTo>
                  <a:lnTo>
                    <a:pt x="9779" y="29537"/>
                  </a:lnTo>
                  <a:lnTo>
                    <a:pt x="9779" y="2933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8"/>
            <p:cNvSpPr/>
            <p:nvPr/>
          </p:nvSpPr>
          <p:spPr>
            <a:xfrm>
              <a:off x="3435800" y="1724925"/>
              <a:ext cx="503925" cy="763375"/>
            </a:xfrm>
            <a:custGeom>
              <a:avLst/>
              <a:gdLst/>
              <a:ahLst/>
              <a:cxnLst/>
              <a:rect l="l" t="t" r="r" b="b"/>
              <a:pathLst>
                <a:path w="20157" h="30535" extrusionOk="0">
                  <a:moveTo>
                    <a:pt x="9779" y="0"/>
                  </a:moveTo>
                  <a:lnTo>
                    <a:pt x="9580" y="200"/>
                  </a:lnTo>
                  <a:lnTo>
                    <a:pt x="9779" y="200"/>
                  </a:lnTo>
                  <a:lnTo>
                    <a:pt x="9779" y="0"/>
                  </a:lnTo>
                  <a:close/>
                  <a:moveTo>
                    <a:pt x="19957" y="0"/>
                  </a:moveTo>
                  <a:lnTo>
                    <a:pt x="19957" y="200"/>
                  </a:lnTo>
                  <a:lnTo>
                    <a:pt x="20157" y="200"/>
                  </a:lnTo>
                  <a:lnTo>
                    <a:pt x="19957" y="0"/>
                  </a:lnTo>
                  <a:close/>
                  <a:moveTo>
                    <a:pt x="19957" y="19957"/>
                  </a:moveTo>
                  <a:lnTo>
                    <a:pt x="19957" y="20157"/>
                  </a:lnTo>
                  <a:lnTo>
                    <a:pt x="20157" y="19957"/>
                  </a:lnTo>
                  <a:close/>
                  <a:moveTo>
                    <a:pt x="9779" y="200"/>
                  </a:moveTo>
                  <a:lnTo>
                    <a:pt x="9779" y="10178"/>
                  </a:lnTo>
                  <a:lnTo>
                    <a:pt x="0" y="10578"/>
                  </a:lnTo>
                  <a:lnTo>
                    <a:pt x="200" y="10578"/>
                  </a:lnTo>
                  <a:lnTo>
                    <a:pt x="200" y="30335"/>
                  </a:lnTo>
                  <a:lnTo>
                    <a:pt x="9580" y="30335"/>
                  </a:lnTo>
                  <a:lnTo>
                    <a:pt x="9580" y="19957"/>
                  </a:lnTo>
                  <a:lnTo>
                    <a:pt x="19957" y="19957"/>
                  </a:lnTo>
                  <a:lnTo>
                    <a:pt x="19957" y="200"/>
                  </a:lnTo>
                  <a:close/>
                  <a:moveTo>
                    <a:pt x="9580" y="30335"/>
                  </a:moveTo>
                  <a:lnTo>
                    <a:pt x="9580" y="30535"/>
                  </a:lnTo>
                  <a:lnTo>
                    <a:pt x="9779" y="3033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8"/>
            <p:cNvSpPr/>
            <p:nvPr/>
          </p:nvSpPr>
          <p:spPr>
            <a:xfrm>
              <a:off x="2188475" y="2233825"/>
              <a:ext cx="743425" cy="239500"/>
            </a:xfrm>
            <a:custGeom>
              <a:avLst/>
              <a:gdLst/>
              <a:ahLst/>
              <a:cxnLst/>
              <a:rect l="l" t="t" r="r" b="b"/>
              <a:pathLst>
                <a:path w="29737" h="9580" extrusionOk="0">
                  <a:moveTo>
                    <a:pt x="0" y="1"/>
                  </a:moveTo>
                  <a:lnTo>
                    <a:pt x="0" y="9580"/>
                  </a:lnTo>
                  <a:lnTo>
                    <a:pt x="29736" y="9580"/>
                  </a:lnTo>
                  <a:lnTo>
                    <a:pt x="297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8"/>
            <p:cNvSpPr/>
            <p:nvPr/>
          </p:nvSpPr>
          <p:spPr>
            <a:xfrm>
              <a:off x="3186325" y="1490425"/>
              <a:ext cx="493975" cy="498950"/>
            </a:xfrm>
            <a:custGeom>
              <a:avLst/>
              <a:gdLst/>
              <a:ahLst/>
              <a:cxnLst/>
              <a:rect l="l" t="t" r="r" b="b"/>
              <a:pathLst>
                <a:path w="19759" h="19958" extrusionOk="0">
                  <a:moveTo>
                    <a:pt x="19559" y="9380"/>
                  </a:moveTo>
                  <a:lnTo>
                    <a:pt x="19559" y="9580"/>
                  </a:lnTo>
                  <a:lnTo>
                    <a:pt x="19758" y="9380"/>
                  </a:lnTo>
                  <a:close/>
                  <a:moveTo>
                    <a:pt x="1" y="0"/>
                  </a:moveTo>
                  <a:lnTo>
                    <a:pt x="1" y="19958"/>
                  </a:lnTo>
                  <a:lnTo>
                    <a:pt x="9979" y="19958"/>
                  </a:lnTo>
                  <a:lnTo>
                    <a:pt x="9979" y="9380"/>
                  </a:lnTo>
                  <a:lnTo>
                    <a:pt x="19559" y="9380"/>
                  </a:lnTo>
                  <a:lnTo>
                    <a:pt x="195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8"/>
            <p:cNvSpPr/>
            <p:nvPr/>
          </p:nvSpPr>
          <p:spPr>
            <a:xfrm>
              <a:off x="3186325" y="4987925"/>
              <a:ext cx="493975" cy="483975"/>
            </a:xfrm>
            <a:custGeom>
              <a:avLst/>
              <a:gdLst/>
              <a:ahLst/>
              <a:cxnLst/>
              <a:rect l="l" t="t" r="r" b="b"/>
              <a:pathLst>
                <a:path w="19759" h="19359" extrusionOk="0">
                  <a:moveTo>
                    <a:pt x="1" y="0"/>
                  </a:moveTo>
                  <a:lnTo>
                    <a:pt x="1" y="19358"/>
                  </a:lnTo>
                  <a:lnTo>
                    <a:pt x="9979" y="19358"/>
                  </a:lnTo>
                  <a:lnTo>
                    <a:pt x="9979" y="9579"/>
                  </a:lnTo>
                  <a:lnTo>
                    <a:pt x="19758" y="9579"/>
                  </a:lnTo>
                  <a:lnTo>
                    <a:pt x="197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8"/>
            <p:cNvSpPr/>
            <p:nvPr/>
          </p:nvSpPr>
          <p:spPr>
            <a:xfrm>
              <a:off x="3186325" y="3980075"/>
              <a:ext cx="254475" cy="503950"/>
            </a:xfrm>
            <a:custGeom>
              <a:avLst/>
              <a:gdLst/>
              <a:ahLst/>
              <a:cxnLst/>
              <a:rect l="l" t="t" r="r" b="b"/>
              <a:pathLst>
                <a:path w="10179" h="20158" extrusionOk="0">
                  <a:moveTo>
                    <a:pt x="9979" y="1"/>
                  </a:moveTo>
                  <a:lnTo>
                    <a:pt x="9979" y="200"/>
                  </a:lnTo>
                  <a:lnTo>
                    <a:pt x="10179" y="200"/>
                  </a:lnTo>
                  <a:lnTo>
                    <a:pt x="9979" y="1"/>
                  </a:lnTo>
                  <a:close/>
                  <a:moveTo>
                    <a:pt x="1" y="200"/>
                  </a:moveTo>
                  <a:lnTo>
                    <a:pt x="1" y="19958"/>
                  </a:lnTo>
                  <a:lnTo>
                    <a:pt x="9979" y="19958"/>
                  </a:lnTo>
                  <a:lnTo>
                    <a:pt x="9979" y="200"/>
                  </a:lnTo>
                  <a:close/>
                  <a:moveTo>
                    <a:pt x="9979" y="19958"/>
                  </a:moveTo>
                  <a:lnTo>
                    <a:pt x="9979" y="20157"/>
                  </a:lnTo>
                  <a:lnTo>
                    <a:pt x="10179" y="1995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8"/>
            <p:cNvSpPr/>
            <p:nvPr/>
          </p:nvSpPr>
          <p:spPr>
            <a:xfrm>
              <a:off x="4189175" y="238125"/>
              <a:ext cx="234525" cy="488950"/>
            </a:xfrm>
            <a:custGeom>
              <a:avLst/>
              <a:gdLst/>
              <a:ahLst/>
              <a:cxnLst/>
              <a:rect l="l" t="t" r="r" b="b"/>
              <a:pathLst>
                <a:path w="9381" h="19558" extrusionOk="0">
                  <a:moveTo>
                    <a:pt x="0" y="0"/>
                  </a:moveTo>
                  <a:lnTo>
                    <a:pt x="0" y="19558"/>
                  </a:lnTo>
                  <a:lnTo>
                    <a:pt x="9380" y="19558"/>
                  </a:lnTo>
                  <a:lnTo>
                    <a:pt x="93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8"/>
            <p:cNvSpPr/>
            <p:nvPr/>
          </p:nvSpPr>
          <p:spPr>
            <a:xfrm>
              <a:off x="4433650" y="3481150"/>
              <a:ext cx="498950" cy="239500"/>
            </a:xfrm>
            <a:custGeom>
              <a:avLst/>
              <a:gdLst/>
              <a:ahLst/>
              <a:cxnLst/>
              <a:rect l="l" t="t" r="r" b="b"/>
              <a:pathLst>
                <a:path w="19958" h="9580" extrusionOk="0">
                  <a:moveTo>
                    <a:pt x="200" y="0"/>
                  </a:moveTo>
                  <a:lnTo>
                    <a:pt x="0" y="200"/>
                  </a:lnTo>
                  <a:lnTo>
                    <a:pt x="200" y="200"/>
                  </a:lnTo>
                  <a:lnTo>
                    <a:pt x="200" y="0"/>
                  </a:lnTo>
                  <a:close/>
                  <a:moveTo>
                    <a:pt x="200" y="200"/>
                  </a:moveTo>
                  <a:lnTo>
                    <a:pt x="200" y="9580"/>
                  </a:lnTo>
                  <a:lnTo>
                    <a:pt x="19958" y="9580"/>
                  </a:lnTo>
                  <a:lnTo>
                    <a:pt x="19958" y="20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8"/>
            <p:cNvSpPr/>
            <p:nvPr/>
          </p:nvSpPr>
          <p:spPr>
            <a:xfrm>
              <a:off x="5930425" y="4488975"/>
              <a:ext cx="493975" cy="224550"/>
            </a:xfrm>
            <a:custGeom>
              <a:avLst/>
              <a:gdLst/>
              <a:ahLst/>
              <a:cxnLst/>
              <a:rect l="l" t="t" r="r" b="b"/>
              <a:pathLst>
                <a:path w="19759" h="8982" extrusionOk="0">
                  <a:moveTo>
                    <a:pt x="1" y="1"/>
                  </a:moveTo>
                  <a:lnTo>
                    <a:pt x="1" y="8982"/>
                  </a:lnTo>
                  <a:lnTo>
                    <a:pt x="19758" y="8982"/>
                  </a:lnTo>
                  <a:lnTo>
                    <a:pt x="197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8"/>
            <p:cNvSpPr/>
            <p:nvPr/>
          </p:nvSpPr>
          <p:spPr>
            <a:xfrm>
              <a:off x="4942550" y="4977925"/>
              <a:ext cx="224550" cy="493975"/>
            </a:xfrm>
            <a:custGeom>
              <a:avLst/>
              <a:gdLst/>
              <a:ahLst/>
              <a:cxnLst/>
              <a:rect l="l" t="t" r="r" b="b"/>
              <a:pathLst>
                <a:path w="8982" h="19759" extrusionOk="0">
                  <a:moveTo>
                    <a:pt x="1" y="1"/>
                  </a:moveTo>
                  <a:lnTo>
                    <a:pt x="1" y="19758"/>
                  </a:lnTo>
                  <a:lnTo>
                    <a:pt x="8981" y="19758"/>
                  </a:lnTo>
                  <a:lnTo>
                    <a:pt x="89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8"/>
            <p:cNvSpPr/>
            <p:nvPr/>
          </p:nvSpPr>
          <p:spPr>
            <a:xfrm>
              <a:off x="6184900" y="5232400"/>
              <a:ext cx="244475" cy="239500"/>
            </a:xfrm>
            <a:custGeom>
              <a:avLst/>
              <a:gdLst/>
              <a:ahLst/>
              <a:cxnLst/>
              <a:rect l="l" t="t" r="r" b="b"/>
              <a:pathLst>
                <a:path w="9779" h="9580" extrusionOk="0">
                  <a:moveTo>
                    <a:pt x="0" y="0"/>
                  </a:moveTo>
                  <a:lnTo>
                    <a:pt x="0" y="9579"/>
                  </a:lnTo>
                  <a:lnTo>
                    <a:pt x="9779" y="9579"/>
                  </a:lnTo>
                  <a:lnTo>
                    <a:pt x="97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8"/>
            <p:cNvSpPr/>
            <p:nvPr/>
          </p:nvSpPr>
          <p:spPr>
            <a:xfrm>
              <a:off x="4184175" y="991500"/>
              <a:ext cx="244500" cy="229525"/>
            </a:xfrm>
            <a:custGeom>
              <a:avLst/>
              <a:gdLst/>
              <a:ahLst/>
              <a:cxnLst/>
              <a:rect l="l" t="t" r="r" b="b"/>
              <a:pathLst>
                <a:path w="9780" h="9181" extrusionOk="0">
                  <a:moveTo>
                    <a:pt x="1" y="0"/>
                  </a:moveTo>
                  <a:lnTo>
                    <a:pt x="1" y="9181"/>
                  </a:lnTo>
                  <a:lnTo>
                    <a:pt x="9780" y="9181"/>
                  </a:lnTo>
                  <a:lnTo>
                    <a:pt x="97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8"/>
            <p:cNvSpPr/>
            <p:nvPr/>
          </p:nvSpPr>
          <p:spPr>
            <a:xfrm>
              <a:off x="1674575" y="2977225"/>
              <a:ext cx="279425" cy="259475"/>
            </a:xfrm>
            <a:custGeom>
              <a:avLst/>
              <a:gdLst/>
              <a:ahLst/>
              <a:cxnLst/>
              <a:rect l="l" t="t" r="r" b="b"/>
              <a:pathLst>
                <a:path w="11177" h="10379" extrusionOk="0">
                  <a:moveTo>
                    <a:pt x="9979" y="1"/>
                  </a:moveTo>
                  <a:lnTo>
                    <a:pt x="0" y="599"/>
                  </a:lnTo>
                  <a:lnTo>
                    <a:pt x="200" y="599"/>
                  </a:lnTo>
                  <a:lnTo>
                    <a:pt x="599" y="10378"/>
                  </a:lnTo>
                  <a:lnTo>
                    <a:pt x="11176" y="9580"/>
                  </a:lnTo>
                  <a:lnTo>
                    <a:pt x="10977" y="9580"/>
                  </a:lnTo>
                  <a:lnTo>
                    <a:pt x="99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8"/>
            <p:cNvSpPr/>
            <p:nvPr/>
          </p:nvSpPr>
          <p:spPr>
            <a:xfrm>
              <a:off x="4673125" y="2483300"/>
              <a:ext cx="264475" cy="244500"/>
            </a:xfrm>
            <a:custGeom>
              <a:avLst/>
              <a:gdLst/>
              <a:ahLst/>
              <a:cxnLst/>
              <a:rect l="l" t="t" r="r" b="b"/>
              <a:pathLst>
                <a:path w="10579" h="9780" extrusionOk="0">
                  <a:moveTo>
                    <a:pt x="10379" y="0"/>
                  </a:moveTo>
                  <a:lnTo>
                    <a:pt x="10379" y="200"/>
                  </a:lnTo>
                  <a:lnTo>
                    <a:pt x="10578" y="200"/>
                  </a:lnTo>
                  <a:lnTo>
                    <a:pt x="10379" y="0"/>
                  </a:lnTo>
                  <a:close/>
                  <a:moveTo>
                    <a:pt x="200" y="200"/>
                  </a:moveTo>
                  <a:lnTo>
                    <a:pt x="200" y="9580"/>
                  </a:lnTo>
                  <a:lnTo>
                    <a:pt x="10379" y="9580"/>
                  </a:lnTo>
                  <a:lnTo>
                    <a:pt x="10379" y="200"/>
                  </a:lnTo>
                  <a:close/>
                  <a:moveTo>
                    <a:pt x="1" y="9580"/>
                  </a:moveTo>
                  <a:lnTo>
                    <a:pt x="200" y="9779"/>
                  </a:lnTo>
                  <a:lnTo>
                    <a:pt x="200" y="958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8"/>
            <p:cNvSpPr/>
            <p:nvPr/>
          </p:nvSpPr>
          <p:spPr>
            <a:xfrm>
              <a:off x="1190625" y="2977225"/>
              <a:ext cx="264450" cy="244500"/>
            </a:xfrm>
            <a:custGeom>
              <a:avLst/>
              <a:gdLst/>
              <a:ahLst/>
              <a:cxnLst/>
              <a:rect l="l" t="t" r="r" b="b"/>
              <a:pathLst>
                <a:path w="10578" h="9780" extrusionOk="0">
                  <a:moveTo>
                    <a:pt x="0" y="1"/>
                  </a:moveTo>
                  <a:lnTo>
                    <a:pt x="0" y="9780"/>
                  </a:lnTo>
                  <a:lnTo>
                    <a:pt x="9380" y="9780"/>
                  </a:lnTo>
                  <a:lnTo>
                    <a:pt x="10378" y="599"/>
                  </a:lnTo>
                  <a:lnTo>
                    <a:pt x="10577" y="59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8"/>
            <p:cNvSpPr/>
            <p:nvPr/>
          </p:nvSpPr>
          <p:spPr>
            <a:xfrm>
              <a:off x="4937575" y="3221700"/>
              <a:ext cx="239500" cy="264450"/>
            </a:xfrm>
            <a:custGeom>
              <a:avLst/>
              <a:gdLst/>
              <a:ahLst/>
              <a:cxnLst/>
              <a:rect l="l" t="t" r="r" b="b"/>
              <a:pathLst>
                <a:path w="9580" h="10578" extrusionOk="0">
                  <a:moveTo>
                    <a:pt x="9380" y="1"/>
                  </a:moveTo>
                  <a:lnTo>
                    <a:pt x="9380" y="200"/>
                  </a:lnTo>
                  <a:lnTo>
                    <a:pt x="9580" y="200"/>
                  </a:lnTo>
                  <a:lnTo>
                    <a:pt x="9380" y="1"/>
                  </a:lnTo>
                  <a:close/>
                  <a:moveTo>
                    <a:pt x="0" y="200"/>
                  </a:moveTo>
                  <a:lnTo>
                    <a:pt x="0" y="10578"/>
                  </a:lnTo>
                  <a:lnTo>
                    <a:pt x="9380" y="10578"/>
                  </a:lnTo>
                  <a:lnTo>
                    <a:pt x="9380" y="20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8"/>
            <p:cNvSpPr/>
            <p:nvPr/>
          </p:nvSpPr>
          <p:spPr>
            <a:xfrm>
              <a:off x="4932575" y="2238825"/>
              <a:ext cx="244500" cy="249475"/>
            </a:xfrm>
            <a:custGeom>
              <a:avLst/>
              <a:gdLst/>
              <a:ahLst/>
              <a:cxnLst/>
              <a:rect l="l" t="t" r="r" b="b"/>
              <a:pathLst>
                <a:path w="9780" h="9979" extrusionOk="0">
                  <a:moveTo>
                    <a:pt x="200" y="0"/>
                  </a:moveTo>
                  <a:lnTo>
                    <a:pt x="200" y="9779"/>
                  </a:lnTo>
                  <a:lnTo>
                    <a:pt x="9580" y="9779"/>
                  </a:lnTo>
                  <a:lnTo>
                    <a:pt x="9580" y="0"/>
                  </a:lnTo>
                  <a:close/>
                  <a:moveTo>
                    <a:pt x="1" y="9779"/>
                  </a:moveTo>
                  <a:lnTo>
                    <a:pt x="200" y="9979"/>
                  </a:lnTo>
                  <a:lnTo>
                    <a:pt x="200" y="9779"/>
                  </a:lnTo>
                  <a:close/>
                  <a:moveTo>
                    <a:pt x="9580" y="9779"/>
                  </a:moveTo>
                  <a:lnTo>
                    <a:pt x="9580" y="9979"/>
                  </a:lnTo>
                  <a:lnTo>
                    <a:pt x="9780" y="977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8"/>
            <p:cNvSpPr/>
            <p:nvPr/>
          </p:nvSpPr>
          <p:spPr>
            <a:xfrm>
              <a:off x="3675275" y="2483300"/>
              <a:ext cx="259475" cy="239500"/>
            </a:xfrm>
            <a:custGeom>
              <a:avLst/>
              <a:gdLst/>
              <a:ahLst/>
              <a:cxnLst/>
              <a:rect l="l" t="t" r="r" b="b"/>
              <a:pathLst>
                <a:path w="10379" h="9580" extrusionOk="0">
                  <a:moveTo>
                    <a:pt x="200" y="0"/>
                  </a:moveTo>
                  <a:lnTo>
                    <a:pt x="1" y="200"/>
                  </a:lnTo>
                  <a:lnTo>
                    <a:pt x="200" y="200"/>
                  </a:lnTo>
                  <a:lnTo>
                    <a:pt x="200" y="0"/>
                  </a:lnTo>
                  <a:close/>
                  <a:moveTo>
                    <a:pt x="200" y="200"/>
                  </a:moveTo>
                  <a:lnTo>
                    <a:pt x="200" y="9580"/>
                  </a:lnTo>
                  <a:lnTo>
                    <a:pt x="10378" y="9580"/>
                  </a:lnTo>
                  <a:lnTo>
                    <a:pt x="10378" y="20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8"/>
            <p:cNvSpPr/>
            <p:nvPr/>
          </p:nvSpPr>
          <p:spPr>
            <a:xfrm>
              <a:off x="3934725" y="2223850"/>
              <a:ext cx="244500" cy="264450"/>
            </a:xfrm>
            <a:custGeom>
              <a:avLst/>
              <a:gdLst/>
              <a:ahLst/>
              <a:cxnLst/>
              <a:rect l="l" t="t" r="r" b="b"/>
              <a:pathLst>
                <a:path w="9780" h="10578" extrusionOk="0">
                  <a:moveTo>
                    <a:pt x="200" y="0"/>
                  </a:moveTo>
                  <a:lnTo>
                    <a:pt x="0" y="200"/>
                  </a:lnTo>
                  <a:lnTo>
                    <a:pt x="200" y="200"/>
                  </a:lnTo>
                  <a:lnTo>
                    <a:pt x="200" y="0"/>
                  </a:lnTo>
                  <a:close/>
                  <a:moveTo>
                    <a:pt x="9580" y="0"/>
                  </a:moveTo>
                  <a:lnTo>
                    <a:pt x="9580" y="200"/>
                  </a:lnTo>
                  <a:lnTo>
                    <a:pt x="9779" y="200"/>
                  </a:lnTo>
                  <a:lnTo>
                    <a:pt x="9580" y="0"/>
                  </a:lnTo>
                  <a:close/>
                  <a:moveTo>
                    <a:pt x="200" y="200"/>
                  </a:moveTo>
                  <a:lnTo>
                    <a:pt x="200" y="10578"/>
                  </a:lnTo>
                  <a:lnTo>
                    <a:pt x="9580" y="10578"/>
                  </a:lnTo>
                  <a:lnTo>
                    <a:pt x="9580" y="20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8"/>
            <p:cNvSpPr/>
            <p:nvPr/>
          </p:nvSpPr>
          <p:spPr>
            <a:xfrm>
              <a:off x="3939700" y="4733450"/>
              <a:ext cx="244500" cy="254475"/>
            </a:xfrm>
            <a:custGeom>
              <a:avLst/>
              <a:gdLst/>
              <a:ahLst/>
              <a:cxnLst/>
              <a:rect l="l" t="t" r="r" b="b"/>
              <a:pathLst>
                <a:path w="9780" h="10179" extrusionOk="0">
                  <a:moveTo>
                    <a:pt x="1" y="1"/>
                  </a:moveTo>
                  <a:lnTo>
                    <a:pt x="1" y="9580"/>
                  </a:lnTo>
                  <a:lnTo>
                    <a:pt x="9181" y="10179"/>
                  </a:lnTo>
                  <a:lnTo>
                    <a:pt x="97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8"/>
            <p:cNvSpPr/>
            <p:nvPr/>
          </p:nvSpPr>
          <p:spPr>
            <a:xfrm>
              <a:off x="4937575" y="3975100"/>
              <a:ext cx="249475" cy="244475"/>
            </a:xfrm>
            <a:custGeom>
              <a:avLst/>
              <a:gdLst/>
              <a:ahLst/>
              <a:cxnLst/>
              <a:rect l="l" t="t" r="r" b="b"/>
              <a:pathLst>
                <a:path w="9979" h="9779" extrusionOk="0">
                  <a:moveTo>
                    <a:pt x="9180" y="0"/>
                  </a:moveTo>
                  <a:lnTo>
                    <a:pt x="9197" y="200"/>
                  </a:lnTo>
                  <a:lnTo>
                    <a:pt x="9380" y="200"/>
                  </a:lnTo>
                  <a:lnTo>
                    <a:pt x="9180" y="0"/>
                  </a:lnTo>
                  <a:close/>
                  <a:moveTo>
                    <a:pt x="0" y="200"/>
                  </a:moveTo>
                  <a:lnTo>
                    <a:pt x="0" y="9779"/>
                  </a:lnTo>
                  <a:lnTo>
                    <a:pt x="9979" y="9779"/>
                  </a:lnTo>
                  <a:lnTo>
                    <a:pt x="9197" y="20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8"/>
            <p:cNvSpPr/>
            <p:nvPr/>
          </p:nvSpPr>
          <p:spPr>
            <a:xfrm>
              <a:off x="5431500" y="3980075"/>
              <a:ext cx="244500" cy="239500"/>
            </a:xfrm>
            <a:custGeom>
              <a:avLst/>
              <a:gdLst/>
              <a:ahLst/>
              <a:cxnLst/>
              <a:rect l="l" t="t" r="r" b="b"/>
              <a:pathLst>
                <a:path w="9780" h="9580" extrusionOk="0">
                  <a:moveTo>
                    <a:pt x="200" y="1"/>
                  </a:moveTo>
                  <a:lnTo>
                    <a:pt x="1" y="200"/>
                  </a:lnTo>
                  <a:lnTo>
                    <a:pt x="200" y="200"/>
                  </a:lnTo>
                  <a:lnTo>
                    <a:pt x="200" y="1"/>
                  </a:lnTo>
                  <a:close/>
                  <a:moveTo>
                    <a:pt x="9580" y="1"/>
                  </a:moveTo>
                  <a:lnTo>
                    <a:pt x="9580" y="200"/>
                  </a:lnTo>
                  <a:lnTo>
                    <a:pt x="9780" y="200"/>
                  </a:lnTo>
                  <a:lnTo>
                    <a:pt x="9580" y="1"/>
                  </a:lnTo>
                  <a:close/>
                  <a:moveTo>
                    <a:pt x="200" y="200"/>
                  </a:moveTo>
                  <a:lnTo>
                    <a:pt x="200" y="9580"/>
                  </a:lnTo>
                  <a:lnTo>
                    <a:pt x="9580" y="9580"/>
                  </a:lnTo>
                  <a:lnTo>
                    <a:pt x="9580" y="20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8"/>
            <p:cNvSpPr/>
            <p:nvPr/>
          </p:nvSpPr>
          <p:spPr>
            <a:xfrm>
              <a:off x="3435800" y="4479000"/>
              <a:ext cx="244500" cy="244500"/>
            </a:xfrm>
            <a:custGeom>
              <a:avLst/>
              <a:gdLst/>
              <a:ahLst/>
              <a:cxnLst/>
              <a:rect l="l" t="t" r="r" b="b"/>
              <a:pathLst>
                <a:path w="9780" h="9780" extrusionOk="0">
                  <a:moveTo>
                    <a:pt x="200" y="1"/>
                  </a:moveTo>
                  <a:lnTo>
                    <a:pt x="0" y="200"/>
                  </a:lnTo>
                  <a:lnTo>
                    <a:pt x="200" y="200"/>
                  </a:lnTo>
                  <a:lnTo>
                    <a:pt x="200" y="1"/>
                  </a:lnTo>
                  <a:close/>
                  <a:moveTo>
                    <a:pt x="9580" y="1"/>
                  </a:moveTo>
                  <a:lnTo>
                    <a:pt x="9580" y="200"/>
                  </a:lnTo>
                  <a:lnTo>
                    <a:pt x="9779" y="200"/>
                  </a:lnTo>
                  <a:lnTo>
                    <a:pt x="9580" y="1"/>
                  </a:lnTo>
                  <a:close/>
                  <a:moveTo>
                    <a:pt x="200" y="200"/>
                  </a:moveTo>
                  <a:lnTo>
                    <a:pt x="200" y="9780"/>
                  </a:lnTo>
                  <a:lnTo>
                    <a:pt x="9580" y="9780"/>
                  </a:lnTo>
                  <a:lnTo>
                    <a:pt x="9580" y="20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8"/>
            <p:cNvSpPr/>
            <p:nvPr/>
          </p:nvSpPr>
          <p:spPr>
            <a:xfrm>
              <a:off x="1689550" y="737050"/>
              <a:ext cx="738425" cy="738425"/>
            </a:xfrm>
            <a:custGeom>
              <a:avLst/>
              <a:gdLst/>
              <a:ahLst/>
              <a:cxnLst/>
              <a:rect l="l" t="t" r="r" b="b"/>
              <a:pathLst>
                <a:path w="29537" h="29537" extrusionOk="0">
                  <a:moveTo>
                    <a:pt x="0" y="0"/>
                  </a:moveTo>
                  <a:lnTo>
                    <a:pt x="0" y="29537"/>
                  </a:lnTo>
                  <a:lnTo>
                    <a:pt x="29537" y="29537"/>
                  </a:lnTo>
                  <a:lnTo>
                    <a:pt x="295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8"/>
            <p:cNvSpPr/>
            <p:nvPr/>
          </p:nvSpPr>
          <p:spPr>
            <a:xfrm>
              <a:off x="5192025" y="742025"/>
              <a:ext cx="733450" cy="733450"/>
            </a:xfrm>
            <a:custGeom>
              <a:avLst/>
              <a:gdLst/>
              <a:ahLst/>
              <a:cxnLst/>
              <a:rect l="l" t="t" r="r" b="b"/>
              <a:pathLst>
                <a:path w="29338" h="29338" extrusionOk="0">
                  <a:moveTo>
                    <a:pt x="0" y="1"/>
                  </a:moveTo>
                  <a:lnTo>
                    <a:pt x="0" y="29338"/>
                  </a:lnTo>
                  <a:lnTo>
                    <a:pt x="29337" y="29338"/>
                  </a:lnTo>
                  <a:lnTo>
                    <a:pt x="293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8"/>
            <p:cNvSpPr/>
            <p:nvPr/>
          </p:nvSpPr>
          <p:spPr>
            <a:xfrm>
              <a:off x="1694525" y="4234525"/>
              <a:ext cx="733450" cy="738450"/>
            </a:xfrm>
            <a:custGeom>
              <a:avLst/>
              <a:gdLst/>
              <a:ahLst/>
              <a:cxnLst/>
              <a:rect l="l" t="t" r="r" b="b"/>
              <a:pathLst>
                <a:path w="29338" h="29538" extrusionOk="0">
                  <a:moveTo>
                    <a:pt x="1" y="1"/>
                  </a:moveTo>
                  <a:lnTo>
                    <a:pt x="1" y="29537"/>
                  </a:lnTo>
                  <a:lnTo>
                    <a:pt x="29338" y="29537"/>
                  </a:lnTo>
                  <a:lnTo>
                    <a:pt x="293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48"/>
          <p:cNvGrpSpPr/>
          <p:nvPr/>
        </p:nvGrpSpPr>
        <p:grpSpPr>
          <a:xfrm>
            <a:off x="1308654" y="1036151"/>
            <a:ext cx="611384" cy="607389"/>
            <a:chOff x="3863900" y="4993625"/>
            <a:chExt cx="482050" cy="478900"/>
          </a:xfrm>
        </p:grpSpPr>
        <p:sp>
          <p:nvSpPr>
            <p:cNvPr id="416" name="Google Shape;416;p48"/>
            <p:cNvSpPr/>
            <p:nvPr/>
          </p:nvSpPr>
          <p:spPr>
            <a:xfrm>
              <a:off x="3877525" y="5058825"/>
              <a:ext cx="315450" cy="164750"/>
            </a:xfrm>
            <a:custGeom>
              <a:avLst/>
              <a:gdLst/>
              <a:ahLst/>
              <a:cxnLst/>
              <a:rect l="l" t="t" r="r" b="b"/>
              <a:pathLst>
                <a:path w="12618" h="6590" extrusionOk="0">
                  <a:moveTo>
                    <a:pt x="3647" y="1"/>
                  </a:moveTo>
                  <a:lnTo>
                    <a:pt x="169" y="1846"/>
                  </a:lnTo>
                  <a:cubicBezTo>
                    <a:pt x="109" y="1877"/>
                    <a:pt x="51" y="1913"/>
                    <a:pt x="0" y="1952"/>
                  </a:cubicBezTo>
                  <a:lnTo>
                    <a:pt x="8892" y="6589"/>
                  </a:lnTo>
                  <a:lnTo>
                    <a:pt x="12617" y="4746"/>
                  </a:lnTo>
                  <a:lnTo>
                    <a:pt x="3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7" name="Google Shape;417;p48"/>
            <p:cNvSpPr/>
            <p:nvPr/>
          </p:nvSpPr>
          <p:spPr>
            <a:xfrm>
              <a:off x="4113750" y="5133350"/>
              <a:ext cx="232200" cy="339175"/>
            </a:xfrm>
            <a:custGeom>
              <a:avLst/>
              <a:gdLst/>
              <a:ahLst/>
              <a:cxnLst/>
              <a:rect l="l" t="t" r="r" b="b"/>
              <a:pathLst>
                <a:path w="9288" h="13567" extrusionOk="0">
                  <a:moveTo>
                    <a:pt x="9284" y="1"/>
                  </a:moveTo>
                  <a:lnTo>
                    <a:pt x="4836" y="2202"/>
                  </a:lnTo>
                  <a:lnTo>
                    <a:pt x="4836" y="4680"/>
                  </a:lnTo>
                  <a:cubicBezTo>
                    <a:pt x="4836" y="4993"/>
                    <a:pt x="4584" y="5246"/>
                    <a:pt x="4270" y="5246"/>
                  </a:cubicBezTo>
                  <a:cubicBezTo>
                    <a:pt x="3957" y="5246"/>
                    <a:pt x="3707" y="4993"/>
                    <a:pt x="3707" y="4680"/>
                  </a:cubicBezTo>
                  <a:lnTo>
                    <a:pt x="3707" y="2762"/>
                  </a:lnTo>
                  <a:lnTo>
                    <a:pt x="0" y="4593"/>
                  </a:lnTo>
                  <a:lnTo>
                    <a:pt x="0" y="13566"/>
                  </a:lnTo>
                  <a:cubicBezTo>
                    <a:pt x="12" y="13560"/>
                    <a:pt x="24" y="13557"/>
                    <a:pt x="37" y="13551"/>
                  </a:cubicBezTo>
                  <a:lnTo>
                    <a:pt x="8552" y="9236"/>
                  </a:lnTo>
                  <a:cubicBezTo>
                    <a:pt x="9004" y="9010"/>
                    <a:pt x="9287" y="8550"/>
                    <a:pt x="9287" y="8047"/>
                  </a:cubicBezTo>
                  <a:lnTo>
                    <a:pt x="9287" y="52"/>
                  </a:lnTo>
                  <a:cubicBezTo>
                    <a:pt x="9287" y="34"/>
                    <a:pt x="9287" y="19"/>
                    <a:pt x="9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8" name="Google Shape;418;p48"/>
            <p:cNvSpPr/>
            <p:nvPr/>
          </p:nvSpPr>
          <p:spPr>
            <a:xfrm>
              <a:off x="3998800" y="4993625"/>
              <a:ext cx="334125" cy="168500"/>
            </a:xfrm>
            <a:custGeom>
              <a:avLst/>
              <a:gdLst/>
              <a:ahLst/>
              <a:cxnLst/>
              <a:rect l="l" t="t" r="r" b="b"/>
              <a:pathLst>
                <a:path w="13365" h="6740" extrusionOk="0">
                  <a:moveTo>
                    <a:pt x="4045" y="1"/>
                  </a:moveTo>
                  <a:cubicBezTo>
                    <a:pt x="3833" y="1"/>
                    <a:pt x="3623" y="51"/>
                    <a:pt x="3430" y="151"/>
                  </a:cubicBezTo>
                  <a:lnTo>
                    <a:pt x="0" y="1970"/>
                  </a:lnTo>
                  <a:lnTo>
                    <a:pt x="9013" y="6740"/>
                  </a:lnTo>
                  <a:lnTo>
                    <a:pt x="13364" y="4587"/>
                  </a:lnTo>
                  <a:cubicBezTo>
                    <a:pt x="13298" y="4536"/>
                    <a:pt x="13226" y="4491"/>
                    <a:pt x="13150" y="4454"/>
                  </a:cubicBezTo>
                  <a:lnTo>
                    <a:pt x="4638" y="139"/>
                  </a:lnTo>
                  <a:lnTo>
                    <a:pt x="4635" y="139"/>
                  </a:lnTo>
                  <a:cubicBezTo>
                    <a:pt x="4448" y="47"/>
                    <a:pt x="4246" y="1"/>
                    <a:pt x="40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9" name="Google Shape;419;p48"/>
            <p:cNvSpPr/>
            <p:nvPr/>
          </p:nvSpPr>
          <p:spPr>
            <a:xfrm>
              <a:off x="3863900" y="5132450"/>
              <a:ext cx="221650" cy="339925"/>
            </a:xfrm>
            <a:custGeom>
              <a:avLst/>
              <a:gdLst/>
              <a:ahLst/>
              <a:cxnLst/>
              <a:rect l="l" t="t" r="r" b="b"/>
              <a:pathLst>
                <a:path w="8866" h="13597" extrusionOk="0">
                  <a:moveTo>
                    <a:pt x="6" y="1"/>
                  </a:moveTo>
                  <a:cubicBezTo>
                    <a:pt x="3" y="25"/>
                    <a:pt x="0" y="52"/>
                    <a:pt x="0" y="76"/>
                  </a:cubicBezTo>
                  <a:lnTo>
                    <a:pt x="0" y="8095"/>
                  </a:lnTo>
                  <a:cubicBezTo>
                    <a:pt x="0" y="8589"/>
                    <a:pt x="274" y="9043"/>
                    <a:pt x="714" y="9269"/>
                  </a:cubicBezTo>
                  <a:lnTo>
                    <a:pt x="8820" y="13572"/>
                  </a:lnTo>
                  <a:lnTo>
                    <a:pt x="8826" y="13575"/>
                  </a:lnTo>
                  <a:lnTo>
                    <a:pt x="8865" y="13596"/>
                  </a:lnTo>
                  <a:lnTo>
                    <a:pt x="8865" y="4620"/>
                  </a:lnTo>
                  <a:lnTo>
                    <a:pt x="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20" name="Google Shape;420;p48"/>
          <p:cNvGrpSpPr/>
          <p:nvPr/>
        </p:nvGrpSpPr>
        <p:grpSpPr>
          <a:xfrm>
            <a:off x="1307695" y="2078796"/>
            <a:ext cx="611362" cy="466017"/>
            <a:chOff x="6880800" y="1218000"/>
            <a:chExt cx="501075" cy="381950"/>
          </a:xfrm>
        </p:grpSpPr>
        <p:sp>
          <p:nvSpPr>
            <p:cNvPr id="421" name="Google Shape;421;p48"/>
            <p:cNvSpPr/>
            <p:nvPr/>
          </p:nvSpPr>
          <p:spPr>
            <a:xfrm>
              <a:off x="7263975" y="1540975"/>
              <a:ext cx="57725" cy="58975"/>
            </a:xfrm>
            <a:custGeom>
              <a:avLst/>
              <a:gdLst/>
              <a:ahLst/>
              <a:cxnLst/>
              <a:rect l="l" t="t" r="r" b="b"/>
              <a:pathLst>
                <a:path w="2309" h="2359" extrusionOk="0">
                  <a:moveTo>
                    <a:pt x="934" y="0"/>
                  </a:moveTo>
                  <a:lnTo>
                    <a:pt x="688" y="99"/>
                  </a:lnTo>
                  <a:lnTo>
                    <a:pt x="491" y="197"/>
                  </a:lnTo>
                  <a:lnTo>
                    <a:pt x="344" y="344"/>
                  </a:lnTo>
                  <a:lnTo>
                    <a:pt x="197" y="492"/>
                  </a:lnTo>
                  <a:lnTo>
                    <a:pt x="49" y="688"/>
                  </a:lnTo>
                  <a:lnTo>
                    <a:pt x="0" y="934"/>
                  </a:lnTo>
                  <a:lnTo>
                    <a:pt x="0" y="1179"/>
                  </a:lnTo>
                  <a:lnTo>
                    <a:pt x="0" y="1425"/>
                  </a:lnTo>
                  <a:lnTo>
                    <a:pt x="49" y="1622"/>
                  </a:lnTo>
                  <a:lnTo>
                    <a:pt x="197" y="1818"/>
                  </a:lnTo>
                  <a:lnTo>
                    <a:pt x="344" y="2014"/>
                  </a:lnTo>
                  <a:lnTo>
                    <a:pt x="491" y="2162"/>
                  </a:lnTo>
                  <a:lnTo>
                    <a:pt x="688" y="2260"/>
                  </a:lnTo>
                  <a:lnTo>
                    <a:pt x="934" y="2309"/>
                  </a:lnTo>
                  <a:lnTo>
                    <a:pt x="1130" y="2358"/>
                  </a:lnTo>
                  <a:lnTo>
                    <a:pt x="1376" y="2309"/>
                  </a:lnTo>
                  <a:lnTo>
                    <a:pt x="1621" y="2260"/>
                  </a:lnTo>
                  <a:lnTo>
                    <a:pt x="1818" y="2162"/>
                  </a:lnTo>
                  <a:lnTo>
                    <a:pt x="1965" y="2014"/>
                  </a:lnTo>
                  <a:lnTo>
                    <a:pt x="2112" y="1818"/>
                  </a:lnTo>
                  <a:lnTo>
                    <a:pt x="2260" y="1622"/>
                  </a:lnTo>
                  <a:lnTo>
                    <a:pt x="2309" y="1425"/>
                  </a:lnTo>
                  <a:lnTo>
                    <a:pt x="2309" y="1179"/>
                  </a:lnTo>
                  <a:lnTo>
                    <a:pt x="2309" y="934"/>
                  </a:lnTo>
                  <a:lnTo>
                    <a:pt x="2260" y="688"/>
                  </a:lnTo>
                  <a:lnTo>
                    <a:pt x="2112" y="492"/>
                  </a:lnTo>
                  <a:lnTo>
                    <a:pt x="1965" y="344"/>
                  </a:lnTo>
                  <a:lnTo>
                    <a:pt x="1818" y="197"/>
                  </a:lnTo>
                  <a:lnTo>
                    <a:pt x="1621" y="99"/>
                  </a:lnTo>
                  <a:lnTo>
                    <a:pt x="13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8"/>
            <p:cNvSpPr/>
            <p:nvPr/>
          </p:nvSpPr>
          <p:spPr>
            <a:xfrm>
              <a:off x="7263975" y="1540975"/>
              <a:ext cx="57725" cy="58975"/>
            </a:xfrm>
            <a:custGeom>
              <a:avLst/>
              <a:gdLst/>
              <a:ahLst/>
              <a:cxnLst/>
              <a:rect l="l" t="t" r="r" b="b"/>
              <a:pathLst>
                <a:path w="2309" h="2359" fill="none" extrusionOk="0">
                  <a:moveTo>
                    <a:pt x="2309" y="1179"/>
                  </a:moveTo>
                  <a:lnTo>
                    <a:pt x="2309" y="1179"/>
                  </a:lnTo>
                  <a:lnTo>
                    <a:pt x="2309" y="1425"/>
                  </a:lnTo>
                  <a:lnTo>
                    <a:pt x="2260" y="1622"/>
                  </a:lnTo>
                  <a:lnTo>
                    <a:pt x="2112" y="1818"/>
                  </a:lnTo>
                  <a:lnTo>
                    <a:pt x="1965" y="2014"/>
                  </a:lnTo>
                  <a:lnTo>
                    <a:pt x="1818" y="2162"/>
                  </a:lnTo>
                  <a:lnTo>
                    <a:pt x="1621" y="2260"/>
                  </a:lnTo>
                  <a:lnTo>
                    <a:pt x="1376" y="2309"/>
                  </a:lnTo>
                  <a:lnTo>
                    <a:pt x="1130" y="2358"/>
                  </a:lnTo>
                  <a:lnTo>
                    <a:pt x="1130" y="2358"/>
                  </a:lnTo>
                  <a:lnTo>
                    <a:pt x="934" y="2309"/>
                  </a:lnTo>
                  <a:lnTo>
                    <a:pt x="688" y="2260"/>
                  </a:lnTo>
                  <a:lnTo>
                    <a:pt x="491" y="2162"/>
                  </a:lnTo>
                  <a:lnTo>
                    <a:pt x="344" y="2014"/>
                  </a:lnTo>
                  <a:lnTo>
                    <a:pt x="197" y="1818"/>
                  </a:lnTo>
                  <a:lnTo>
                    <a:pt x="49" y="1622"/>
                  </a:lnTo>
                  <a:lnTo>
                    <a:pt x="0" y="1425"/>
                  </a:lnTo>
                  <a:lnTo>
                    <a:pt x="0" y="1179"/>
                  </a:lnTo>
                  <a:lnTo>
                    <a:pt x="0" y="1179"/>
                  </a:lnTo>
                  <a:lnTo>
                    <a:pt x="0" y="934"/>
                  </a:lnTo>
                  <a:lnTo>
                    <a:pt x="49" y="688"/>
                  </a:lnTo>
                  <a:lnTo>
                    <a:pt x="197" y="492"/>
                  </a:lnTo>
                  <a:lnTo>
                    <a:pt x="344" y="344"/>
                  </a:lnTo>
                  <a:lnTo>
                    <a:pt x="491" y="197"/>
                  </a:lnTo>
                  <a:lnTo>
                    <a:pt x="688" y="99"/>
                  </a:lnTo>
                  <a:lnTo>
                    <a:pt x="934" y="0"/>
                  </a:lnTo>
                  <a:lnTo>
                    <a:pt x="1130" y="0"/>
                  </a:lnTo>
                  <a:lnTo>
                    <a:pt x="1130" y="0"/>
                  </a:lnTo>
                  <a:lnTo>
                    <a:pt x="1376" y="0"/>
                  </a:lnTo>
                  <a:lnTo>
                    <a:pt x="1621" y="99"/>
                  </a:lnTo>
                  <a:lnTo>
                    <a:pt x="1818" y="197"/>
                  </a:lnTo>
                  <a:lnTo>
                    <a:pt x="1965" y="344"/>
                  </a:lnTo>
                  <a:lnTo>
                    <a:pt x="2112" y="492"/>
                  </a:lnTo>
                  <a:lnTo>
                    <a:pt x="2260" y="688"/>
                  </a:lnTo>
                  <a:lnTo>
                    <a:pt x="2309" y="934"/>
                  </a:lnTo>
                  <a:lnTo>
                    <a:pt x="2309" y="1179"/>
                  </a:lnTo>
                  <a:lnTo>
                    <a:pt x="2309" y="117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8"/>
            <p:cNvSpPr/>
            <p:nvPr/>
          </p:nvSpPr>
          <p:spPr>
            <a:xfrm>
              <a:off x="7321675" y="157045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8"/>
            <p:cNvSpPr/>
            <p:nvPr/>
          </p:nvSpPr>
          <p:spPr>
            <a:xfrm>
              <a:off x="6970450" y="1540975"/>
              <a:ext cx="57750" cy="58975"/>
            </a:xfrm>
            <a:custGeom>
              <a:avLst/>
              <a:gdLst/>
              <a:ahLst/>
              <a:cxnLst/>
              <a:rect l="l" t="t" r="r" b="b"/>
              <a:pathLst>
                <a:path w="2310" h="2359" extrusionOk="0">
                  <a:moveTo>
                    <a:pt x="934" y="0"/>
                  </a:moveTo>
                  <a:lnTo>
                    <a:pt x="688" y="99"/>
                  </a:lnTo>
                  <a:lnTo>
                    <a:pt x="492" y="197"/>
                  </a:lnTo>
                  <a:lnTo>
                    <a:pt x="345" y="344"/>
                  </a:lnTo>
                  <a:lnTo>
                    <a:pt x="197" y="492"/>
                  </a:lnTo>
                  <a:lnTo>
                    <a:pt x="50" y="688"/>
                  </a:lnTo>
                  <a:lnTo>
                    <a:pt x="1" y="934"/>
                  </a:lnTo>
                  <a:lnTo>
                    <a:pt x="1" y="1179"/>
                  </a:lnTo>
                  <a:lnTo>
                    <a:pt x="1" y="1425"/>
                  </a:lnTo>
                  <a:lnTo>
                    <a:pt x="50" y="1622"/>
                  </a:lnTo>
                  <a:lnTo>
                    <a:pt x="197" y="1818"/>
                  </a:lnTo>
                  <a:lnTo>
                    <a:pt x="345" y="2014"/>
                  </a:lnTo>
                  <a:lnTo>
                    <a:pt x="492" y="2162"/>
                  </a:lnTo>
                  <a:lnTo>
                    <a:pt x="688" y="2260"/>
                  </a:lnTo>
                  <a:lnTo>
                    <a:pt x="934" y="2309"/>
                  </a:lnTo>
                  <a:lnTo>
                    <a:pt x="1131" y="2358"/>
                  </a:lnTo>
                  <a:lnTo>
                    <a:pt x="1376" y="2309"/>
                  </a:lnTo>
                  <a:lnTo>
                    <a:pt x="1622" y="2260"/>
                  </a:lnTo>
                  <a:lnTo>
                    <a:pt x="1818" y="2162"/>
                  </a:lnTo>
                  <a:lnTo>
                    <a:pt x="1966" y="2014"/>
                  </a:lnTo>
                  <a:lnTo>
                    <a:pt x="2113" y="1818"/>
                  </a:lnTo>
                  <a:lnTo>
                    <a:pt x="2211" y="1622"/>
                  </a:lnTo>
                  <a:lnTo>
                    <a:pt x="2310" y="1425"/>
                  </a:lnTo>
                  <a:lnTo>
                    <a:pt x="2310" y="1179"/>
                  </a:lnTo>
                  <a:lnTo>
                    <a:pt x="2310" y="934"/>
                  </a:lnTo>
                  <a:lnTo>
                    <a:pt x="2211" y="688"/>
                  </a:lnTo>
                  <a:lnTo>
                    <a:pt x="2113" y="492"/>
                  </a:lnTo>
                  <a:lnTo>
                    <a:pt x="1966" y="344"/>
                  </a:lnTo>
                  <a:lnTo>
                    <a:pt x="1818" y="197"/>
                  </a:lnTo>
                  <a:lnTo>
                    <a:pt x="1622" y="99"/>
                  </a:lnTo>
                  <a:lnTo>
                    <a:pt x="13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8"/>
            <p:cNvSpPr/>
            <p:nvPr/>
          </p:nvSpPr>
          <p:spPr>
            <a:xfrm>
              <a:off x="6970450" y="1540975"/>
              <a:ext cx="57750" cy="58975"/>
            </a:xfrm>
            <a:custGeom>
              <a:avLst/>
              <a:gdLst/>
              <a:ahLst/>
              <a:cxnLst/>
              <a:rect l="l" t="t" r="r" b="b"/>
              <a:pathLst>
                <a:path w="2310" h="2359" fill="none" extrusionOk="0">
                  <a:moveTo>
                    <a:pt x="2310" y="1179"/>
                  </a:moveTo>
                  <a:lnTo>
                    <a:pt x="2310" y="1179"/>
                  </a:lnTo>
                  <a:lnTo>
                    <a:pt x="2310" y="1425"/>
                  </a:lnTo>
                  <a:lnTo>
                    <a:pt x="2211" y="1622"/>
                  </a:lnTo>
                  <a:lnTo>
                    <a:pt x="2113" y="1818"/>
                  </a:lnTo>
                  <a:lnTo>
                    <a:pt x="1966" y="2014"/>
                  </a:lnTo>
                  <a:lnTo>
                    <a:pt x="1818" y="2162"/>
                  </a:lnTo>
                  <a:lnTo>
                    <a:pt x="1622" y="2260"/>
                  </a:lnTo>
                  <a:lnTo>
                    <a:pt x="1376" y="2309"/>
                  </a:lnTo>
                  <a:lnTo>
                    <a:pt x="1131" y="2358"/>
                  </a:lnTo>
                  <a:lnTo>
                    <a:pt x="1131" y="2358"/>
                  </a:lnTo>
                  <a:lnTo>
                    <a:pt x="934" y="2309"/>
                  </a:lnTo>
                  <a:lnTo>
                    <a:pt x="688" y="2260"/>
                  </a:lnTo>
                  <a:lnTo>
                    <a:pt x="492" y="2162"/>
                  </a:lnTo>
                  <a:lnTo>
                    <a:pt x="345" y="2014"/>
                  </a:lnTo>
                  <a:lnTo>
                    <a:pt x="197" y="1818"/>
                  </a:lnTo>
                  <a:lnTo>
                    <a:pt x="50" y="1622"/>
                  </a:lnTo>
                  <a:lnTo>
                    <a:pt x="1" y="1425"/>
                  </a:lnTo>
                  <a:lnTo>
                    <a:pt x="1" y="1179"/>
                  </a:lnTo>
                  <a:lnTo>
                    <a:pt x="1" y="1179"/>
                  </a:lnTo>
                  <a:lnTo>
                    <a:pt x="1" y="934"/>
                  </a:lnTo>
                  <a:lnTo>
                    <a:pt x="50" y="688"/>
                  </a:lnTo>
                  <a:lnTo>
                    <a:pt x="197" y="492"/>
                  </a:lnTo>
                  <a:lnTo>
                    <a:pt x="345" y="344"/>
                  </a:lnTo>
                  <a:lnTo>
                    <a:pt x="492" y="197"/>
                  </a:lnTo>
                  <a:lnTo>
                    <a:pt x="688" y="99"/>
                  </a:lnTo>
                  <a:lnTo>
                    <a:pt x="934" y="0"/>
                  </a:lnTo>
                  <a:lnTo>
                    <a:pt x="1131" y="0"/>
                  </a:lnTo>
                  <a:lnTo>
                    <a:pt x="1131" y="0"/>
                  </a:lnTo>
                  <a:lnTo>
                    <a:pt x="1376" y="0"/>
                  </a:lnTo>
                  <a:lnTo>
                    <a:pt x="1622" y="99"/>
                  </a:lnTo>
                  <a:lnTo>
                    <a:pt x="1818" y="197"/>
                  </a:lnTo>
                  <a:lnTo>
                    <a:pt x="1966" y="344"/>
                  </a:lnTo>
                  <a:lnTo>
                    <a:pt x="2113" y="492"/>
                  </a:lnTo>
                  <a:lnTo>
                    <a:pt x="2211" y="688"/>
                  </a:lnTo>
                  <a:lnTo>
                    <a:pt x="2310" y="934"/>
                  </a:lnTo>
                  <a:lnTo>
                    <a:pt x="2310" y="1179"/>
                  </a:lnTo>
                  <a:lnTo>
                    <a:pt x="2310" y="117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8"/>
            <p:cNvSpPr/>
            <p:nvPr/>
          </p:nvSpPr>
          <p:spPr>
            <a:xfrm>
              <a:off x="7028175" y="157045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8"/>
            <p:cNvSpPr/>
            <p:nvPr/>
          </p:nvSpPr>
          <p:spPr>
            <a:xfrm>
              <a:off x="7205025" y="1306400"/>
              <a:ext cx="109325" cy="116700"/>
            </a:xfrm>
            <a:custGeom>
              <a:avLst/>
              <a:gdLst/>
              <a:ahLst/>
              <a:cxnLst/>
              <a:rect l="l" t="t" r="r" b="b"/>
              <a:pathLst>
                <a:path w="4373" h="4668" extrusionOk="0">
                  <a:moveTo>
                    <a:pt x="0" y="1"/>
                  </a:moveTo>
                  <a:lnTo>
                    <a:pt x="0" y="4668"/>
                  </a:lnTo>
                  <a:lnTo>
                    <a:pt x="2702" y="4668"/>
                  </a:lnTo>
                  <a:lnTo>
                    <a:pt x="4372" y="2997"/>
                  </a:lnTo>
                  <a:lnTo>
                    <a:pt x="3488" y="394"/>
                  </a:lnTo>
                  <a:lnTo>
                    <a:pt x="3390" y="197"/>
                  </a:lnTo>
                  <a:lnTo>
                    <a:pt x="3292" y="99"/>
                  </a:lnTo>
                  <a:lnTo>
                    <a:pt x="30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8"/>
            <p:cNvSpPr/>
            <p:nvPr/>
          </p:nvSpPr>
          <p:spPr>
            <a:xfrm>
              <a:off x="7205025" y="1306400"/>
              <a:ext cx="109325" cy="116700"/>
            </a:xfrm>
            <a:custGeom>
              <a:avLst/>
              <a:gdLst/>
              <a:ahLst/>
              <a:cxnLst/>
              <a:rect l="l" t="t" r="r" b="b"/>
              <a:pathLst>
                <a:path w="4373" h="4668" fill="none" extrusionOk="0">
                  <a:moveTo>
                    <a:pt x="2948" y="1"/>
                  </a:moveTo>
                  <a:lnTo>
                    <a:pt x="0" y="1"/>
                  </a:lnTo>
                  <a:lnTo>
                    <a:pt x="0" y="4668"/>
                  </a:lnTo>
                  <a:lnTo>
                    <a:pt x="2702" y="4668"/>
                  </a:lnTo>
                  <a:lnTo>
                    <a:pt x="4372" y="2997"/>
                  </a:lnTo>
                  <a:lnTo>
                    <a:pt x="3488" y="394"/>
                  </a:lnTo>
                  <a:lnTo>
                    <a:pt x="3488" y="394"/>
                  </a:lnTo>
                  <a:lnTo>
                    <a:pt x="3390" y="197"/>
                  </a:lnTo>
                  <a:lnTo>
                    <a:pt x="3292" y="99"/>
                  </a:lnTo>
                  <a:lnTo>
                    <a:pt x="3095" y="1"/>
                  </a:lnTo>
                  <a:lnTo>
                    <a:pt x="2948" y="1"/>
                  </a:lnTo>
                  <a:lnTo>
                    <a:pt x="294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8"/>
            <p:cNvSpPr/>
            <p:nvPr/>
          </p:nvSpPr>
          <p:spPr>
            <a:xfrm>
              <a:off x="7278700" y="130640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8"/>
            <p:cNvSpPr/>
            <p:nvPr/>
          </p:nvSpPr>
          <p:spPr>
            <a:xfrm>
              <a:off x="7205025" y="1404650"/>
              <a:ext cx="176850" cy="165825"/>
            </a:xfrm>
            <a:custGeom>
              <a:avLst/>
              <a:gdLst/>
              <a:ahLst/>
              <a:cxnLst/>
              <a:rect l="l" t="t" r="r" b="b"/>
              <a:pathLst>
                <a:path w="7074" h="6633" extrusionOk="0">
                  <a:moveTo>
                    <a:pt x="5109" y="1"/>
                  </a:moveTo>
                  <a:lnTo>
                    <a:pt x="3341" y="1769"/>
                  </a:lnTo>
                  <a:lnTo>
                    <a:pt x="3144" y="1867"/>
                  </a:lnTo>
                  <a:lnTo>
                    <a:pt x="2948" y="1917"/>
                  </a:lnTo>
                  <a:lnTo>
                    <a:pt x="0" y="1917"/>
                  </a:lnTo>
                  <a:lnTo>
                    <a:pt x="0" y="6632"/>
                  </a:lnTo>
                  <a:lnTo>
                    <a:pt x="1179" y="6632"/>
                  </a:lnTo>
                  <a:lnTo>
                    <a:pt x="1228" y="6141"/>
                  </a:lnTo>
                  <a:lnTo>
                    <a:pt x="1327" y="5699"/>
                  </a:lnTo>
                  <a:lnTo>
                    <a:pt x="1572" y="5306"/>
                  </a:lnTo>
                  <a:lnTo>
                    <a:pt x="1867" y="4962"/>
                  </a:lnTo>
                  <a:lnTo>
                    <a:pt x="2211" y="4667"/>
                  </a:lnTo>
                  <a:lnTo>
                    <a:pt x="2604" y="4471"/>
                  </a:lnTo>
                  <a:lnTo>
                    <a:pt x="3046" y="4324"/>
                  </a:lnTo>
                  <a:lnTo>
                    <a:pt x="3488" y="4274"/>
                  </a:lnTo>
                  <a:lnTo>
                    <a:pt x="3979" y="4324"/>
                  </a:lnTo>
                  <a:lnTo>
                    <a:pt x="4421" y="4471"/>
                  </a:lnTo>
                  <a:lnTo>
                    <a:pt x="4814" y="4667"/>
                  </a:lnTo>
                  <a:lnTo>
                    <a:pt x="5158" y="4962"/>
                  </a:lnTo>
                  <a:lnTo>
                    <a:pt x="5453" y="5306"/>
                  </a:lnTo>
                  <a:lnTo>
                    <a:pt x="5699" y="5699"/>
                  </a:lnTo>
                  <a:lnTo>
                    <a:pt x="5797" y="6141"/>
                  </a:lnTo>
                  <a:lnTo>
                    <a:pt x="5846" y="6632"/>
                  </a:lnTo>
                  <a:lnTo>
                    <a:pt x="6485" y="6632"/>
                  </a:lnTo>
                  <a:lnTo>
                    <a:pt x="6730" y="6583"/>
                  </a:lnTo>
                  <a:lnTo>
                    <a:pt x="6927" y="6436"/>
                  </a:lnTo>
                  <a:lnTo>
                    <a:pt x="7025" y="6239"/>
                  </a:lnTo>
                  <a:lnTo>
                    <a:pt x="7074" y="6043"/>
                  </a:lnTo>
                  <a:lnTo>
                    <a:pt x="7074" y="1327"/>
                  </a:lnTo>
                  <a:lnTo>
                    <a:pt x="7074" y="1180"/>
                  </a:lnTo>
                  <a:lnTo>
                    <a:pt x="6976" y="1032"/>
                  </a:lnTo>
                  <a:lnTo>
                    <a:pt x="6878" y="885"/>
                  </a:lnTo>
                  <a:lnTo>
                    <a:pt x="6730" y="787"/>
                  </a:lnTo>
                  <a:lnTo>
                    <a:pt x="5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8"/>
            <p:cNvSpPr/>
            <p:nvPr/>
          </p:nvSpPr>
          <p:spPr>
            <a:xfrm>
              <a:off x="7205025" y="1404650"/>
              <a:ext cx="176850" cy="165825"/>
            </a:xfrm>
            <a:custGeom>
              <a:avLst/>
              <a:gdLst/>
              <a:ahLst/>
              <a:cxnLst/>
              <a:rect l="l" t="t" r="r" b="b"/>
              <a:pathLst>
                <a:path w="7074" h="6633" fill="none" extrusionOk="0">
                  <a:moveTo>
                    <a:pt x="6730" y="787"/>
                  </a:moveTo>
                  <a:lnTo>
                    <a:pt x="5109" y="1"/>
                  </a:lnTo>
                  <a:lnTo>
                    <a:pt x="3341" y="1769"/>
                  </a:lnTo>
                  <a:lnTo>
                    <a:pt x="3341" y="1769"/>
                  </a:lnTo>
                  <a:lnTo>
                    <a:pt x="3144" y="1867"/>
                  </a:lnTo>
                  <a:lnTo>
                    <a:pt x="2948" y="1917"/>
                  </a:lnTo>
                  <a:lnTo>
                    <a:pt x="0" y="1917"/>
                  </a:lnTo>
                  <a:lnTo>
                    <a:pt x="0" y="6632"/>
                  </a:lnTo>
                  <a:lnTo>
                    <a:pt x="1179" y="6632"/>
                  </a:lnTo>
                  <a:lnTo>
                    <a:pt x="1179" y="6632"/>
                  </a:lnTo>
                  <a:lnTo>
                    <a:pt x="1228" y="6141"/>
                  </a:lnTo>
                  <a:lnTo>
                    <a:pt x="1327" y="5699"/>
                  </a:lnTo>
                  <a:lnTo>
                    <a:pt x="1572" y="5306"/>
                  </a:lnTo>
                  <a:lnTo>
                    <a:pt x="1867" y="4962"/>
                  </a:lnTo>
                  <a:lnTo>
                    <a:pt x="2211" y="4667"/>
                  </a:lnTo>
                  <a:lnTo>
                    <a:pt x="2604" y="4471"/>
                  </a:lnTo>
                  <a:lnTo>
                    <a:pt x="3046" y="4324"/>
                  </a:lnTo>
                  <a:lnTo>
                    <a:pt x="3488" y="4274"/>
                  </a:lnTo>
                  <a:lnTo>
                    <a:pt x="3488" y="4274"/>
                  </a:lnTo>
                  <a:lnTo>
                    <a:pt x="3979" y="4324"/>
                  </a:lnTo>
                  <a:lnTo>
                    <a:pt x="4421" y="4471"/>
                  </a:lnTo>
                  <a:lnTo>
                    <a:pt x="4814" y="4667"/>
                  </a:lnTo>
                  <a:lnTo>
                    <a:pt x="5158" y="4962"/>
                  </a:lnTo>
                  <a:lnTo>
                    <a:pt x="5453" y="5306"/>
                  </a:lnTo>
                  <a:lnTo>
                    <a:pt x="5699" y="5699"/>
                  </a:lnTo>
                  <a:lnTo>
                    <a:pt x="5797" y="6141"/>
                  </a:lnTo>
                  <a:lnTo>
                    <a:pt x="5846" y="6632"/>
                  </a:lnTo>
                  <a:lnTo>
                    <a:pt x="6485" y="6632"/>
                  </a:lnTo>
                  <a:lnTo>
                    <a:pt x="6485" y="6632"/>
                  </a:lnTo>
                  <a:lnTo>
                    <a:pt x="6730" y="6583"/>
                  </a:lnTo>
                  <a:lnTo>
                    <a:pt x="6927" y="6436"/>
                  </a:lnTo>
                  <a:lnTo>
                    <a:pt x="7025" y="6239"/>
                  </a:lnTo>
                  <a:lnTo>
                    <a:pt x="7074" y="6043"/>
                  </a:lnTo>
                  <a:lnTo>
                    <a:pt x="7074" y="1327"/>
                  </a:lnTo>
                  <a:lnTo>
                    <a:pt x="7074" y="1327"/>
                  </a:lnTo>
                  <a:lnTo>
                    <a:pt x="7074" y="1180"/>
                  </a:lnTo>
                  <a:lnTo>
                    <a:pt x="6976" y="1032"/>
                  </a:lnTo>
                  <a:lnTo>
                    <a:pt x="6878" y="885"/>
                  </a:lnTo>
                  <a:lnTo>
                    <a:pt x="6730" y="787"/>
                  </a:lnTo>
                  <a:lnTo>
                    <a:pt x="6730" y="787"/>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8"/>
            <p:cNvSpPr/>
            <p:nvPr/>
          </p:nvSpPr>
          <p:spPr>
            <a:xfrm>
              <a:off x="7373275" y="1424300"/>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8"/>
            <p:cNvSpPr/>
            <p:nvPr/>
          </p:nvSpPr>
          <p:spPr>
            <a:xfrm>
              <a:off x="7013450" y="1306400"/>
              <a:ext cx="29475" cy="29500"/>
            </a:xfrm>
            <a:custGeom>
              <a:avLst/>
              <a:gdLst/>
              <a:ahLst/>
              <a:cxnLst/>
              <a:rect l="l" t="t" r="r" b="b"/>
              <a:pathLst>
                <a:path w="1179" h="1180" extrusionOk="0">
                  <a:moveTo>
                    <a:pt x="0" y="1"/>
                  </a:moveTo>
                  <a:lnTo>
                    <a:pt x="0" y="1180"/>
                  </a:lnTo>
                  <a:lnTo>
                    <a:pt x="1179" y="1180"/>
                  </a:lnTo>
                  <a:lnTo>
                    <a:pt x="11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8"/>
            <p:cNvSpPr/>
            <p:nvPr/>
          </p:nvSpPr>
          <p:spPr>
            <a:xfrm>
              <a:off x="6955725" y="1306400"/>
              <a:ext cx="146150" cy="146175"/>
            </a:xfrm>
            <a:custGeom>
              <a:avLst/>
              <a:gdLst/>
              <a:ahLst/>
              <a:cxnLst/>
              <a:rect l="l" t="t" r="r" b="b"/>
              <a:pathLst>
                <a:path w="5846" h="5847" extrusionOk="0">
                  <a:moveTo>
                    <a:pt x="0" y="1"/>
                  </a:moveTo>
                  <a:lnTo>
                    <a:pt x="0" y="5847"/>
                  </a:lnTo>
                  <a:lnTo>
                    <a:pt x="5846" y="5847"/>
                  </a:lnTo>
                  <a:lnTo>
                    <a:pt x="5846" y="1"/>
                  </a:lnTo>
                  <a:lnTo>
                    <a:pt x="4667" y="1"/>
                  </a:lnTo>
                  <a:lnTo>
                    <a:pt x="4667" y="1720"/>
                  </a:lnTo>
                  <a:lnTo>
                    <a:pt x="4618" y="1966"/>
                  </a:lnTo>
                  <a:lnTo>
                    <a:pt x="4520" y="2162"/>
                  </a:lnTo>
                  <a:lnTo>
                    <a:pt x="4323" y="2261"/>
                  </a:lnTo>
                  <a:lnTo>
                    <a:pt x="4077" y="2310"/>
                  </a:lnTo>
                  <a:lnTo>
                    <a:pt x="1720" y="2310"/>
                  </a:lnTo>
                  <a:lnTo>
                    <a:pt x="1523" y="2261"/>
                  </a:lnTo>
                  <a:lnTo>
                    <a:pt x="1327" y="2162"/>
                  </a:lnTo>
                  <a:lnTo>
                    <a:pt x="1179" y="1966"/>
                  </a:lnTo>
                  <a:lnTo>
                    <a:pt x="1130" y="1720"/>
                  </a:lnTo>
                  <a:lnTo>
                    <a:pt x="11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8"/>
            <p:cNvSpPr/>
            <p:nvPr/>
          </p:nvSpPr>
          <p:spPr>
            <a:xfrm>
              <a:off x="6955725" y="1306400"/>
              <a:ext cx="146150" cy="146175"/>
            </a:xfrm>
            <a:custGeom>
              <a:avLst/>
              <a:gdLst/>
              <a:ahLst/>
              <a:cxnLst/>
              <a:rect l="l" t="t" r="r" b="b"/>
              <a:pathLst>
                <a:path w="5846" h="5847" fill="none" extrusionOk="0">
                  <a:moveTo>
                    <a:pt x="5846" y="1"/>
                  </a:moveTo>
                  <a:lnTo>
                    <a:pt x="4667" y="1"/>
                  </a:lnTo>
                  <a:lnTo>
                    <a:pt x="4667" y="1720"/>
                  </a:lnTo>
                  <a:lnTo>
                    <a:pt x="4667" y="1720"/>
                  </a:lnTo>
                  <a:lnTo>
                    <a:pt x="4618" y="1966"/>
                  </a:lnTo>
                  <a:lnTo>
                    <a:pt x="4520" y="2162"/>
                  </a:lnTo>
                  <a:lnTo>
                    <a:pt x="4323" y="2261"/>
                  </a:lnTo>
                  <a:lnTo>
                    <a:pt x="4077" y="2310"/>
                  </a:lnTo>
                  <a:lnTo>
                    <a:pt x="1720" y="2310"/>
                  </a:lnTo>
                  <a:lnTo>
                    <a:pt x="1720" y="2310"/>
                  </a:lnTo>
                  <a:lnTo>
                    <a:pt x="1523" y="2261"/>
                  </a:lnTo>
                  <a:lnTo>
                    <a:pt x="1327" y="2162"/>
                  </a:lnTo>
                  <a:lnTo>
                    <a:pt x="1179" y="1966"/>
                  </a:lnTo>
                  <a:lnTo>
                    <a:pt x="1130" y="1720"/>
                  </a:lnTo>
                  <a:lnTo>
                    <a:pt x="1130" y="1"/>
                  </a:lnTo>
                  <a:lnTo>
                    <a:pt x="0" y="1"/>
                  </a:lnTo>
                  <a:lnTo>
                    <a:pt x="0" y="5847"/>
                  </a:lnTo>
                  <a:lnTo>
                    <a:pt x="5846" y="5847"/>
                  </a:lnTo>
                  <a:lnTo>
                    <a:pt x="584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8"/>
            <p:cNvSpPr/>
            <p:nvPr/>
          </p:nvSpPr>
          <p:spPr>
            <a:xfrm>
              <a:off x="7101850" y="130640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8"/>
            <p:cNvSpPr/>
            <p:nvPr/>
          </p:nvSpPr>
          <p:spPr>
            <a:xfrm>
              <a:off x="6880800" y="1218000"/>
              <a:ext cx="294775" cy="352475"/>
            </a:xfrm>
            <a:custGeom>
              <a:avLst/>
              <a:gdLst/>
              <a:ahLst/>
              <a:cxnLst/>
              <a:rect l="l" t="t" r="r" b="b"/>
              <a:pathLst>
                <a:path w="11791" h="14099" extrusionOk="0">
                  <a:moveTo>
                    <a:pt x="9432" y="2358"/>
                  </a:moveTo>
                  <a:lnTo>
                    <a:pt x="9678" y="2407"/>
                  </a:lnTo>
                  <a:lnTo>
                    <a:pt x="9875" y="2505"/>
                  </a:lnTo>
                  <a:lnTo>
                    <a:pt x="9973" y="2702"/>
                  </a:lnTo>
                  <a:lnTo>
                    <a:pt x="10022" y="2947"/>
                  </a:lnTo>
                  <a:lnTo>
                    <a:pt x="10022" y="9972"/>
                  </a:lnTo>
                  <a:lnTo>
                    <a:pt x="9973" y="10218"/>
                  </a:lnTo>
                  <a:lnTo>
                    <a:pt x="9875" y="10414"/>
                  </a:lnTo>
                  <a:lnTo>
                    <a:pt x="9678" y="10512"/>
                  </a:lnTo>
                  <a:lnTo>
                    <a:pt x="9432" y="10562"/>
                  </a:lnTo>
                  <a:lnTo>
                    <a:pt x="2408" y="10562"/>
                  </a:lnTo>
                  <a:lnTo>
                    <a:pt x="2162" y="10512"/>
                  </a:lnTo>
                  <a:lnTo>
                    <a:pt x="1966" y="10414"/>
                  </a:lnTo>
                  <a:lnTo>
                    <a:pt x="1867" y="10218"/>
                  </a:lnTo>
                  <a:lnTo>
                    <a:pt x="1818" y="9972"/>
                  </a:lnTo>
                  <a:lnTo>
                    <a:pt x="1818" y="2947"/>
                  </a:lnTo>
                  <a:lnTo>
                    <a:pt x="1867" y="2702"/>
                  </a:lnTo>
                  <a:lnTo>
                    <a:pt x="1966" y="2505"/>
                  </a:lnTo>
                  <a:lnTo>
                    <a:pt x="2162" y="2407"/>
                  </a:lnTo>
                  <a:lnTo>
                    <a:pt x="2408" y="2358"/>
                  </a:lnTo>
                  <a:close/>
                  <a:moveTo>
                    <a:pt x="590" y="0"/>
                  </a:moveTo>
                  <a:lnTo>
                    <a:pt x="345" y="49"/>
                  </a:lnTo>
                  <a:lnTo>
                    <a:pt x="197" y="147"/>
                  </a:lnTo>
                  <a:lnTo>
                    <a:pt x="50" y="344"/>
                  </a:lnTo>
                  <a:lnTo>
                    <a:pt x="1" y="590"/>
                  </a:lnTo>
                  <a:lnTo>
                    <a:pt x="1" y="13509"/>
                  </a:lnTo>
                  <a:lnTo>
                    <a:pt x="50" y="13705"/>
                  </a:lnTo>
                  <a:lnTo>
                    <a:pt x="197" y="13902"/>
                  </a:lnTo>
                  <a:lnTo>
                    <a:pt x="345" y="14049"/>
                  </a:lnTo>
                  <a:lnTo>
                    <a:pt x="590" y="14098"/>
                  </a:lnTo>
                  <a:lnTo>
                    <a:pt x="2408" y="14098"/>
                  </a:lnTo>
                  <a:lnTo>
                    <a:pt x="2457" y="13607"/>
                  </a:lnTo>
                  <a:lnTo>
                    <a:pt x="2555" y="13165"/>
                  </a:lnTo>
                  <a:lnTo>
                    <a:pt x="2801" y="12772"/>
                  </a:lnTo>
                  <a:lnTo>
                    <a:pt x="3095" y="12428"/>
                  </a:lnTo>
                  <a:lnTo>
                    <a:pt x="3439" y="12133"/>
                  </a:lnTo>
                  <a:lnTo>
                    <a:pt x="3832" y="11937"/>
                  </a:lnTo>
                  <a:lnTo>
                    <a:pt x="4274" y="11790"/>
                  </a:lnTo>
                  <a:lnTo>
                    <a:pt x="4717" y="11740"/>
                  </a:lnTo>
                  <a:lnTo>
                    <a:pt x="5208" y="11790"/>
                  </a:lnTo>
                  <a:lnTo>
                    <a:pt x="5650" y="11937"/>
                  </a:lnTo>
                  <a:lnTo>
                    <a:pt x="6043" y="12133"/>
                  </a:lnTo>
                  <a:lnTo>
                    <a:pt x="6387" y="12428"/>
                  </a:lnTo>
                  <a:lnTo>
                    <a:pt x="6681" y="12772"/>
                  </a:lnTo>
                  <a:lnTo>
                    <a:pt x="6878" y="13165"/>
                  </a:lnTo>
                  <a:lnTo>
                    <a:pt x="7025" y="13607"/>
                  </a:lnTo>
                  <a:lnTo>
                    <a:pt x="7074" y="14098"/>
                  </a:lnTo>
                  <a:lnTo>
                    <a:pt x="11790" y="14098"/>
                  </a:lnTo>
                  <a:lnTo>
                    <a:pt x="11790" y="590"/>
                  </a:lnTo>
                  <a:lnTo>
                    <a:pt x="11741" y="344"/>
                  </a:lnTo>
                  <a:lnTo>
                    <a:pt x="11594" y="147"/>
                  </a:lnTo>
                  <a:lnTo>
                    <a:pt x="11446" y="49"/>
                  </a:lnTo>
                  <a:lnTo>
                    <a:pt x="1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8"/>
            <p:cNvSpPr/>
            <p:nvPr/>
          </p:nvSpPr>
          <p:spPr>
            <a:xfrm>
              <a:off x="6880800" y="1218000"/>
              <a:ext cx="294775" cy="352475"/>
            </a:xfrm>
            <a:custGeom>
              <a:avLst/>
              <a:gdLst/>
              <a:ahLst/>
              <a:cxnLst/>
              <a:rect l="l" t="t" r="r" b="b"/>
              <a:pathLst>
                <a:path w="11791" h="14099" fill="none" extrusionOk="0">
                  <a:moveTo>
                    <a:pt x="590" y="14098"/>
                  </a:moveTo>
                  <a:lnTo>
                    <a:pt x="2408" y="14098"/>
                  </a:lnTo>
                  <a:lnTo>
                    <a:pt x="2408" y="14098"/>
                  </a:lnTo>
                  <a:lnTo>
                    <a:pt x="2457" y="13607"/>
                  </a:lnTo>
                  <a:lnTo>
                    <a:pt x="2555" y="13165"/>
                  </a:lnTo>
                  <a:lnTo>
                    <a:pt x="2801" y="12772"/>
                  </a:lnTo>
                  <a:lnTo>
                    <a:pt x="3095" y="12428"/>
                  </a:lnTo>
                  <a:lnTo>
                    <a:pt x="3439" y="12133"/>
                  </a:lnTo>
                  <a:lnTo>
                    <a:pt x="3832" y="11937"/>
                  </a:lnTo>
                  <a:lnTo>
                    <a:pt x="4274" y="11790"/>
                  </a:lnTo>
                  <a:lnTo>
                    <a:pt x="4717" y="11740"/>
                  </a:lnTo>
                  <a:lnTo>
                    <a:pt x="4717" y="11740"/>
                  </a:lnTo>
                  <a:lnTo>
                    <a:pt x="5208" y="11790"/>
                  </a:lnTo>
                  <a:lnTo>
                    <a:pt x="5650" y="11937"/>
                  </a:lnTo>
                  <a:lnTo>
                    <a:pt x="6043" y="12133"/>
                  </a:lnTo>
                  <a:lnTo>
                    <a:pt x="6387" y="12428"/>
                  </a:lnTo>
                  <a:lnTo>
                    <a:pt x="6681" y="12772"/>
                  </a:lnTo>
                  <a:lnTo>
                    <a:pt x="6878" y="13165"/>
                  </a:lnTo>
                  <a:lnTo>
                    <a:pt x="7025" y="13607"/>
                  </a:lnTo>
                  <a:lnTo>
                    <a:pt x="7074" y="14098"/>
                  </a:lnTo>
                  <a:lnTo>
                    <a:pt x="11790" y="14098"/>
                  </a:lnTo>
                  <a:lnTo>
                    <a:pt x="11790" y="590"/>
                  </a:lnTo>
                  <a:lnTo>
                    <a:pt x="11790" y="590"/>
                  </a:lnTo>
                  <a:lnTo>
                    <a:pt x="11741" y="344"/>
                  </a:lnTo>
                  <a:lnTo>
                    <a:pt x="11594" y="147"/>
                  </a:lnTo>
                  <a:lnTo>
                    <a:pt x="11446" y="49"/>
                  </a:lnTo>
                  <a:lnTo>
                    <a:pt x="11201" y="0"/>
                  </a:lnTo>
                  <a:lnTo>
                    <a:pt x="590" y="0"/>
                  </a:lnTo>
                  <a:lnTo>
                    <a:pt x="590" y="0"/>
                  </a:lnTo>
                  <a:lnTo>
                    <a:pt x="345" y="49"/>
                  </a:lnTo>
                  <a:lnTo>
                    <a:pt x="197" y="147"/>
                  </a:lnTo>
                  <a:lnTo>
                    <a:pt x="50" y="344"/>
                  </a:lnTo>
                  <a:lnTo>
                    <a:pt x="1" y="590"/>
                  </a:lnTo>
                  <a:lnTo>
                    <a:pt x="1" y="13509"/>
                  </a:lnTo>
                  <a:lnTo>
                    <a:pt x="1" y="13509"/>
                  </a:lnTo>
                  <a:lnTo>
                    <a:pt x="50" y="13705"/>
                  </a:lnTo>
                  <a:lnTo>
                    <a:pt x="197" y="13902"/>
                  </a:lnTo>
                  <a:lnTo>
                    <a:pt x="345" y="14049"/>
                  </a:lnTo>
                  <a:lnTo>
                    <a:pt x="590" y="14098"/>
                  </a:lnTo>
                  <a:lnTo>
                    <a:pt x="590" y="14098"/>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8"/>
            <p:cNvSpPr/>
            <p:nvPr/>
          </p:nvSpPr>
          <p:spPr>
            <a:xfrm>
              <a:off x="6926250" y="1276925"/>
              <a:ext cx="205100" cy="205125"/>
            </a:xfrm>
            <a:custGeom>
              <a:avLst/>
              <a:gdLst/>
              <a:ahLst/>
              <a:cxnLst/>
              <a:rect l="l" t="t" r="r" b="b"/>
              <a:pathLst>
                <a:path w="8204" h="8205" fill="none" extrusionOk="0">
                  <a:moveTo>
                    <a:pt x="0" y="590"/>
                  </a:moveTo>
                  <a:lnTo>
                    <a:pt x="0" y="590"/>
                  </a:lnTo>
                  <a:lnTo>
                    <a:pt x="49" y="345"/>
                  </a:lnTo>
                  <a:lnTo>
                    <a:pt x="148" y="148"/>
                  </a:lnTo>
                  <a:lnTo>
                    <a:pt x="344" y="50"/>
                  </a:lnTo>
                  <a:lnTo>
                    <a:pt x="590" y="1"/>
                  </a:lnTo>
                  <a:lnTo>
                    <a:pt x="7614" y="1"/>
                  </a:lnTo>
                  <a:lnTo>
                    <a:pt x="7614" y="1"/>
                  </a:lnTo>
                  <a:lnTo>
                    <a:pt x="7860" y="50"/>
                  </a:lnTo>
                  <a:lnTo>
                    <a:pt x="8057" y="148"/>
                  </a:lnTo>
                  <a:lnTo>
                    <a:pt x="8155" y="345"/>
                  </a:lnTo>
                  <a:lnTo>
                    <a:pt x="8204" y="590"/>
                  </a:lnTo>
                  <a:lnTo>
                    <a:pt x="8204" y="7615"/>
                  </a:lnTo>
                  <a:lnTo>
                    <a:pt x="8204" y="7615"/>
                  </a:lnTo>
                  <a:lnTo>
                    <a:pt x="8155" y="7861"/>
                  </a:lnTo>
                  <a:lnTo>
                    <a:pt x="8057" y="8057"/>
                  </a:lnTo>
                  <a:lnTo>
                    <a:pt x="7860" y="8155"/>
                  </a:lnTo>
                  <a:lnTo>
                    <a:pt x="7614" y="8205"/>
                  </a:lnTo>
                  <a:lnTo>
                    <a:pt x="590" y="8205"/>
                  </a:lnTo>
                  <a:lnTo>
                    <a:pt x="590" y="8205"/>
                  </a:lnTo>
                  <a:lnTo>
                    <a:pt x="344" y="8155"/>
                  </a:lnTo>
                  <a:lnTo>
                    <a:pt x="148" y="8057"/>
                  </a:lnTo>
                  <a:lnTo>
                    <a:pt x="49" y="7861"/>
                  </a:lnTo>
                  <a:lnTo>
                    <a:pt x="0" y="7615"/>
                  </a:lnTo>
                  <a:lnTo>
                    <a:pt x="0" y="5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8"/>
            <p:cNvSpPr/>
            <p:nvPr/>
          </p:nvSpPr>
          <p:spPr>
            <a:xfrm>
              <a:off x="6926250" y="1291675"/>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60"/>
          <p:cNvSpPr txBox="1">
            <a:spLocks noGrp="1"/>
          </p:cNvSpPr>
          <p:nvPr>
            <p:ph type="title"/>
          </p:nvPr>
        </p:nvSpPr>
        <p:spPr>
          <a:xfrm>
            <a:off x="720000" y="1832050"/>
            <a:ext cx="5363700" cy="166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Website Integration</a:t>
            </a:r>
            <a:endParaRPr dirty="0"/>
          </a:p>
        </p:txBody>
      </p:sp>
      <p:sp>
        <p:nvSpPr>
          <p:cNvPr id="850" name="Google Shape;850;p60"/>
          <p:cNvSpPr txBox="1">
            <a:spLocks noGrp="1"/>
          </p:cNvSpPr>
          <p:nvPr>
            <p:ph type="title" idx="2"/>
          </p:nvPr>
        </p:nvSpPr>
        <p:spPr>
          <a:xfrm>
            <a:off x="720000" y="578550"/>
            <a:ext cx="1056900" cy="106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851" name="Google Shape;851;p60"/>
          <p:cNvSpPr txBox="1">
            <a:spLocks noGrp="1"/>
          </p:cNvSpPr>
          <p:nvPr>
            <p:ph type="subTitle" idx="1"/>
          </p:nvPr>
        </p:nvSpPr>
        <p:spPr>
          <a:xfrm>
            <a:off x="720000" y="3742115"/>
            <a:ext cx="3773846" cy="713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The user can use the application as the interface to interact with the system.</a:t>
            </a:r>
            <a:endParaRPr dirty="0"/>
          </a:p>
        </p:txBody>
      </p:sp>
      <p:pic>
        <p:nvPicPr>
          <p:cNvPr id="852" name="Google Shape;852;p60"/>
          <p:cNvPicPr preferRelativeResize="0"/>
          <p:nvPr/>
        </p:nvPicPr>
        <p:blipFill rotWithShape="1">
          <a:blip r:embed="rId3">
            <a:alphaModFix/>
          </a:blip>
          <a:srcRect l="35323" t="-17" r="29192" b="12390"/>
          <a:stretch/>
        </p:blipFill>
        <p:spPr>
          <a:xfrm>
            <a:off x="6083700" y="450075"/>
            <a:ext cx="2584299" cy="4242426"/>
          </a:xfrm>
          <a:prstGeom prst="rect">
            <a:avLst/>
          </a:prstGeom>
          <a:noFill/>
          <a:ln w="9525" cap="flat" cmpd="sng">
            <a:solidFill>
              <a:schemeClr val="lt2"/>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8"/>
          <p:cNvSpPr/>
          <p:nvPr/>
        </p:nvSpPr>
        <p:spPr>
          <a:xfrm flipH="1">
            <a:off x="2590625" y="616075"/>
            <a:ext cx="5834100" cy="3911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8"/>
          <p:cNvSpPr txBox="1">
            <a:spLocks noGrp="1"/>
          </p:cNvSpPr>
          <p:nvPr>
            <p:ph type="title"/>
          </p:nvPr>
        </p:nvSpPr>
        <p:spPr>
          <a:xfrm>
            <a:off x="2964137" y="818855"/>
            <a:ext cx="5276407" cy="64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Website Integration</a:t>
            </a:r>
            <a:endParaRPr dirty="0"/>
          </a:p>
        </p:txBody>
      </p:sp>
      <p:sp>
        <p:nvSpPr>
          <p:cNvPr id="376" name="Google Shape;376;p48"/>
          <p:cNvSpPr txBox="1">
            <a:spLocks noGrp="1"/>
          </p:cNvSpPr>
          <p:nvPr>
            <p:ph type="subTitle" idx="1"/>
          </p:nvPr>
        </p:nvSpPr>
        <p:spPr>
          <a:xfrm>
            <a:off x="3412023" y="1545473"/>
            <a:ext cx="4314900" cy="1496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0" i="0" dirty="0">
                <a:solidFill>
                  <a:schemeClr val="tx2"/>
                </a:solidFill>
                <a:effectLst/>
                <a:latin typeface="Söhne"/>
              </a:rPr>
              <a:t>Using Python to integrate the database with the website. </a:t>
            </a:r>
          </a:p>
          <a:p>
            <a:pPr marL="0" lvl="0" indent="0" algn="l" rtl="0">
              <a:spcBef>
                <a:spcPts val="0"/>
              </a:spcBef>
              <a:spcAft>
                <a:spcPts val="1600"/>
              </a:spcAft>
              <a:buNone/>
            </a:pPr>
            <a:r>
              <a:rPr lang="en-US" b="0" i="0" dirty="0">
                <a:solidFill>
                  <a:schemeClr val="tx2"/>
                </a:solidFill>
                <a:effectLst/>
                <a:latin typeface="Söhne"/>
              </a:rPr>
              <a:t>Users can view the status of their package and rate the driver using the data stored in the database. </a:t>
            </a:r>
          </a:p>
          <a:p>
            <a:pPr marL="0" lvl="0" indent="0">
              <a:spcAft>
                <a:spcPts val="1600"/>
              </a:spcAft>
            </a:pPr>
            <a:r>
              <a:rPr lang="en-US" b="0" i="0" dirty="0">
                <a:solidFill>
                  <a:schemeClr val="tx2"/>
                </a:solidFill>
                <a:effectLst/>
                <a:latin typeface="Söhne"/>
              </a:rPr>
              <a:t>Using </a:t>
            </a:r>
            <a:r>
              <a:rPr lang="en-US" dirty="0">
                <a:solidFill>
                  <a:schemeClr val="tx2"/>
                </a:solidFill>
                <a:latin typeface="Söhne"/>
              </a:rPr>
              <a:t>Python  Flask web </a:t>
            </a:r>
            <a:r>
              <a:rPr lang="en-US" b="0" i="0" dirty="0">
                <a:solidFill>
                  <a:schemeClr val="tx2"/>
                </a:solidFill>
                <a:effectLst/>
                <a:latin typeface="Söhne"/>
              </a:rPr>
              <a:t>frameworks to create the website.</a:t>
            </a:r>
            <a:endParaRPr lang="en-US" dirty="0">
              <a:solidFill>
                <a:schemeClr val="tx2"/>
              </a:solidFill>
            </a:endParaRPr>
          </a:p>
        </p:txBody>
      </p:sp>
      <p:grpSp>
        <p:nvGrpSpPr>
          <p:cNvPr id="377" name="Google Shape;377;p48"/>
          <p:cNvGrpSpPr/>
          <p:nvPr/>
        </p:nvGrpSpPr>
        <p:grpSpPr>
          <a:xfrm flipH="1">
            <a:off x="1173849" y="3303473"/>
            <a:ext cx="879062" cy="879062"/>
            <a:chOff x="1190625" y="238125"/>
            <a:chExt cx="5238750" cy="5238750"/>
          </a:xfrm>
        </p:grpSpPr>
        <p:sp>
          <p:nvSpPr>
            <p:cNvPr id="378" name="Google Shape;378;p48"/>
            <p:cNvSpPr/>
            <p:nvPr/>
          </p:nvSpPr>
          <p:spPr>
            <a:xfrm>
              <a:off x="1190625" y="238125"/>
              <a:ext cx="1741275" cy="1741275"/>
            </a:xfrm>
            <a:custGeom>
              <a:avLst/>
              <a:gdLst/>
              <a:ahLst/>
              <a:cxnLst/>
              <a:rect l="l" t="t" r="r" b="b"/>
              <a:pathLst>
                <a:path w="69651" h="69651" extrusionOk="0">
                  <a:moveTo>
                    <a:pt x="59472" y="9979"/>
                  </a:moveTo>
                  <a:lnTo>
                    <a:pt x="59472" y="59472"/>
                  </a:lnTo>
                  <a:lnTo>
                    <a:pt x="10178" y="59472"/>
                  </a:lnTo>
                  <a:lnTo>
                    <a:pt x="10178" y="9979"/>
                  </a:lnTo>
                  <a:close/>
                  <a:moveTo>
                    <a:pt x="0" y="0"/>
                  </a:moveTo>
                  <a:lnTo>
                    <a:pt x="0" y="69650"/>
                  </a:lnTo>
                  <a:lnTo>
                    <a:pt x="69650" y="69650"/>
                  </a:lnTo>
                  <a:lnTo>
                    <a:pt x="696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8"/>
            <p:cNvSpPr/>
            <p:nvPr/>
          </p:nvSpPr>
          <p:spPr>
            <a:xfrm>
              <a:off x="4688100" y="238125"/>
              <a:ext cx="1736300" cy="1736275"/>
            </a:xfrm>
            <a:custGeom>
              <a:avLst/>
              <a:gdLst/>
              <a:ahLst/>
              <a:cxnLst/>
              <a:rect l="l" t="t" r="r" b="b"/>
              <a:pathLst>
                <a:path w="69452" h="69451" extrusionOk="0">
                  <a:moveTo>
                    <a:pt x="59473" y="10178"/>
                  </a:moveTo>
                  <a:lnTo>
                    <a:pt x="59473" y="59472"/>
                  </a:lnTo>
                  <a:lnTo>
                    <a:pt x="9979" y="59472"/>
                  </a:lnTo>
                  <a:lnTo>
                    <a:pt x="9979" y="10178"/>
                  </a:lnTo>
                  <a:close/>
                  <a:moveTo>
                    <a:pt x="1" y="0"/>
                  </a:moveTo>
                  <a:lnTo>
                    <a:pt x="1" y="69451"/>
                  </a:lnTo>
                  <a:lnTo>
                    <a:pt x="69451" y="69451"/>
                  </a:lnTo>
                  <a:lnTo>
                    <a:pt x="694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8"/>
            <p:cNvSpPr/>
            <p:nvPr/>
          </p:nvSpPr>
          <p:spPr>
            <a:xfrm>
              <a:off x="1190625" y="3735600"/>
              <a:ext cx="1736275" cy="1741275"/>
            </a:xfrm>
            <a:custGeom>
              <a:avLst/>
              <a:gdLst/>
              <a:ahLst/>
              <a:cxnLst/>
              <a:rect l="l" t="t" r="r" b="b"/>
              <a:pathLst>
                <a:path w="69451" h="69651" extrusionOk="0">
                  <a:moveTo>
                    <a:pt x="59472" y="9979"/>
                  </a:moveTo>
                  <a:lnTo>
                    <a:pt x="59472" y="59473"/>
                  </a:lnTo>
                  <a:lnTo>
                    <a:pt x="10178" y="59473"/>
                  </a:lnTo>
                  <a:lnTo>
                    <a:pt x="10178" y="9979"/>
                  </a:lnTo>
                  <a:close/>
                  <a:moveTo>
                    <a:pt x="0" y="1"/>
                  </a:moveTo>
                  <a:lnTo>
                    <a:pt x="0" y="69651"/>
                  </a:lnTo>
                  <a:lnTo>
                    <a:pt x="69451" y="69651"/>
                  </a:lnTo>
                  <a:lnTo>
                    <a:pt x="694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8"/>
            <p:cNvSpPr/>
            <p:nvPr/>
          </p:nvSpPr>
          <p:spPr>
            <a:xfrm>
              <a:off x="1934025" y="2737750"/>
              <a:ext cx="1990750" cy="1247350"/>
            </a:xfrm>
            <a:custGeom>
              <a:avLst/>
              <a:gdLst/>
              <a:ahLst/>
              <a:cxnLst/>
              <a:rect l="l" t="t" r="r" b="b"/>
              <a:pathLst>
                <a:path w="79630" h="49894" extrusionOk="0">
                  <a:moveTo>
                    <a:pt x="599" y="19159"/>
                  </a:moveTo>
                  <a:lnTo>
                    <a:pt x="797" y="19172"/>
                  </a:lnTo>
                  <a:lnTo>
                    <a:pt x="797" y="19172"/>
                  </a:lnTo>
                  <a:lnTo>
                    <a:pt x="798" y="19159"/>
                  </a:lnTo>
                  <a:close/>
                  <a:moveTo>
                    <a:pt x="40513" y="10178"/>
                  </a:moveTo>
                  <a:lnTo>
                    <a:pt x="39715" y="19359"/>
                  </a:lnTo>
                  <a:lnTo>
                    <a:pt x="20356" y="19359"/>
                  </a:lnTo>
                  <a:lnTo>
                    <a:pt x="20356" y="10178"/>
                  </a:lnTo>
                  <a:close/>
                  <a:moveTo>
                    <a:pt x="9979" y="0"/>
                  </a:moveTo>
                  <a:lnTo>
                    <a:pt x="9979" y="19758"/>
                  </a:lnTo>
                  <a:lnTo>
                    <a:pt x="797" y="19172"/>
                  </a:lnTo>
                  <a:lnTo>
                    <a:pt x="797" y="19172"/>
                  </a:lnTo>
                  <a:lnTo>
                    <a:pt x="0" y="29736"/>
                  </a:lnTo>
                  <a:lnTo>
                    <a:pt x="5389" y="29736"/>
                  </a:lnTo>
                  <a:lnTo>
                    <a:pt x="49893" y="29936"/>
                  </a:lnTo>
                  <a:lnTo>
                    <a:pt x="49893" y="19957"/>
                  </a:lnTo>
                  <a:lnTo>
                    <a:pt x="59872" y="19957"/>
                  </a:lnTo>
                  <a:lnTo>
                    <a:pt x="59872" y="29936"/>
                  </a:lnTo>
                  <a:lnTo>
                    <a:pt x="49693" y="29936"/>
                  </a:lnTo>
                  <a:lnTo>
                    <a:pt x="49693" y="39715"/>
                  </a:lnTo>
                  <a:lnTo>
                    <a:pt x="59872" y="39715"/>
                  </a:lnTo>
                  <a:lnTo>
                    <a:pt x="60263" y="49694"/>
                  </a:lnTo>
                  <a:lnTo>
                    <a:pt x="69662" y="49694"/>
                  </a:lnTo>
                  <a:lnTo>
                    <a:pt x="70249" y="39515"/>
                  </a:lnTo>
                  <a:lnTo>
                    <a:pt x="79629" y="39515"/>
                  </a:lnTo>
                  <a:lnTo>
                    <a:pt x="79629" y="19359"/>
                  </a:lnTo>
                  <a:lnTo>
                    <a:pt x="69651" y="19359"/>
                  </a:lnTo>
                  <a:lnTo>
                    <a:pt x="69651" y="9580"/>
                  </a:lnTo>
                  <a:lnTo>
                    <a:pt x="59872" y="9580"/>
                  </a:lnTo>
                  <a:lnTo>
                    <a:pt x="59872" y="0"/>
                  </a:lnTo>
                  <a:lnTo>
                    <a:pt x="49893" y="0"/>
                  </a:lnTo>
                  <a:lnTo>
                    <a:pt x="49893" y="9580"/>
                  </a:lnTo>
                  <a:lnTo>
                    <a:pt x="40711" y="10166"/>
                  </a:lnTo>
                  <a:lnTo>
                    <a:pt x="40711" y="10166"/>
                  </a:lnTo>
                  <a:lnTo>
                    <a:pt x="39715" y="0"/>
                  </a:lnTo>
                  <a:close/>
                  <a:moveTo>
                    <a:pt x="69662" y="49694"/>
                  </a:moveTo>
                  <a:lnTo>
                    <a:pt x="69651" y="49893"/>
                  </a:lnTo>
                  <a:lnTo>
                    <a:pt x="69651" y="49893"/>
                  </a:lnTo>
                  <a:lnTo>
                    <a:pt x="69850" y="49694"/>
                  </a:lnTo>
                  <a:close/>
                  <a:moveTo>
                    <a:pt x="60071" y="49694"/>
                  </a:moveTo>
                  <a:lnTo>
                    <a:pt x="60271" y="49893"/>
                  </a:lnTo>
                  <a:lnTo>
                    <a:pt x="60263" y="4969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8"/>
            <p:cNvSpPr/>
            <p:nvPr/>
          </p:nvSpPr>
          <p:spPr>
            <a:xfrm>
              <a:off x="5172075" y="2233825"/>
              <a:ext cx="1252325" cy="1242350"/>
            </a:xfrm>
            <a:custGeom>
              <a:avLst/>
              <a:gdLst/>
              <a:ahLst/>
              <a:cxnLst/>
              <a:rect l="l" t="t" r="r" b="b"/>
              <a:pathLst>
                <a:path w="50093" h="49694" extrusionOk="0">
                  <a:moveTo>
                    <a:pt x="200" y="9979"/>
                  </a:moveTo>
                  <a:lnTo>
                    <a:pt x="0" y="10179"/>
                  </a:lnTo>
                  <a:lnTo>
                    <a:pt x="200" y="10179"/>
                  </a:lnTo>
                  <a:lnTo>
                    <a:pt x="200" y="9979"/>
                  </a:lnTo>
                  <a:close/>
                  <a:moveTo>
                    <a:pt x="0" y="39516"/>
                  </a:moveTo>
                  <a:lnTo>
                    <a:pt x="200" y="39715"/>
                  </a:lnTo>
                  <a:lnTo>
                    <a:pt x="200" y="39516"/>
                  </a:lnTo>
                  <a:close/>
                  <a:moveTo>
                    <a:pt x="10378" y="39516"/>
                  </a:moveTo>
                  <a:lnTo>
                    <a:pt x="10378" y="39715"/>
                  </a:lnTo>
                  <a:lnTo>
                    <a:pt x="10577" y="39516"/>
                  </a:lnTo>
                  <a:close/>
                  <a:moveTo>
                    <a:pt x="10378" y="1"/>
                  </a:moveTo>
                  <a:lnTo>
                    <a:pt x="10378" y="10179"/>
                  </a:lnTo>
                  <a:lnTo>
                    <a:pt x="200" y="10179"/>
                  </a:lnTo>
                  <a:lnTo>
                    <a:pt x="200" y="39516"/>
                  </a:lnTo>
                  <a:lnTo>
                    <a:pt x="10378" y="39516"/>
                  </a:lnTo>
                  <a:lnTo>
                    <a:pt x="10378" y="19958"/>
                  </a:lnTo>
                  <a:lnTo>
                    <a:pt x="20356" y="19958"/>
                  </a:lnTo>
                  <a:lnTo>
                    <a:pt x="20356" y="29936"/>
                  </a:lnTo>
                  <a:lnTo>
                    <a:pt x="30534" y="29936"/>
                  </a:lnTo>
                  <a:lnTo>
                    <a:pt x="30534" y="39915"/>
                  </a:lnTo>
                  <a:lnTo>
                    <a:pt x="40313" y="39915"/>
                  </a:lnTo>
                  <a:lnTo>
                    <a:pt x="40313" y="49694"/>
                  </a:lnTo>
                  <a:lnTo>
                    <a:pt x="50092" y="49694"/>
                  </a:lnTo>
                  <a:lnTo>
                    <a:pt x="50092" y="29936"/>
                  </a:lnTo>
                  <a:lnTo>
                    <a:pt x="40513" y="29936"/>
                  </a:lnTo>
                  <a:lnTo>
                    <a:pt x="40114" y="19758"/>
                  </a:lnTo>
                  <a:lnTo>
                    <a:pt x="30734" y="19758"/>
                  </a:lnTo>
                  <a:lnTo>
                    <a:pt x="30734" y="9780"/>
                  </a:lnTo>
                  <a:lnTo>
                    <a:pt x="50092" y="9780"/>
                  </a:lnTo>
                  <a:lnTo>
                    <a:pt x="500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8"/>
            <p:cNvSpPr/>
            <p:nvPr/>
          </p:nvSpPr>
          <p:spPr>
            <a:xfrm>
              <a:off x="3675275" y="3980075"/>
              <a:ext cx="997875" cy="1491825"/>
            </a:xfrm>
            <a:custGeom>
              <a:avLst/>
              <a:gdLst/>
              <a:ahLst/>
              <a:cxnLst/>
              <a:rect l="l" t="t" r="r" b="b"/>
              <a:pathLst>
                <a:path w="39915" h="59673" extrusionOk="0">
                  <a:moveTo>
                    <a:pt x="200" y="1"/>
                  </a:moveTo>
                  <a:lnTo>
                    <a:pt x="1" y="200"/>
                  </a:lnTo>
                  <a:lnTo>
                    <a:pt x="200" y="200"/>
                  </a:lnTo>
                  <a:lnTo>
                    <a:pt x="200" y="1"/>
                  </a:lnTo>
                  <a:close/>
                  <a:moveTo>
                    <a:pt x="1" y="19958"/>
                  </a:moveTo>
                  <a:lnTo>
                    <a:pt x="200" y="20157"/>
                  </a:lnTo>
                  <a:lnTo>
                    <a:pt x="200" y="19958"/>
                  </a:lnTo>
                  <a:close/>
                  <a:moveTo>
                    <a:pt x="200" y="200"/>
                  </a:moveTo>
                  <a:lnTo>
                    <a:pt x="200" y="19958"/>
                  </a:lnTo>
                  <a:lnTo>
                    <a:pt x="20357" y="19958"/>
                  </a:lnTo>
                  <a:lnTo>
                    <a:pt x="20357" y="10179"/>
                  </a:lnTo>
                  <a:lnTo>
                    <a:pt x="30136" y="10179"/>
                  </a:lnTo>
                  <a:lnTo>
                    <a:pt x="30136" y="39715"/>
                  </a:lnTo>
                  <a:lnTo>
                    <a:pt x="19758" y="40314"/>
                  </a:lnTo>
                  <a:lnTo>
                    <a:pt x="20556" y="50093"/>
                  </a:lnTo>
                  <a:lnTo>
                    <a:pt x="30535" y="50093"/>
                  </a:lnTo>
                  <a:lnTo>
                    <a:pt x="30535" y="59672"/>
                  </a:lnTo>
                  <a:lnTo>
                    <a:pt x="39915" y="59672"/>
                  </a:lnTo>
                  <a:lnTo>
                    <a:pt x="39915" y="20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8"/>
            <p:cNvSpPr/>
            <p:nvPr/>
          </p:nvSpPr>
          <p:spPr>
            <a:xfrm>
              <a:off x="3186325" y="243100"/>
              <a:ext cx="743425" cy="982925"/>
            </a:xfrm>
            <a:custGeom>
              <a:avLst/>
              <a:gdLst/>
              <a:ahLst/>
              <a:cxnLst/>
              <a:rect l="l" t="t" r="r" b="b"/>
              <a:pathLst>
                <a:path w="29737" h="39317" extrusionOk="0">
                  <a:moveTo>
                    <a:pt x="1" y="1"/>
                  </a:moveTo>
                  <a:lnTo>
                    <a:pt x="1" y="39316"/>
                  </a:lnTo>
                  <a:lnTo>
                    <a:pt x="29737" y="39316"/>
                  </a:lnTo>
                  <a:lnTo>
                    <a:pt x="29737" y="29537"/>
                  </a:lnTo>
                  <a:lnTo>
                    <a:pt x="10179" y="29537"/>
                  </a:lnTo>
                  <a:lnTo>
                    <a:pt x="10179" y="9979"/>
                  </a:lnTo>
                  <a:lnTo>
                    <a:pt x="19758" y="9979"/>
                  </a:lnTo>
                  <a:lnTo>
                    <a:pt x="19758" y="19359"/>
                  </a:lnTo>
                  <a:lnTo>
                    <a:pt x="29537" y="19359"/>
                  </a:lnTo>
                  <a:lnTo>
                    <a:pt x="295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8"/>
            <p:cNvSpPr/>
            <p:nvPr/>
          </p:nvSpPr>
          <p:spPr>
            <a:xfrm>
              <a:off x="5167075" y="3221700"/>
              <a:ext cx="1257325" cy="997875"/>
            </a:xfrm>
            <a:custGeom>
              <a:avLst/>
              <a:gdLst/>
              <a:ahLst/>
              <a:cxnLst/>
              <a:rect l="l" t="t" r="r" b="b"/>
              <a:pathLst>
                <a:path w="50293" h="39915" extrusionOk="0">
                  <a:moveTo>
                    <a:pt x="10777" y="1"/>
                  </a:moveTo>
                  <a:lnTo>
                    <a:pt x="10578" y="200"/>
                  </a:lnTo>
                  <a:lnTo>
                    <a:pt x="10777" y="200"/>
                  </a:lnTo>
                  <a:lnTo>
                    <a:pt x="10777" y="1"/>
                  </a:lnTo>
                  <a:close/>
                  <a:moveTo>
                    <a:pt x="0" y="30136"/>
                  </a:moveTo>
                  <a:lnTo>
                    <a:pt x="200" y="30336"/>
                  </a:lnTo>
                  <a:lnTo>
                    <a:pt x="202" y="30140"/>
                  </a:lnTo>
                  <a:lnTo>
                    <a:pt x="202" y="30140"/>
                  </a:lnTo>
                  <a:lnTo>
                    <a:pt x="0" y="30136"/>
                  </a:lnTo>
                  <a:close/>
                  <a:moveTo>
                    <a:pt x="10578" y="30332"/>
                  </a:moveTo>
                  <a:lnTo>
                    <a:pt x="10578" y="30535"/>
                  </a:lnTo>
                  <a:lnTo>
                    <a:pt x="10777" y="30336"/>
                  </a:lnTo>
                  <a:lnTo>
                    <a:pt x="10578" y="30332"/>
                  </a:lnTo>
                  <a:close/>
                  <a:moveTo>
                    <a:pt x="20157" y="30336"/>
                  </a:moveTo>
                  <a:lnTo>
                    <a:pt x="20357" y="30535"/>
                  </a:lnTo>
                  <a:lnTo>
                    <a:pt x="20357" y="30336"/>
                  </a:lnTo>
                  <a:close/>
                  <a:moveTo>
                    <a:pt x="10777" y="200"/>
                  </a:moveTo>
                  <a:lnTo>
                    <a:pt x="10777" y="10578"/>
                  </a:lnTo>
                  <a:lnTo>
                    <a:pt x="400" y="10578"/>
                  </a:lnTo>
                  <a:lnTo>
                    <a:pt x="202" y="30140"/>
                  </a:lnTo>
                  <a:lnTo>
                    <a:pt x="202" y="30140"/>
                  </a:lnTo>
                  <a:lnTo>
                    <a:pt x="10578" y="30332"/>
                  </a:lnTo>
                  <a:lnTo>
                    <a:pt x="10578" y="30332"/>
                  </a:lnTo>
                  <a:lnTo>
                    <a:pt x="10578" y="20557"/>
                  </a:lnTo>
                  <a:lnTo>
                    <a:pt x="20357" y="20557"/>
                  </a:lnTo>
                  <a:lnTo>
                    <a:pt x="20357" y="30336"/>
                  </a:lnTo>
                  <a:lnTo>
                    <a:pt x="30734" y="30336"/>
                  </a:lnTo>
                  <a:lnTo>
                    <a:pt x="30734" y="39915"/>
                  </a:lnTo>
                  <a:lnTo>
                    <a:pt x="50292" y="39915"/>
                  </a:lnTo>
                  <a:lnTo>
                    <a:pt x="50292" y="30336"/>
                  </a:lnTo>
                  <a:lnTo>
                    <a:pt x="40513" y="30336"/>
                  </a:lnTo>
                  <a:lnTo>
                    <a:pt x="40513" y="20157"/>
                  </a:lnTo>
                  <a:lnTo>
                    <a:pt x="30535" y="20157"/>
                  </a:lnTo>
                  <a:lnTo>
                    <a:pt x="30535" y="10378"/>
                  </a:lnTo>
                  <a:lnTo>
                    <a:pt x="20556" y="10378"/>
                  </a:lnTo>
                  <a:lnTo>
                    <a:pt x="20556" y="20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8"/>
            <p:cNvSpPr/>
            <p:nvPr/>
          </p:nvSpPr>
          <p:spPr>
            <a:xfrm>
              <a:off x="1190625" y="2238825"/>
              <a:ext cx="738425" cy="758375"/>
            </a:xfrm>
            <a:custGeom>
              <a:avLst/>
              <a:gdLst/>
              <a:ahLst/>
              <a:cxnLst/>
              <a:rect l="l" t="t" r="r" b="b"/>
              <a:pathLst>
                <a:path w="29537" h="30335" extrusionOk="0">
                  <a:moveTo>
                    <a:pt x="0" y="0"/>
                  </a:moveTo>
                  <a:lnTo>
                    <a:pt x="0" y="19758"/>
                  </a:lnTo>
                  <a:lnTo>
                    <a:pt x="9380" y="19758"/>
                  </a:lnTo>
                  <a:lnTo>
                    <a:pt x="10555" y="30135"/>
                  </a:lnTo>
                  <a:lnTo>
                    <a:pt x="19358" y="30135"/>
                  </a:lnTo>
                  <a:lnTo>
                    <a:pt x="19957" y="19558"/>
                  </a:lnTo>
                  <a:lnTo>
                    <a:pt x="29537" y="19558"/>
                  </a:lnTo>
                  <a:lnTo>
                    <a:pt x="29537" y="9580"/>
                  </a:lnTo>
                  <a:lnTo>
                    <a:pt x="19558" y="9580"/>
                  </a:lnTo>
                  <a:lnTo>
                    <a:pt x="19558" y="0"/>
                  </a:lnTo>
                  <a:close/>
                  <a:moveTo>
                    <a:pt x="10378" y="30135"/>
                  </a:moveTo>
                  <a:lnTo>
                    <a:pt x="10577" y="30335"/>
                  </a:lnTo>
                  <a:lnTo>
                    <a:pt x="10555" y="3013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8"/>
            <p:cNvSpPr/>
            <p:nvPr/>
          </p:nvSpPr>
          <p:spPr>
            <a:xfrm>
              <a:off x="4942550" y="4488975"/>
              <a:ext cx="987900" cy="488975"/>
            </a:xfrm>
            <a:custGeom>
              <a:avLst/>
              <a:gdLst/>
              <a:ahLst/>
              <a:cxnLst/>
              <a:rect l="l" t="t" r="r" b="b"/>
              <a:pathLst>
                <a:path w="39516" h="19559" extrusionOk="0">
                  <a:moveTo>
                    <a:pt x="39316" y="8982"/>
                  </a:moveTo>
                  <a:lnTo>
                    <a:pt x="39316" y="8997"/>
                  </a:lnTo>
                  <a:lnTo>
                    <a:pt x="39316" y="8997"/>
                  </a:lnTo>
                  <a:lnTo>
                    <a:pt x="39516" y="8982"/>
                  </a:lnTo>
                  <a:close/>
                  <a:moveTo>
                    <a:pt x="1" y="1"/>
                  </a:moveTo>
                  <a:lnTo>
                    <a:pt x="1" y="9780"/>
                  </a:lnTo>
                  <a:lnTo>
                    <a:pt x="9780" y="9780"/>
                  </a:lnTo>
                  <a:lnTo>
                    <a:pt x="8998" y="19359"/>
                  </a:lnTo>
                  <a:lnTo>
                    <a:pt x="39316" y="19359"/>
                  </a:lnTo>
                  <a:lnTo>
                    <a:pt x="39316" y="8997"/>
                  </a:lnTo>
                  <a:lnTo>
                    <a:pt x="39316" y="8997"/>
                  </a:lnTo>
                  <a:lnTo>
                    <a:pt x="29338" y="9780"/>
                  </a:lnTo>
                  <a:lnTo>
                    <a:pt x="29338" y="1"/>
                  </a:lnTo>
                  <a:close/>
                  <a:moveTo>
                    <a:pt x="8981" y="19359"/>
                  </a:moveTo>
                  <a:lnTo>
                    <a:pt x="8981" y="19559"/>
                  </a:lnTo>
                  <a:lnTo>
                    <a:pt x="8998" y="1935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8"/>
            <p:cNvSpPr/>
            <p:nvPr/>
          </p:nvSpPr>
          <p:spPr>
            <a:xfrm>
              <a:off x="4189175" y="2722775"/>
              <a:ext cx="488975" cy="763375"/>
            </a:xfrm>
            <a:custGeom>
              <a:avLst/>
              <a:gdLst/>
              <a:ahLst/>
              <a:cxnLst/>
              <a:rect l="l" t="t" r="r" b="b"/>
              <a:pathLst>
                <a:path w="19559" h="30535" extrusionOk="0">
                  <a:moveTo>
                    <a:pt x="19359" y="1"/>
                  </a:moveTo>
                  <a:lnTo>
                    <a:pt x="19359" y="200"/>
                  </a:lnTo>
                  <a:lnTo>
                    <a:pt x="19558" y="200"/>
                  </a:lnTo>
                  <a:lnTo>
                    <a:pt x="19359" y="1"/>
                  </a:lnTo>
                  <a:close/>
                  <a:moveTo>
                    <a:pt x="9580" y="200"/>
                  </a:moveTo>
                  <a:lnTo>
                    <a:pt x="9580" y="10578"/>
                  </a:lnTo>
                  <a:lnTo>
                    <a:pt x="0" y="10578"/>
                  </a:lnTo>
                  <a:lnTo>
                    <a:pt x="0" y="30335"/>
                  </a:lnTo>
                  <a:lnTo>
                    <a:pt x="9779" y="30335"/>
                  </a:lnTo>
                  <a:lnTo>
                    <a:pt x="9779" y="20357"/>
                  </a:lnTo>
                  <a:lnTo>
                    <a:pt x="19359" y="20357"/>
                  </a:lnTo>
                  <a:lnTo>
                    <a:pt x="19359" y="200"/>
                  </a:lnTo>
                  <a:close/>
                  <a:moveTo>
                    <a:pt x="9779" y="30335"/>
                  </a:moveTo>
                  <a:lnTo>
                    <a:pt x="9779" y="30535"/>
                  </a:lnTo>
                  <a:lnTo>
                    <a:pt x="9979" y="3033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8"/>
            <p:cNvSpPr/>
            <p:nvPr/>
          </p:nvSpPr>
          <p:spPr>
            <a:xfrm>
              <a:off x="3934725" y="1490425"/>
              <a:ext cx="493950" cy="738425"/>
            </a:xfrm>
            <a:custGeom>
              <a:avLst/>
              <a:gdLst/>
              <a:ahLst/>
              <a:cxnLst/>
              <a:rect l="l" t="t" r="r" b="b"/>
              <a:pathLst>
                <a:path w="19758" h="29537" extrusionOk="0">
                  <a:moveTo>
                    <a:pt x="0" y="9380"/>
                  </a:moveTo>
                  <a:lnTo>
                    <a:pt x="200" y="9580"/>
                  </a:lnTo>
                  <a:lnTo>
                    <a:pt x="200" y="9380"/>
                  </a:lnTo>
                  <a:close/>
                  <a:moveTo>
                    <a:pt x="200" y="0"/>
                  </a:moveTo>
                  <a:lnTo>
                    <a:pt x="200" y="9380"/>
                  </a:lnTo>
                  <a:lnTo>
                    <a:pt x="9779" y="9380"/>
                  </a:lnTo>
                  <a:lnTo>
                    <a:pt x="9779" y="29337"/>
                  </a:lnTo>
                  <a:lnTo>
                    <a:pt x="19758" y="29337"/>
                  </a:lnTo>
                  <a:lnTo>
                    <a:pt x="19758" y="0"/>
                  </a:lnTo>
                  <a:close/>
                  <a:moveTo>
                    <a:pt x="9580" y="29337"/>
                  </a:moveTo>
                  <a:lnTo>
                    <a:pt x="9779" y="29537"/>
                  </a:lnTo>
                  <a:lnTo>
                    <a:pt x="9779" y="2933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8"/>
            <p:cNvSpPr/>
            <p:nvPr/>
          </p:nvSpPr>
          <p:spPr>
            <a:xfrm>
              <a:off x="3435800" y="1724925"/>
              <a:ext cx="503925" cy="763375"/>
            </a:xfrm>
            <a:custGeom>
              <a:avLst/>
              <a:gdLst/>
              <a:ahLst/>
              <a:cxnLst/>
              <a:rect l="l" t="t" r="r" b="b"/>
              <a:pathLst>
                <a:path w="20157" h="30535" extrusionOk="0">
                  <a:moveTo>
                    <a:pt x="9779" y="0"/>
                  </a:moveTo>
                  <a:lnTo>
                    <a:pt x="9580" y="200"/>
                  </a:lnTo>
                  <a:lnTo>
                    <a:pt x="9779" y="200"/>
                  </a:lnTo>
                  <a:lnTo>
                    <a:pt x="9779" y="0"/>
                  </a:lnTo>
                  <a:close/>
                  <a:moveTo>
                    <a:pt x="19957" y="0"/>
                  </a:moveTo>
                  <a:lnTo>
                    <a:pt x="19957" y="200"/>
                  </a:lnTo>
                  <a:lnTo>
                    <a:pt x="20157" y="200"/>
                  </a:lnTo>
                  <a:lnTo>
                    <a:pt x="19957" y="0"/>
                  </a:lnTo>
                  <a:close/>
                  <a:moveTo>
                    <a:pt x="19957" y="19957"/>
                  </a:moveTo>
                  <a:lnTo>
                    <a:pt x="19957" y="20157"/>
                  </a:lnTo>
                  <a:lnTo>
                    <a:pt x="20157" y="19957"/>
                  </a:lnTo>
                  <a:close/>
                  <a:moveTo>
                    <a:pt x="9779" y="200"/>
                  </a:moveTo>
                  <a:lnTo>
                    <a:pt x="9779" y="10178"/>
                  </a:lnTo>
                  <a:lnTo>
                    <a:pt x="0" y="10578"/>
                  </a:lnTo>
                  <a:lnTo>
                    <a:pt x="200" y="10578"/>
                  </a:lnTo>
                  <a:lnTo>
                    <a:pt x="200" y="30335"/>
                  </a:lnTo>
                  <a:lnTo>
                    <a:pt x="9580" y="30335"/>
                  </a:lnTo>
                  <a:lnTo>
                    <a:pt x="9580" y="19957"/>
                  </a:lnTo>
                  <a:lnTo>
                    <a:pt x="19957" y="19957"/>
                  </a:lnTo>
                  <a:lnTo>
                    <a:pt x="19957" y="200"/>
                  </a:lnTo>
                  <a:close/>
                  <a:moveTo>
                    <a:pt x="9580" y="30335"/>
                  </a:moveTo>
                  <a:lnTo>
                    <a:pt x="9580" y="30535"/>
                  </a:lnTo>
                  <a:lnTo>
                    <a:pt x="9779" y="3033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8"/>
            <p:cNvSpPr/>
            <p:nvPr/>
          </p:nvSpPr>
          <p:spPr>
            <a:xfrm>
              <a:off x="2188475" y="2233825"/>
              <a:ext cx="743425" cy="239500"/>
            </a:xfrm>
            <a:custGeom>
              <a:avLst/>
              <a:gdLst/>
              <a:ahLst/>
              <a:cxnLst/>
              <a:rect l="l" t="t" r="r" b="b"/>
              <a:pathLst>
                <a:path w="29737" h="9580" extrusionOk="0">
                  <a:moveTo>
                    <a:pt x="0" y="1"/>
                  </a:moveTo>
                  <a:lnTo>
                    <a:pt x="0" y="9580"/>
                  </a:lnTo>
                  <a:lnTo>
                    <a:pt x="29736" y="9580"/>
                  </a:lnTo>
                  <a:lnTo>
                    <a:pt x="297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8"/>
            <p:cNvSpPr/>
            <p:nvPr/>
          </p:nvSpPr>
          <p:spPr>
            <a:xfrm>
              <a:off x="3186325" y="1490425"/>
              <a:ext cx="493975" cy="498950"/>
            </a:xfrm>
            <a:custGeom>
              <a:avLst/>
              <a:gdLst/>
              <a:ahLst/>
              <a:cxnLst/>
              <a:rect l="l" t="t" r="r" b="b"/>
              <a:pathLst>
                <a:path w="19759" h="19958" extrusionOk="0">
                  <a:moveTo>
                    <a:pt x="19559" y="9380"/>
                  </a:moveTo>
                  <a:lnTo>
                    <a:pt x="19559" y="9580"/>
                  </a:lnTo>
                  <a:lnTo>
                    <a:pt x="19758" y="9380"/>
                  </a:lnTo>
                  <a:close/>
                  <a:moveTo>
                    <a:pt x="1" y="0"/>
                  </a:moveTo>
                  <a:lnTo>
                    <a:pt x="1" y="19958"/>
                  </a:lnTo>
                  <a:lnTo>
                    <a:pt x="9979" y="19958"/>
                  </a:lnTo>
                  <a:lnTo>
                    <a:pt x="9979" y="9380"/>
                  </a:lnTo>
                  <a:lnTo>
                    <a:pt x="19559" y="9380"/>
                  </a:lnTo>
                  <a:lnTo>
                    <a:pt x="195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8"/>
            <p:cNvSpPr/>
            <p:nvPr/>
          </p:nvSpPr>
          <p:spPr>
            <a:xfrm>
              <a:off x="3186325" y="4987925"/>
              <a:ext cx="493975" cy="483975"/>
            </a:xfrm>
            <a:custGeom>
              <a:avLst/>
              <a:gdLst/>
              <a:ahLst/>
              <a:cxnLst/>
              <a:rect l="l" t="t" r="r" b="b"/>
              <a:pathLst>
                <a:path w="19759" h="19359" extrusionOk="0">
                  <a:moveTo>
                    <a:pt x="1" y="0"/>
                  </a:moveTo>
                  <a:lnTo>
                    <a:pt x="1" y="19358"/>
                  </a:lnTo>
                  <a:lnTo>
                    <a:pt x="9979" y="19358"/>
                  </a:lnTo>
                  <a:lnTo>
                    <a:pt x="9979" y="9579"/>
                  </a:lnTo>
                  <a:lnTo>
                    <a:pt x="19758" y="9579"/>
                  </a:lnTo>
                  <a:lnTo>
                    <a:pt x="197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8"/>
            <p:cNvSpPr/>
            <p:nvPr/>
          </p:nvSpPr>
          <p:spPr>
            <a:xfrm>
              <a:off x="3186325" y="3980075"/>
              <a:ext cx="254475" cy="503950"/>
            </a:xfrm>
            <a:custGeom>
              <a:avLst/>
              <a:gdLst/>
              <a:ahLst/>
              <a:cxnLst/>
              <a:rect l="l" t="t" r="r" b="b"/>
              <a:pathLst>
                <a:path w="10179" h="20158" extrusionOk="0">
                  <a:moveTo>
                    <a:pt x="9979" y="1"/>
                  </a:moveTo>
                  <a:lnTo>
                    <a:pt x="9979" y="200"/>
                  </a:lnTo>
                  <a:lnTo>
                    <a:pt x="10179" y="200"/>
                  </a:lnTo>
                  <a:lnTo>
                    <a:pt x="9979" y="1"/>
                  </a:lnTo>
                  <a:close/>
                  <a:moveTo>
                    <a:pt x="1" y="200"/>
                  </a:moveTo>
                  <a:lnTo>
                    <a:pt x="1" y="19958"/>
                  </a:lnTo>
                  <a:lnTo>
                    <a:pt x="9979" y="19958"/>
                  </a:lnTo>
                  <a:lnTo>
                    <a:pt x="9979" y="200"/>
                  </a:lnTo>
                  <a:close/>
                  <a:moveTo>
                    <a:pt x="9979" y="19958"/>
                  </a:moveTo>
                  <a:lnTo>
                    <a:pt x="9979" y="20157"/>
                  </a:lnTo>
                  <a:lnTo>
                    <a:pt x="10179" y="1995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8"/>
            <p:cNvSpPr/>
            <p:nvPr/>
          </p:nvSpPr>
          <p:spPr>
            <a:xfrm>
              <a:off x="4189175" y="238125"/>
              <a:ext cx="234525" cy="488950"/>
            </a:xfrm>
            <a:custGeom>
              <a:avLst/>
              <a:gdLst/>
              <a:ahLst/>
              <a:cxnLst/>
              <a:rect l="l" t="t" r="r" b="b"/>
              <a:pathLst>
                <a:path w="9381" h="19558" extrusionOk="0">
                  <a:moveTo>
                    <a:pt x="0" y="0"/>
                  </a:moveTo>
                  <a:lnTo>
                    <a:pt x="0" y="19558"/>
                  </a:lnTo>
                  <a:lnTo>
                    <a:pt x="9380" y="19558"/>
                  </a:lnTo>
                  <a:lnTo>
                    <a:pt x="93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8"/>
            <p:cNvSpPr/>
            <p:nvPr/>
          </p:nvSpPr>
          <p:spPr>
            <a:xfrm>
              <a:off x="4433650" y="3481150"/>
              <a:ext cx="498950" cy="239500"/>
            </a:xfrm>
            <a:custGeom>
              <a:avLst/>
              <a:gdLst/>
              <a:ahLst/>
              <a:cxnLst/>
              <a:rect l="l" t="t" r="r" b="b"/>
              <a:pathLst>
                <a:path w="19958" h="9580" extrusionOk="0">
                  <a:moveTo>
                    <a:pt x="200" y="0"/>
                  </a:moveTo>
                  <a:lnTo>
                    <a:pt x="0" y="200"/>
                  </a:lnTo>
                  <a:lnTo>
                    <a:pt x="200" y="200"/>
                  </a:lnTo>
                  <a:lnTo>
                    <a:pt x="200" y="0"/>
                  </a:lnTo>
                  <a:close/>
                  <a:moveTo>
                    <a:pt x="200" y="200"/>
                  </a:moveTo>
                  <a:lnTo>
                    <a:pt x="200" y="9580"/>
                  </a:lnTo>
                  <a:lnTo>
                    <a:pt x="19958" y="9580"/>
                  </a:lnTo>
                  <a:lnTo>
                    <a:pt x="19958" y="20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8"/>
            <p:cNvSpPr/>
            <p:nvPr/>
          </p:nvSpPr>
          <p:spPr>
            <a:xfrm>
              <a:off x="5930425" y="4488975"/>
              <a:ext cx="493975" cy="224550"/>
            </a:xfrm>
            <a:custGeom>
              <a:avLst/>
              <a:gdLst/>
              <a:ahLst/>
              <a:cxnLst/>
              <a:rect l="l" t="t" r="r" b="b"/>
              <a:pathLst>
                <a:path w="19759" h="8982" extrusionOk="0">
                  <a:moveTo>
                    <a:pt x="1" y="1"/>
                  </a:moveTo>
                  <a:lnTo>
                    <a:pt x="1" y="8982"/>
                  </a:lnTo>
                  <a:lnTo>
                    <a:pt x="19758" y="8982"/>
                  </a:lnTo>
                  <a:lnTo>
                    <a:pt x="197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8"/>
            <p:cNvSpPr/>
            <p:nvPr/>
          </p:nvSpPr>
          <p:spPr>
            <a:xfrm>
              <a:off x="4942550" y="4977925"/>
              <a:ext cx="224550" cy="493975"/>
            </a:xfrm>
            <a:custGeom>
              <a:avLst/>
              <a:gdLst/>
              <a:ahLst/>
              <a:cxnLst/>
              <a:rect l="l" t="t" r="r" b="b"/>
              <a:pathLst>
                <a:path w="8982" h="19759" extrusionOk="0">
                  <a:moveTo>
                    <a:pt x="1" y="1"/>
                  </a:moveTo>
                  <a:lnTo>
                    <a:pt x="1" y="19758"/>
                  </a:lnTo>
                  <a:lnTo>
                    <a:pt x="8981" y="19758"/>
                  </a:lnTo>
                  <a:lnTo>
                    <a:pt x="89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8"/>
            <p:cNvSpPr/>
            <p:nvPr/>
          </p:nvSpPr>
          <p:spPr>
            <a:xfrm>
              <a:off x="6184900" y="5232400"/>
              <a:ext cx="244475" cy="239500"/>
            </a:xfrm>
            <a:custGeom>
              <a:avLst/>
              <a:gdLst/>
              <a:ahLst/>
              <a:cxnLst/>
              <a:rect l="l" t="t" r="r" b="b"/>
              <a:pathLst>
                <a:path w="9779" h="9580" extrusionOk="0">
                  <a:moveTo>
                    <a:pt x="0" y="0"/>
                  </a:moveTo>
                  <a:lnTo>
                    <a:pt x="0" y="9579"/>
                  </a:lnTo>
                  <a:lnTo>
                    <a:pt x="9779" y="9579"/>
                  </a:lnTo>
                  <a:lnTo>
                    <a:pt x="97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8"/>
            <p:cNvSpPr/>
            <p:nvPr/>
          </p:nvSpPr>
          <p:spPr>
            <a:xfrm>
              <a:off x="4184175" y="991500"/>
              <a:ext cx="244500" cy="229525"/>
            </a:xfrm>
            <a:custGeom>
              <a:avLst/>
              <a:gdLst/>
              <a:ahLst/>
              <a:cxnLst/>
              <a:rect l="l" t="t" r="r" b="b"/>
              <a:pathLst>
                <a:path w="9780" h="9181" extrusionOk="0">
                  <a:moveTo>
                    <a:pt x="1" y="0"/>
                  </a:moveTo>
                  <a:lnTo>
                    <a:pt x="1" y="9181"/>
                  </a:lnTo>
                  <a:lnTo>
                    <a:pt x="9780" y="9181"/>
                  </a:lnTo>
                  <a:lnTo>
                    <a:pt x="97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8"/>
            <p:cNvSpPr/>
            <p:nvPr/>
          </p:nvSpPr>
          <p:spPr>
            <a:xfrm>
              <a:off x="1674575" y="2977225"/>
              <a:ext cx="279425" cy="259475"/>
            </a:xfrm>
            <a:custGeom>
              <a:avLst/>
              <a:gdLst/>
              <a:ahLst/>
              <a:cxnLst/>
              <a:rect l="l" t="t" r="r" b="b"/>
              <a:pathLst>
                <a:path w="11177" h="10379" extrusionOk="0">
                  <a:moveTo>
                    <a:pt x="9979" y="1"/>
                  </a:moveTo>
                  <a:lnTo>
                    <a:pt x="0" y="599"/>
                  </a:lnTo>
                  <a:lnTo>
                    <a:pt x="200" y="599"/>
                  </a:lnTo>
                  <a:lnTo>
                    <a:pt x="599" y="10378"/>
                  </a:lnTo>
                  <a:lnTo>
                    <a:pt x="11176" y="9580"/>
                  </a:lnTo>
                  <a:lnTo>
                    <a:pt x="10977" y="9580"/>
                  </a:lnTo>
                  <a:lnTo>
                    <a:pt x="99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8"/>
            <p:cNvSpPr/>
            <p:nvPr/>
          </p:nvSpPr>
          <p:spPr>
            <a:xfrm>
              <a:off x="4673125" y="2483300"/>
              <a:ext cx="264475" cy="244500"/>
            </a:xfrm>
            <a:custGeom>
              <a:avLst/>
              <a:gdLst/>
              <a:ahLst/>
              <a:cxnLst/>
              <a:rect l="l" t="t" r="r" b="b"/>
              <a:pathLst>
                <a:path w="10579" h="9780" extrusionOk="0">
                  <a:moveTo>
                    <a:pt x="10379" y="0"/>
                  </a:moveTo>
                  <a:lnTo>
                    <a:pt x="10379" y="200"/>
                  </a:lnTo>
                  <a:lnTo>
                    <a:pt x="10578" y="200"/>
                  </a:lnTo>
                  <a:lnTo>
                    <a:pt x="10379" y="0"/>
                  </a:lnTo>
                  <a:close/>
                  <a:moveTo>
                    <a:pt x="200" y="200"/>
                  </a:moveTo>
                  <a:lnTo>
                    <a:pt x="200" y="9580"/>
                  </a:lnTo>
                  <a:lnTo>
                    <a:pt x="10379" y="9580"/>
                  </a:lnTo>
                  <a:lnTo>
                    <a:pt x="10379" y="200"/>
                  </a:lnTo>
                  <a:close/>
                  <a:moveTo>
                    <a:pt x="1" y="9580"/>
                  </a:moveTo>
                  <a:lnTo>
                    <a:pt x="200" y="9779"/>
                  </a:lnTo>
                  <a:lnTo>
                    <a:pt x="200" y="958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8"/>
            <p:cNvSpPr/>
            <p:nvPr/>
          </p:nvSpPr>
          <p:spPr>
            <a:xfrm>
              <a:off x="1190625" y="2977225"/>
              <a:ext cx="264450" cy="244500"/>
            </a:xfrm>
            <a:custGeom>
              <a:avLst/>
              <a:gdLst/>
              <a:ahLst/>
              <a:cxnLst/>
              <a:rect l="l" t="t" r="r" b="b"/>
              <a:pathLst>
                <a:path w="10578" h="9780" extrusionOk="0">
                  <a:moveTo>
                    <a:pt x="0" y="1"/>
                  </a:moveTo>
                  <a:lnTo>
                    <a:pt x="0" y="9780"/>
                  </a:lnTo>
                  <a:lnTo>
                    <a:pt x="9380" y="9780"/>
                  </a:lnTo>
                  <a:lnTo>
                    <a:pt x="10378" y="599"/>
                  </a:lnTo>
                  <a:lnTo>
                    <a:pt x="10577" y="59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8"/>
            <p:cNvSpPr/>
            <p:nvPr/>
          </p:nvSpPr>
          <p:spPr>
            <a:xfrm>
              <a:off x="4937575" y="3221700"/>
              <a:ext cx="239500" cy="264450"/>
            </a:xfrm>
            <a:custGeom>
              <a:avLst/>
              <a:gdLst/>
              <a:ahLst/>
              <a:cxnLst/>
              <a:rect l="l" t="t" r="r" b="b"/>
              <a:pathLst>
                <a:path w="9580" h="10578" extrusionOk="0">
                  <a:moveTo>
                    <a:pt x="9380" y="1"/>
                  </a:moveTo>
                  <a:lnTo>
                    <a:pt x="9380" y="200"/>
                  </a:lnTo>
                  <a:lnTo>
                    <a:pt x="9580" y="200"/>
                  </a:lnTo>
                  <a:lnTo>
                    <a:pt x="9380" y="1"/>
                  </a:lnTo>
                  <a:close/>
                  <a:moveTo>
                    <a:pt x="0" y="200"/>
                  </a:moveTo>
                  <a:lnTo>
                    <a:pt x="0" y="10578"/>
                  </a:lnTo>
                  <a:lnTo>
                    <a:pt x="9380" y="10578"/>
                  </a:lnTo>
                  <a:lnTo>
                    <a:pt x="9380" y="20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8"/>
            <p:cNvSpPr/>
            <p:nvPr/>
          </p:nvSpPr>
          <p:spPr>
            <a:xfrm>
              <a:off x="4932575" y="2238825"/>
              <a:ext cx="244500" cy="249475"/>
            </a:xfrm>
            <a:custGeom>
              <a:avLst/>
              <a:gdLst/>
              <a:ahLst/>
              <a:cxnLst/>
              <a:rect l="l" t="t" r="r" b="b"/>
              <a:pathLst>
                <a:path w="9780" h="9979" extrusionOk="0">
                  <a:moveTo>
                    <a:pt x="200" y="0"/>
                  </a:moveTo>
                  <a:lnTo>
                    <a:pt x="200" y="9779"/>
                  </a:lnTo>
                  <a:lnTo>
                    <a:pt x="9580" y="9779"/>
                  </a:lnTo>
                  <a:lnTo>
                    <a:pt x="9580" y="0"/>
                  </a:lnTo>
                  <a:close/>
                  <a:moveTo>
                    <a:pt x="1" y="9779"/>
                  </a:moveTo>
                  <a:lnTo>
                    <a:pt x="200" y="9979"/>
                  </a:lnTo>
                  <a:lnTo>
                    <a:pt x="200" y="9779"/>
                  </a:lnTo>
                  <a:close/>
                  <a:moveTo>
                    <a:pt x="9580" y="9779"/>
                  </a:moveTo>
                  <a:lnTo>
                    <a:pt x="9580" y="9979"/>
                  </a:lnTo>
                  <a:lnTo>
                    <a:pt x="9780" y="977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8"/>
            <p:cNvSpPr/>
            <p:nvPr/>
          </p:nvSpPr>
          <p:spPr>
            <a:xfrm>
              <a:off x="3675275" y="2483300"/>
              <a:ext cx="259475" cy="239500"/>
            </a:xfrm>
            <a:custGeom>
              <a:avLst/>
              <a:gdLst/>
              <a:ahLst/>
              <a:cxnLst/>
              <a:rect l="l" t="t" r="r" b="b"/>
              <a:pathLst>
                <a:path w="10379" h="9580" extrusionOk="0">
                  <a:moveTo>
                    <a:pt x="200" y="0"/>
                  </a:moveTo>
                  <a:lnTo>
                    <a:pt x="1" y="200"/>
                  </a:lnTo>
                  <a:lnTo>
                    <a:pt x="200" y="200"/>
                  </a:lnTo>
                  <a:lnTo>
                    <a:pt x="200" y="0"/>
                  </a:lnTo>
                  <a:close/>
                  <a:moveTo>
                    <a:pt x="200" y="200"/>
                  </a:moveTo>
                  <a:lnTo>
                    <a:pt x="200" y="9580"/>
                  </a:lnTo>
                  <a:lnTo>
                    <a:pt x="10378" y="9580"/>
                  </a:lnTo>
                  <a:lnTo>
                    <a:pt x="10378" y="20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8"/>
            <p:cNvSpPr/>
            <p:nvPr/>
          </p:nvSpPr>
          <p:spPr>
            <a:xfrm>
              <a:off x="3934725" y="2223850"/>
              <a:ext cx="244500" cy="264450"/>
            </a:xfrm>
            <a:custGeom>
              <a:avLst/>
              <a:gdLst/>
              <a:ahLst/>
              <a:cxnLst/>
              <a:rect l="l" t="t" r="r" b="b"/>
              <a:pathLst>
                <a:path w="9780" h="10578" extrusionOk="0">
                  <a:moveTo>
                    <a:pt x="200" y="0"/>
                  </a:moveTo>
                  <a:lnTo>
                    <a:pt x="0" y="200"/>
                  </a:lnTo>
                  <a:lnTo>
                    <a:pt x="200" y="200"/>
                  </a:lnTo>
                  <a:lnTo>
                    <a:pt x="200" y="0"/>
                  </a:lnTo>
                  <a:close/>
                  <a:moveTo>
                    <a:pt x="9580" y="0"/>
                  </a:moveTo>
                  <a:lnTo>
                    <a:pt x="9580" y="200"/>
                  </a:lnTo>
                  <a:lnTo>
                    <a:pt x="9779" y="200"/>
                  </a:lnTo>
                  <a:lnTo>
                    <a:pt x="9580" y="0"/>
                  </a:lnTo>
                  <a:close/>
                  <a:moveTo>
                    <a:pt x="200" y="200"/>
                  </a:moveTo>
                  <a:lnTo>
                    <a:pt x="200" y="10578"/>
                  </a:lnTo>
                  <a:lnTo>
                    <a:pt x="9580" y="10578"/>
                  </a:lnTo>
                  <a:lnTo>
                    <a:pt x="9580" y="20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8"/>
            <p:cNvSpPr/>
            <p:nvPr/>
          </p:nvSpPr>
          <p:spPr>
            <a:xfrm>
              <a:off x="3939700" y="4733450"/>
              <a:ext cx="244500" cy="254475"/>
            </a:xfrm>
            <a:custGeom>
              <a:avLst/>
              <a:gdLst/>
              <a:ahLst/>
              <a:cxnLst/>
              <a:rect l="l" t="t" r="r" b="b"/>
              <a:pathLst>
                <a:path w="9780" h="10179" extrusionOk="0">
                  <a:moveTo>
                    <a:pt x="1" y="1"/>
                  </a:moveTo>
                  <a:lnTo>
                    <a:pt x="1" y="9580"/>
                  </a:lnTo>
                  <a:lnTo>
                    <a:pt x="9181" y="10179"/>
                  </a:lnTo>
                  <a:lnTo>
                    <a:pt x="97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8"/>
            <p:cNvSpPr/>
            <p:nvPr/>
          </p:nvSpPr>
          <p:spPr>
            <a:xfrm>
              <a:off x="4937575" y="3975100"/>
              <a:ext cx="249475" cy="244475"/>
            </a:xfrm>
            <a:custGeom>
              <a:avLst/>
              <a:gdLst/>
              <a:ahLst/>
              <a:cxnLst/>
              <a:rect l="l" t="t" r="r" b="b"/>
              <a:pathLst>
                <a:path w="9979" h="9779" extrusionOk="0">
                  <a:moveTo>
                    <a:pt x="9180" y="0"/>
                  </a:moveTo>
                  <a:lnTo>
                    <a:pt x="9197" y="200"/>
                  </a:lnTo>
                  <a:lnTo>
                    <a:pt x="9380" y="200"/>
                  </a:lnTo>
                  <a:lnTo>
                    <a:pt x="9180" y="0"/>
                  </a:lnTo>
                  <a:close/>
                  <a:moveTo>
                    <a:pt x="0" y="200"/>
                  </a:moveTo>
                  <a:lnTo>
                    <a:pt x="0" y="9779"/>
                  </a:lnTo>
                  <a:lnTo>
                    <a:pt x="9979" y="9779"/>
                  </a:lnTo>
                  <a:lnTo>
                    <a:pt x="9197" y="20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8"/>
            <p:cNvSpPr/>
            <p:nvPr/>
          </p:nvSpPr>
          <p:spPr>
            <a:xfrm>
              <a:off x="5431500" y="3980075"/>
              <a:ext cx="244500" cy="239500"/>
            </a:xfrm>
            <a:custGeom>
              <a:avLst/>
              <a:gdLst/>
              <a:ahLst/>
              <a:cxnLst/>
              <a:rect l="l" t="t" r="r" b="b"/>
              <a:pathLst>
                <a:path w="9780" h="9580" extrusionOk="0">
                  <a:moveTo>
                    <a:pt x="200" y="1"/>
                  </a:moveTo>
                  <a:lnTo>
                    <a:pt x="1" y="200"/>
                  </a:lnTo>
                  <a:lnTo>
                    <a:pt x="200" y="200"/>
                  </a:lnTo>
                  <a:lnTo>
                    <a:pt x="200" y="1"/>
                  </a:lnTo>
                  <a:close/>
                  <a:moveTo>
                    <a:pt x="9580" y="1"/>
                  </a:moveTo>
                  <a:lnTo>
                    <a:pt x="9580" y="200"/>
                  </a:lnTo>
                  <a:lnTo>
                    <a:pt x="9780" y="200"/>
                  </a:lnTo>
                  <a:lnTo>
                    <a:pt x="9580" y="1"/>
                  </a:lnTo>
                  <a:close/>
                  <a:moveTo>
                    <a:pt x="200" y="200"/>
                  </a:moveTo>
                  <a:lnTo>
                    <a:pt x="200" y="9580"/>
                  </a:lnTo>
                  <a:lnTo>
                    <a:pt x="9580" y="9580"/>
                  </a:lnTo>
                  <a:lnTo>
                    <a:pt x="9580" y="20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8"/>
            <p:cNvSpPr/>
            <p:nvPr/>
          </p:nvSpPr>
          <p:spPr>
            <a:xfrm>
              <a:off x="3435800" y="4479000"/>
              <a:ext cx="244500" cy="244500"/>
            </a:xfrm>
            <a:custGeom>
              <a:avLst/>
              <a:gdLst/>
              <a:ahLst/>
              <a:cxnLst/>
              <a:rect l="l" t="t" r="r" b="b"/>
              <a:pathLst>
                <a:path w="9780" h="9780" extrusionOk="0">
                  <a:moveTo>
                    <a:pt x="200" y="1"/>
                  </a:moveTo>
                  <a:lnTo>
                    <a:pt x="0" y="200"/>
                  </a:lnTo>
                  <a:lnTo>
                    <a:pt x="200" y="200"/>
                  </a:lnTo>
                  <a:lnTo>
                    <a:pt x="200" y="1"/>
                  </a:lnTo>
                  <a:close/>
                  <a:moveTo>
                    <a:pt x="9580" y="1"/>
                  </a:moveTo>
                  <a:lnTo>
                    <a:pt x="9580" y="200"/>
                  </a:lnTo>
                  <a:lnTo>
                    <a:pt x="9779" y="200"/>
                  </a:lnTo>
                  <a:lnTo>
                    <a:pt x="9580" y="1"/>
                  </a:lnTo>
                  <a:close/>
                  <a:moveTo>
                    <a:pt x="200" y="200"/>
                  </a:moveTo>
                  <a:lnTo>
                    <a:pt x="200" y="9780"/>
                  </a:lnTo>
                  <a:lnTo>
                    <a:pt x="9580" y="9780"/>
                  </a:lnTo>
                  <a:lnTo>
                    <a:pt x="9580" y="20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8"/>
            <p:cNvSpPr/>
            <p:nvPr/>
          </p:nvSpPr>
          <p:spPr>
            <a:xfrm>
              <a:off x="1689550" y="737050"/>
              <a:ext cx="738425" cy="738425"/>
            </a:xfrm>
            <a:custGeom>
              <a:avLst/>
              <a:gdLst/>
              <a:ahLst/>
              <a:cxnLst/>
              <a:rect l="l" t="t" r="r" b="b"/>
              <a:pathLst>
                <a:path w="29537" h="29537" extrusionOk="0">
                  <a:moveTo>
                    <a:pt x="0" y="0"/>
                  </a:moveTo>
                  <a:lnTo>
                    <a:pt x="0" y="29537"/>
                  </a:lnTo>
                  <a:lnTo>
                    <a:pt x="29537" y="29537"/>
                  </a:lnTo>
                  <a:lnTo>
                    <a:pt x="295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8"/>
            <p:cNvSpPr/>
            <p:nvPr/>
          </p:nvSpPr>
          <p:spPr>
            <a:xfrm>
              <a:off x="5192025" y="742025"/>
              <a:ext cx="733450" cy="733450"/>
            </a:xfrm>
            <a:custGeom>
              <a:avLst/>
              <a:gdLst/>
              <a:ahLst/>
              <a:cxnLst/>
              <a:rect l="l" t="t" r="r" b="b"/>
              <a:pathLst>
                <a:path w="29338" h="29338" extrusionOk="0">
                  <a:moveTo>
                    <a:pt x="0" y="1"/>
                  </a:moveTo>
                  <a:lnTo>
                    <a:pt x="0" y="29338"/>
                  </a:lnTo>
                  <a:lnTo>
                    <a:pt x="29337" y="29338"/>
                  </a:lnTo>
                  <a:lnTo>
                    <a:pt x="293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8"/>
            <p:cNvSpPr/>
            <p:nvPr/>
          </p:nvSpPr>
          <p:spPr>
            <a:xfrm>
              <a:off x="1694525" y="4234525"/>
              <a:ext cx="733450" cy="738450"/>
            </a:xfrm>
            <a:custGeom>
              <a:avLst/>
              <a:gdLst/>
              <a:ahLst/>
              <a:cxnLst/>
              <a:rect l="l" t="t" r="r" b="b"/>
              <a:pathLst>
                <a:path w="29338" h="29538" extrusionOk="0">
                  <a:moveTo>
                    <a:pt x="1" y="1"/>
                  </a:moveTo>
                  <a:lnTo>
                    <a:pt x="1" y="29537"/>
                  </a:lnTo>
                  <a:lnTo>
                    <a:pt x="29338" y="29537"/>
                  </a:lnTo>
                  <a:lnTo>
                    <a:pt x="293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48"/>
          <p:cNvGrpSpPr/>
          <p:nvPr/>
        </p:nvGrpSpPr>
        <p:grpSpPr>
          <a:xfrm>
            <a:off x="1308654" y="1036151"/>
            <a:ext cx="611384" cy="607389"/>
            <a:chOff x="3863900" y="4993625"/>
            <a:chExt cx="482050" cy="478900"/>
          </a:xfrm>
        </p:grpSpPr>
        <p:sp>
          <p:nvSpPr>
            <p:cNvPr id="416" name="Google Shape;416;p48"/>
            <p:cNvSpPr/>
            <p:nvPr/>
          </p:nvSpPr>
          <p:spPr>
            <a:xfrm>
              <a:off x="3877525" y="5058825"/>
              <a:ext cx="315450" cy="164750"/>
            </a:xfrm>
            <a:custGeom>
              <a:avLst/>
              <a:gdLst/>
              <a:ahLst/>
              <a:cxnLst/>
              <a:rect l="l" t="t" r="r" b="b"/>
              <a:pathLst>
                <a:path w="12618" h="6590" extrusionOk="0">
                  <a:moveTo>
                    <a:pt x="3647" y="1"/>
                  </a:moveTo>
                  <a:lnTo>
                    <a:pt x="169" y="1846"/>
                  </a:lnTo>
                  <a:cubicBezTo>
                    <a:pt x="109" y="1877"/>
                    <a:pt x="51" y="1913"/>
                    <a:pt x="0" y="1952"/>
                  </a:cubicBezTo>
                  <a:lnTo>
                    <a:pt x="8892" y="6589"/>
                  </a:lnTo>
                  <a:lnTo>
                    <a:pt x="12617" y="4746"/>
                  </a:lnTo>
                  <a:lnTo>
                    <a:pt x="3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7" name="Google Shape;417;p48"/>
            <p:cNvSpPr/>
            <p:nvPr/>
          </p:nvSpPr>
          <p:spPr>
            <a:xfrm>
              <a:off x="4113750" y="5133350"/>
              <a:ext cx="232200" cy="339175"/>
            </a:xfrm>
            <a:custGeom>
              <a:avLst/>
              <a:gdLst/>
              <a:ahLst/>
              <a:cxnLst/>
              <a:rect l="l" t="t" r="r" b="b"/>
              <a:pathLst>
                <a:path w="9288" h="13567" extrusionOk="0">
                  <a:moveTo>
                    <a:pt x="9284" y="1"/>
                  </a:moveTo>
                  <a:lnTo>
                    <a:pt x="4836" y="2202"/>
                  </a:lnTo>
                  <a:lnTo>
                    <a:pt x="4836" y="4680"/>
                  </a:lnTo>
                  <a:cubicBezTo>
                    <a:pt x="4836" y="4993"/>
                    <a:pt x="4584" y="5246"/>
                    <a:pt x="4270" y="5246"/>
                  </a:cubicBezTo>
                  <a:cubicBezTo>
                    <a:pt x="3957" y="5246"/>
                    <a:pt x="3707" y="4993"/>
                    <a:pt x="3707" y="4680"/>
                  </a:cubicBezTo>
                  <a:lnTo>
                    <a:pt x="3707" y="2762"/>
                  </a:lnTo>
                  <a:lnTo>
                    <a:pt x="0" y="4593"/>
                  </a:lnTo>
                  <a:lnTo>
                    <a:pt x="0" y="13566"/>
                  </a:lnTo>
                  <a:cubicBezTo>
                    <a:pt x="12" y="13560"/>
                    <a:pt x="24" y="13557"/>
                    <a:pt x="37" y="13551"/>
                  </a:cubicBezTo>
                  <a:lnTo>
                    <a:pt x="8552" y="9236"/>
                  </a:lnTo>
                  <a:cubicBezTo>
                    <a:pt x="9004" y="9010"/>
                    <a:pt x="9287" y="8550"/>
                    <a:pt x="9287" y="8047"/>
                  </a:cubicBezTo>
                  <a:lnTo>
                    <a:pt x="9287" y="52"/>
                  </a:lnTo>
                  <a:cubicBezTo>
                    <a:pt x="9287" y="34"/>
                    <a:pt x="9287" y="19"/>
                    <a:pt x="9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8" name="Google Shape;418;p48"/>
            <p:cNvSpPr/>
            <p:nvPr/>
          </p:nvSpPr>
          <p:spPr>
            <a:xfrm>
              <a:off x="3998800" y="4993625"/>
              <a:ext cx="334125" cy="168500"/>
            </a:xfrm>
            <a:custGeom>
              <a:avLst/>
              <a:gdLst/>
              <a:ahLst/>
              <a:cxnLst/>
              <a:rect l="l" t="t" r="r" b="b"/>
              <a:pathLst>
                <a:path w="13365" h="6740" extrusionOk="0">
                  <a:moveTo>
                    <a:pt x="4045" y="1"/>
                  </a:moveTo>
                  <a:cubicBezTo>
                    <a:pt x="3833" y="1"/>
                    <a:pt x="3623" y="51"/>
                    <a:pt x="3430" y="151"/>
                  </a:cubicBezTo>
                  <a:lnTo>
                    <a:pt x="0" y="1970"/>
                  </a:lnTo>
                  <a:lnTo>
                    <a:pt x="9013" y="6740"/>
                  </a:lnTo>
                  <a:lnTo>
                    <a:pt x="13364" y="4587"/>
                  </a:lnTo>
                  <a:cubicBezTo>
                    <a:pt x="13298" y="4536"/>
                    <a:pt x="13226" y="4491"/>
                    <a:pt x="13150" y="4454"/>
                  </a:cubicBezTo>
                  <a:lnTo>
                    <a:pt x="4638" y="139"/>
                  </a:lnTo>
                  <a:lnTo>
                    <a:pt x="4635" y="139"/>
                  </a:lnTo>
                  <a:cubicBezTo>
                    <a:pt x="4448" y="47"/>
                    <a:pt x="4246" y="1"/>
                    <a:pt x="40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9" name="Google Shape;419;p48"/>
            <p:cNvSpPr/>
            <p:nvPr/>
          </p:nvSpPr>
          <p:spPr>
            <a:xfrm>
              <a:off x="3863900" y="5132450"/>
              <a:ext cx="221650" cy="339925"/>
            </a:xfrm>
            <a:custGeom>
              <a:avLst/>
              <a:gdLst/>
              <a:ahLst/>
              <a:cxnLst/>
              <a:rect l="l" t="t" r="r" b="b"/>
              <a:pathLst>
                <a:path w="8866" h="13597" extrusionOk="0">
                  <a:moveTo>
                    <a:pt x="6" y="1"/>
                  </a:moveTo>
                  <a:cubicBezTo>
                    <a:pt x="3" y="25"/>
                    <a:pt x="0" y="52"/>
                    <a:pt x="0" y="76"/>
                  </a:cubicBezTo>
                  <a:lnTo>
                    <a:pt x="0" y="8095"/>
                  </a:lnTo>
                  <a:cubicBezTo>
                    <a:pt x="0" y="8589"/>
                    <a:pt x="274" y="9043"/>
                    <a:pt x="714" y="9269"/>
                  </a:cubicBezTo>
                  <a:lnTo>
                    <a:pt x="8820" y="13572"/>
                  </a:lnTo>
                  <a:lnTo>
                    <a:pt x="8826" y="13575"/>
                  </a:lnTo>
                  <a:lnTo>
                    <a:pt x="8865" y="13596"/>
                  </a:lnTo>
                  <a:lnTo>
                    <a:pt x="8865" y="4620"/>
                  </a:lnTo>
                  <a:lnTo>
                    <a:pt x="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20" name="Google Shape;420;p48"/>
          <p:cNvGrpSpPr/>
          <p:nvPr/>
        </p:nvGrpSpPr>
        <p:grpSpPr>
          <a:xfrm>
            <a:off x="1307695" y="2078796"/>
            <a:ext cx="611362" cy="466017"/>
            <a:chOff x="6880800" y="1218000"/>
            <a:chExt cx="501075" cy="381950"/>
          </a:xfrm>
        </p:grpSpPr>
        <p:sp>
          <p:nvSpPr>
            <p:cNvPr id="421" name="Google Shape;421;p48"/>
            <p:cNvSpPr/>
            <p:nvPr/>
          </p:nvSpPr>
          <p:spPr>
            <a:xfrm>
              <a:off x="7263975" y="1540975"/>
              <a:ext cx="57725" cy="58975"/>
            </a:xfrm>
            <a:custGeom>
              <a:avLst/>
              <a:gdLst/>
              <a:ahLst/>
              <a:cxnLst/>
              <a:rect l="l" t="t" r="r" b="b"/>
              <a:pathLst>
                <a:path w="2309" h="2359" extrusionOk="0">
                  <a:moveTo>
                    <a:pt x="934" y="0"/>
                  </a:moveTo>
                  <a:lnTo>
                    <a:pt x="688" y="99"/>
                  </a:lnTo>
                  <a:lnTo>
                    <a:pt x="491" y="197"/>
                  </a:lnTo>
                  <a:lnTo>
                    <a:pt x="344" y="344"/>
                  </a:lnTo>
                  <a:lnTo>
                    <a:pt x="197" y="492"/>
                  </a:lnTo>
                  <a:lnTo>
                    <a:pt x="49" y="688"/>
                  </a:lnTo>
                  <a:lnTo>
                    <a:pt x="0" y="934"/>
                  </a:lnTo>
                  <a:lnTo>
                    <a:pt x="0" y="1179"/>
                  </a:lnTo>
                  <a:lnTo>
                    <a:pt x="0" y="1425"/>
                  </a:lnTo>
                  <a:lnTo>
                    <a:pt x="49" y="1622"/>
                  </a:lnTo>
                  <a:lnTo>
                    <a:pt x="197" y="1818"/>
                  </a:lnTo>
                  <a:lnTo>
                    <a:pt x="344" y="2014"/>
                  </a:lnTo>
                  <a:lnTo>
                    <a:pt x="491" y="2162"/>
                  </a:lnTo>
                  <a:lnTo>
                    <a:pt x="688" y="2260"/>
                  </a:lnTo>
                  <a:lnTo>
                    <a:pt x="934" y="2309"/>
                  </a:lnTo>
                  <a:lnTo>
                    <a:pt x="1130" y="2358"/>
                  </a:lnTo>
                  <a:lnTo>
                    <a:pt x="1376" y="2309"/>
                  </a:lnTo>
                  <a:lnTo>
                    <a:pt x="1621" y="2260"/>
                  </a:lnTo>
                  <a:lnTo>
                    <a:pt x="1818" y="2162"/>
                  </a:lnTo>
                  <a:lnTo>
                    <a:pt x="1965" y="2014"/>
                  </a:lnTo>
                  <a:lnTo>
                    <a:pt x="2112" y="1818"/>
                  </a:lnTo>
                  <a:lnTo>
                    <a:pt x="2260" y="1622"/>
                  </a:lnTo>
                  <a:lnTo>
                    <a:pt x="2309" y="1425"/>
                  </a:lnTo>
                  <a:lnTo>
                    <a:pt x="2309" y="1179"/>
                  </a:lnTo>
                  <a:lnTo>
                    <a:pt x="2309" y="934"/>
                  </a:lnTo>
                  <a:lnTo>
                    <a:pt x="2260" y="688"/>
                  </a:lnTo>
                  <a:lnTo>
                    <a:pt x="2112" y="492"/>
                  </a:lnTo>
                  <a:lnTo>
                    <a:pt x="1965" y="344"/>
                  </a:lnTo>
                  <a:lnTo>
                    <a:pt x="1818" y="197"/>
                  </a:lnTo>
                  <a:lnTo>
                    <a:pt x="1621" y="99"/>
                  </a:lnTo>
                  <a:lnTo>
                    <a:pt x="13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8"/>
            <p:cNvSpPr/>
            <p:nvPr/>
          </p:nvSpPr>
          <p:spPr>
            <a:xfrm>
              <a:off x="7263975" y="1540975"/>
              <a:ext cx="57725" cy="58975"/>
            </a:xfrm>
            <a:custGeom>
              <a:avLst/>
              <a:gdLst/>
              <a:ahLst/>
              <a:cxnLst/>
              <a:rect l="l" t="t" r="r" b="b"/>
              <a:pathLst>
                <a:path w="2309" h="2359" fill="none" extrusionOk="0">
                  <a:moveTo>
                    <a:pt x="2309" y="1179"/>
                  </a:moveTo>
                  <a:lnTo>
                    <a:pt x="2309" y="1179"/>
                  </a:lnTo>
                  <a:lnTo>
                    <a:pt x="2309" y="1425"/>
                  </a:lnTo>
                  <a:lnTo>
                    <a:pt x="2260" y="1622"/>
                  </a:lnTo>
                  <a:lnTo>
                    <a:pt x="2112" y="1818"/>
                  </a:lnTo>
                  <a:lnTo>
                    <a:pt x="1965" y="2014"/>
                  </a:lnTo>
                  <a:lnTo>
                    <a:pt x="1818" y="2162"/>
                  </a:lnTo>
                  <a:lnTo>
                    <a:pt x="1621" y="2260"/>
                  </a:lnTo>
                  <a:lnTo>
                    <a:pt x="1376" y="2309"/>
                  </a:lnTo>
                  <a:lnTo>
                    <a:pt x="1130" y="2358"/>
                  </a:lnTo>
                  <a:lnTo>
                    <a:pt x="1130" y="2358"/>
                  </a:lnTo>
                  <a:lnTo>
                    <a:pt x="934" y="2309"/>
                  </a:lnTo>
                  <a:lnTo>
                    <a:pt x="688" y="2260"/>
                  </a:lnTo>
                  <a:lnTo>
                    <a:pt x="491" y="2162"/>
                  </a:lnTo>
                  <a:lnTo>
                    <a:pt x="344" y="2014"/>
                  </a:lnTo>
                  <a:lnTo>
                    <a:pt x="197" y="1818"/>
                  </a:lnTo>
                  <a:lnTo>
                    <a:pt x="49" y="1622"/>
                  </a:lnTo>
                  <a:lnTo>
                    <a:pt x="0" y="1425"/>
                  </a:lnTo>
                  <a:lnTo>
                    <a:pt x="0" y="1179"/>
                  </a:lnTo>
                  <a:lnTo>
                    <a:pt x="0" y="1179"/>
                  </a:lnTo>
                  <a:lnTo>
                    <a:pt x="0" y="934"/>
                  </a:lnTo>
                  <a:lnTo>
                    <a:pt x="49" y="688"/>
                  </a:lnTo>
                  <a:lnTo>
                    <a:pt x="197" y="492"/>
                  </a:lnTo>
                  <a:lnTo>
                    <a:pt x="344" y="344"/>
                  </a:lnTo>
                  <a:lnTo>
                    <a:pt x="491" y="197"/>
                  </a:lnTo>
                  <a:lnTo>
                    <a:pt x="688" y="99"/>
                  </a:lnTo>
                  <a:lnTo>
                    <a:pt x="934" y="0"/>
                  </a:lnTo>
                  <a:lnTo>
                    <a:pt x="1130" y="0"/>
                  </a:lnTo>
                  <a:lnTo>
                    <a:pt x="1130" y="0"/>
                  </a:lnTo>
                  <a:lnTo>
                    <a:pt x="1376" y="0"/>
                  </a:lnTo>
                  <a:lnTo>
                    <a:pt x="1621" y="99"/>
                  </a:lnTo>
                  <a:lnTo>
                    <a:pt x="1818" y="197"/>
                  </a:lnTo>
                  <a:lnTo>
                    <a:pt x="1965" y="344"/>
                  </a:lnTo>
                  <a:lnTo>
                    <a:pt x="2112" y="492"/>
                  </a:lnTo>
                  <a:lnTo>
                    <a:pt x="2260" y="688"/>
                  </a:lnTo>
                  <a:lnTo>
                    <a:pt x="2309" y="934"/>
                  </a:lnTo>
                  <a:lnTo>
                    <a:pt x="2309" y="1179"/>
                  </a:lnTo>
                  <a:lnTo>
                    <a:pt x="2309" y="117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8"/>
            <p:cNvSpPr/>
            <p:nvPr/>
          </p:nvSpPr>
          <p:spPr>
            <a:xfrm>
              <a:off x="7321675" y="157045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8"/>
            <p:cNvSpPr/>
            <p:nvPr/>
          </p:nvSpPr>
          <p:spPr>
            <a:xfrm>
              <a:off x="6970450" y="1540975"/>
              <a:ext cx="57750" cy="58975"/>
            </a:xfrm>
            <a:custGeom>
              <a:avLst/>
              <a:gdLst/>
              <a:ahLst/>
              <a:cxnLst/>
              <a:rect l="l" t="t" r="r" b="b"/>
              <a:pathLst>
                <a:path w="2310" h="2359" extrusionOk="0">
                  <a:moveTo>
                    <a:pt x="934" y="0"/>
                  </a:moveTo>
                  <a:lnTo>
                    <a:pt x="688" y="99"/>
                  </a:lnTo>
                  <a:lnTo>
                    <a:pt x="492" y="197"/>
                  </a:lnTo>
                  <a:lnTo>
                    <a:pt x="345" y="344"/>
                  </a:lnTo>
                  <a:lnTo>
                    <a:pt x="197" y="492"/>
                  </a:lnTo>
                  <a:lnTo>
                    <a:pt x="50" y="688"/>
                  </a:lnTo>
                  <a:lnTo>
                    <a:pt x="1" y="934"/>
                  </a:lnTo>
                  <a:lnTo>
                    <a:pt x="1" y="1179"/>
                  </a:lnTo>
                  <a:lnTo>
                    <a:pt x="1" y="1425"/>
                  </a:lnTo>
                  <a:lnTo>
                    <a:pt x="50" y="1622"/>
                  </a:lnTo>
                  <a:lnTo>
                    <a:pt x="197" y="1818"/>
                  </a:lnTo>
                  <a:lnTo>
                    <a:pt x="345" y="2014"/>
                  </a:lnTo>
                  <a:lnTo>
                    <a:pt x="492" y="2162"/>
                  </a:lnTo>
                  <a:lnTo>
                    <a:pt x="688" y="2260"/>
                  </a:lnTo>
                  <a:lnTo>
                    <a:pt x="934" y="2309"/>
                  </a:lnTo>
                  <a:lnTo>
                    <a:pt x="1131" y="2358"/>
                  </a:lnTo>
                  <a:lnTo>
                    <a:pt x="1376" y="2309"/>
                  </a:lnTo>
                  <a:lnTo>
                    <a:pt x="1622" y="2260"/>
                  </a:lnTo>
                  <a:lnTo>
                    <a:pt x="1818" y="2162"/>
                  </a:lnTo>
                  <a:lnTo>
                    <a:pt x="1966" y="2014"/>
                  </a:lnTo>
                  <a:lnTo>
                    <a:pt x="2113" y="1818"/>
                  </a:lnTo>
                  <a:lnTo>
                    <a:pt x="2211" y="1622"/>
                  </a:lnTo>
                  <a:lnTo>
                    <a:pt x="2310" y="1425"/>
                  </a:lnTo>
                  <a:lnTo>
                    <a:pt x="2310" y="1179"/>
                  </a:lnTo>
                  <a:lnTo>
                    <a:pt x="2310" y="934"/>
                  </a:lnTo>
                  <a:lnTo>
                    <a:pt x="2211" y="688"/>
                  </a:lnTo>
                  <a:lnTo>
                    <a:pt x="2113" y="492"/>
                  </a:lnTo>
                  <a:lnTo>
                    <a:pt x="1966" y="344"/>
                  </a:lnTo>
                  <a:lnTo>
                    <a:pt x="1818" y="197"/>
                  </a:lnTo>
                  <a:lnTo>
                    <a:pt x="1622" y="99"/>
                  </a:lnTo>
                  <a:lnTo>
                    <a:pt x="13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8"/>
            <p:cNvSpPr/>
            <p:nvPr/>
          </p:nvSpPr>
          <p:spPr>
            <a:xfrm>
              <a:off x="6970450" y="1540975"/>
              <a:ext cx="57750" cy="58975"/>
            </a:xfrm>
            <a:custGeom>
              <a:avLst/>
              <a:gdLst/>
              <a:ahLst/>
              <a:cxnLst/>
              <a:rect l="l" t="t" r="r" b="b"/>
              <a:pathLst>
                <a:path w="2310" h="2359" fill="none" extrusionOk="0">
                  <a:moveTo>
                    <a:pt x="2310" y="1179"/>
                  </a:moveTo>
                  <a:lnTo>
                    <a:pt x="2310" y="1179"/>
                  </a:lnTo>
                  <a:lnTo>
                    <a:pt x="2310" y="1425"/>
                  </a:lnTo>
                  <a:lnTo>
                    <a:pt x="2211" y="1622"/>
                  </a:lnTo>
                  <a:lnTo>
                    <a:pt x="2113" y="1818"/>
                  </a:lnTo>
                  <a:lnTo>
                    <a:pt x="1966" y="2014"/>
                  </a:lnTo>
                  <a:lnTo>
                    <a:pt x="1818" y="2162"/>
                  </a:lnTo>
                  <a:lnTo>
                    <a:pt x="1622" y="2260"/>
                  </a:lnTo>
                  <a:lnTo>
                    <a:pt x="1376" y="2309"/>
                  </a:lnTo>
                  <a:lnTo>
                    <a:pt x="1131" y="2358"/>
                  </a:lnTo>
                  <a:lnTo>
                    <a:pt x="1131" y="2358"/>
                  </a:lnTo>
                  <a:lnTo>
                    <a:pt x="934" y="2309"/>
                  </a:lnTo>
                  <a:lnTo>
                    <a:pt x="688" y="2260"/>
                  </a:lnTo>
                  <a:lnTo>
                    <a:pt x="492" y="2162"/>
                  </a:lnTo>
                  <a:lnTo>
                    <a:pt x="345" y="2014"/>
                  </a:lnTo>
                  <a:lnTo>
                    <a:pt x="197" y="1818"/>
                  </a:lnTo>
                  <a:lnTo>
                    <a:pt x="50" y="1622"/>
                  </a:lnTo>
                  <a:lnTo>
                    <a:pt x="1" y="1425"/>
                  </a:lnTo>
                  <a:lnTo>
                    <a:pt x="1" y="1179"/>
                  </a:lnTo>
                  <a:lnTo>
                    <a:pt x="1" y="1179"/>
                  </a:lnTo>
                  <a:lnTo>
                    <a:pt x="1" y="934"/>
                  </a:lnTo>
                  <a:lnTo>
                    <a:pt x="50" y="688"/>
                  </a:lnTo>
                  <a:lnTo>
                    <a:pt x="197" y="492"/>
                  </a:lnTo>
                  <a:lnTo>
                    <a:pt x="345" y="344"/>
                  </a:lnTo>
                  <a:lnTo>
                    <a:pt x="492" y="197"/>
                  </a:lnTo>
                  <a:lnTo>
                    <a:pt x="688" y="99"/>
                  </a:lnTo>
                  <a:lnTo>
                    <a:pt x="934" y="0"/>
                  </a:lnTo>
                  <a:lnTo>
                    <a:pt x="1131" y="0"/>
                  </a:lnTo>
                  <a:lnTo>
                    <a:pt x="1131" y="0"/>
                  </a:lnTo>
                  <a:lnTo>
                    <a:pt x="1376" y="0"/>
                  </a:lnTo>
                  <a:lnTo>
                    <a:pt x="1622" y="99"/>
                  </a:lnTo>
                  <a:lnTo>
                    <a:pt x="1818" y="197"/>
                  </a:lnTo>
                  <a:lnTo>
                    <a:pt x="1966" y="344"/>
                  </a:lnTo>
                  <a:lnTo>
                    <a:pt x="2113" y="492"/>
                  </a:lnTo>
                  <a:lnTo>
                    <a:pt x="2211" y="688"/>
                  </a:lnTo>
                  <a:lnTo>
                    <a:pt x="2310" y="934"/>
                  </a:lnTo>
                  <a:lnTo>
                    <a:pt x="2310" y="1179"/>
                  </a:lnTo>
                  <a:lnTo>
                    <a:pt x="2310" y="117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8"/>
            <p:cNvSpPr/>
            <p:nvPr/>
          </p:nvSpPr>
          <p:spPr>
            <a:xfrm>
              <a:off x="7028175" y="1570450"/>
              <a:ext cx="25" cy="25"/>
            </a:xfrm>
            <a:custGeom>
              <a:avLst/>
              <a:gdLst/>
              <a:ahLst/>
              <a:cxnLst/>
              <a:rect l="l" t="t" r="r" b="b"/>
              <a:pathLst>
                <a:path w="1" h="1" fill="none" extrusionOk="0">
                  <a:moveTo>
                    <a:pt x="1" y="0"/>
                  </a:move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8"/>
            <p:cNvSpPr/>
            <p:nvPr/>
          </p:nvSpPr>
          <p:spPr>
            <a:xfrm>
              <a:off x="7205025" y="1306400"/>
              <a:ext cx="109325" cy="116700"/>
            </a:xfrm>
            <a:custGeom>
              <a:avLst/>
              <a:gdLst/>
              <a:ahLst/>
              <a:cxnLst/>
              <a:rect l="l" t="t" r="r" b="b"/>
              <a:pathLst>
                <a:path w="4373" h="4668" extrusionOk="0">
                  <a:moveTo>
                    <a:pt x="0" y="1"/>
                  </a:moveTo>
                  <a:lnTo>
                    <a:pt x="0" y="4668"/>
                  </a:lnTo>
                  <a:lnTo>
                    <a:pt x="2702" y="4668"/>
                  </a:lnTo>
                  <a:lnTo>
                    <a:pt x="4372" y="2997"/>
                  </a:lnTo>
                  <a:lnTo>
                    <a:pt x="3488" y="394"/>
                  </a:lnTo>
                  <a:lnTo>
                    <a:pt x="3390" y="197"/>
                  </a:lnTo>
                  <a:lnTo>
                    <a:pt x="3292" y="99"/>
                  </a:lnTo>
                  <a:lnTo>
                    <a:pt x="30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8"/>
            <p:cNvSpPr/>
            <p:nvPr/>
          </p:nvSpPr>
          <p:spPr>
            <a:xfrm>
              <a:off x="7205025" y="1306400"/>
              <a:ext cx="109325" cy="116700"/>
            </a:xfrm>
            <a:custGeom>
              <a:avLst/>
              <a:gdLst/>
              <a:ahLst/>
              <a:cxnLst/>
              <a:rect l="l" t="t" r="r" b="b"/>
              <a:pathLst>
                <a:path w="4373" h="4668" fill="none" extrusionOk="0">
                  <a:moveTo>
                    <a:pt x="2948" y="1"/>
                  </a:moveTo>
                  <a:lnTo>
                    <a:pt x="0" y="1"/>
                  </a:lnTo>
                  <a:lnTo>
                    <a:pt x="0" y="4668"/>
                  </a:lnTo>
                  <a:lnTo>
                    <a:pt x="2702" y="4668"/>
                  </a:lnTo>
                  <a:lnTo>
                    <a:pt x="4372" y="2997"/>
                  </a:lnTo>
                  <a:lnTo>
                    <a:pt x="3488" y="394"/>
                  </a:lnTo>
                  <a:lnTo>
                    <a:pt x="3488" y="394"/>
                  </a:lnTo>
                  <a:lnTo>
                    <a:pt x="3390" y="197"/>
                  </a:lnTo>
                  <a:lnTo>
                    <a:pt x="3292" y="99"/>
                  </a:lnTo>
                  <a:lnTo>
                    <a:pt x="3095" y="1"/>
                  </a:lnTo>
                  <a:lnTo>
                    <a:pt x="2948" y="1"/>
                  </a:lnTo>
                  <a:lnTo>
                    <a:pt x="294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8"/>
            <p:cNvSpPr/>
            <p:nvPr/>
          </p:nvSpPr>
          <p:spPr>
            <a:xfrm>
              <a:off x="7278700" y="130640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8"/>
            <p:cNvSpPr/>
            <p:nvPr/>
          </p:nvSpPr>
          <p:spPr>
            <a:xfrm>
              <a:off x="7205025" y="1404650"/>
              <a:ext cx="176850" cy="165825"/>
            </a:xfrm>
            <a:custGeom>
              <a:avLst/>
              <a:gdLst/>
              <a:ahLst/>
              <a:cxnLst/>
              <a:rect l="l" t="t" r="r" b="b"/>
              <a:pathLst>
                <a:path w="7074" h="6633" extrusionOk="0">
                  <a:moveTo>
                    <a:pt x="5109" y="1"/>
                  </a:moveTo>
                  <a:lnTo>
                    <a:pt x="3341" y="1769"/>
                  </a:lnTo>
                  <a:lnTo>
                    <a:pt x="3144" y="1867"/>
                  </a:lnTo>
                  <a:lnTo>
                    <a:pt x="2948" y="1917"/>
                  </a:lnTo>
                  <a:lnTo>
                    <a:pt x="0" y="1917"/>
                  </a:lnTo>
                  <a:lnTo>
                    <a:pt x="0" y="6632"/>
                  </a:lnTo>
                  <a:lnTo>
                    <a:pt x="1179" y="6632"/>
                  </a:lnTo>
                  <a:lnTo>
                    <a:pt x="1228" y="6141"/>
                  </a:lnTo>
                  <a:lnTo>
                    <a:pt x="1327" y="5699"/>
                  </a:lnTo>
                  <a:lnTo>
                    <a:pt x="1572" y="5306"/>
                  </a:lnTo>
                  <a:lnTo>
                    <a:pt x="1867" y="4962"/>
                  </a:lnTo>
                  <a:lnTo>
                    <a:pt x="2211" y="4667"/>
                  </a:lnTo>
                  <a:lnTo>
                    <a:pt x="2604" y="4471"/>
                  </a:lnTo>
                  <a:lnTo>
                    <a:pt x="3046" y="4324"/>
                  </a:lnTo>
                  <a:lnTo>
                    <a:pt x="3488" y="4274"/>
                  </a:lnTo>
                  <a:lnTo>
                    <a:pt x="3979" y="4324"/>
                  </a:lnTo>
                  <a:lnTo>
                    <a:pt x="4421" y="4471"/>
                  </a:lnTo>
                  <a:lnTo>
                    <a:pt x="4814" y="4667"/>
                  </a:lnTo>
                  <a:lnTo>
                    <a:pt x="5158" y="4962"/>
                  </a:lnTo>
                  <a:lnTo>
                    <a:pt x="5453" y="5306"/>
                  </a:lnTo>
                  <a:lnTo>
                    <a:pt x="5699" y="5699"/>
                  </a:lnTo>
                  <a:lnTo>
                    <a:pt x="5797" y="6141"/>
                  </a:lnTo>
                  <a:lnTo>
                    <a:pt x="5846" y="6632"/>
                  </a:lnTo>
                  <a:lnTo>
                    <a:pt x="6485" y="6632"/>
                  </a:lnTo>
                  <a:lnTo>
                    <a:pt x="6730" y="6583"/>
                  </a:lnTo>
                  <a:lnTo>
                    <a:pt x="6927" y="6436"/>
                  </a:lnTo>
                  <a:lnTo>
                    <a:pt x="7025" y="6239"/>
                  </a:lnTo>
                  <a:lnTo>
                    <a:pt x="7074" y="6043"/>
                  </a:lnTo>
                  <a:lnTo>
                    <a:pt x="7074" y="1327"/>
                  </a:lnTo>
                  <a:lnTo>
                    <a:pt x="7074" y="1180"/>
                  </a:lnTo>
                  <a:lnTo>
                    <a:pt x="6976" y="1032"/>
                  </a:lnTo>
                  <a:lnTo>
                    <a:pt x="6878" y="885"/>
                  </a:lnTo>
                  <a:lnTo>
                    <a:pt x="6730" y="787"/>
                  </a:lnTo>
                  <a:lnTo>
                    <a:pt x="5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8"/>
            <p:cNvSpPr/>
            <p:nvPr/>
          </p:nvSpPr>
          <p:spPr>
            <a:xfrm>
              <a:off x="7205025" y="1404650"/>
              <a:ext cx="176850" cy="165825"/>
            </a:xfrm>
            <a:custGeom>
              <a:avLst/>
              <a:gdLst/>
              <a:ahLst/>
              <a:cxnLst/>
              <a:rect l="l" t="t" r="r" b="b"/>
              <a:pathLst>
                <a:path w="7074" h="6633" fill="none" extrusionOk="0">
                  <a:moveTo>
                    <a:pt x="6730" y="787"/>
                  </a:moveTo>
                  <a:lnTo>
                    <a:pt x="5109" y="1"/>
                  </a:lnTo>
                  <a:lnTo>
                    <a:pt x="3341" y="1769"/>
                  </a:lnTo>
                  <a:lnTo>
                    <a:pt x="3341" y="1769"/>
                  </a:lnTo>
                  <a:lnTo>
                    <a:pt x="3144" y="1867"/>
                  </a:lnTo>
                  <a:lnTo>
                    <a:pt x="2948" y="1917"/>
                  </a:lnTo>
                  <a:lnTo>
                    <a:pt x="0" y="1917"/>
                  </a:lnTo>
                  <a:lnTo>
                    <a:pt x="0" y="6632"/>
                  </a:lnTo>
                  <a:lnTo>
                    <a:pt x="1179" y="6632"/>
                  </a:lnTo>
                  <a:lnTo>
                    <a:pt x="1179" y="6632"/>
                  </a:lnTo>
                  <a:lnTo>
                    <a:pt x="1228" y="6141"/>
                  </a:lnTo>
                  <a:lnTo>
                    <a:pt x="1327" y="5699"/>
                  </a:lnTo>
                  <a:lnTo>
                    <a:pt x="1572" y="5306"/>
                  </a:lnTo>
                  <a:lnTo>
                    <a:pt x="1867" y="4962"/>
                  </a:lnTo>
                  <a:lnTo>
                    <a:pt x="2211" y="4667"/>
                  </a:lnTo>
                  <a:lnTo>
                    <a:pt x="2604" y="4471"/>
                  </a:lnTo>
                  <a:lnTo>
                    <a:pt x="3046" y="4324"/>
                  </a:lnTo>
                  <a:lnTo>
                    <a:pt x="3488" y="4274"/>
                  </a:lnTo>
                  <a:lnTo>
                    <a:pt x="3488" y="4274"/>
                  </a:lnTo>
                  <a:lnTo>
                    <a:pt x="3979" y="4324"/>
                  </a:lnTo>
                  <a:lnTo>
                    <a:pt x="4421" y="4471"/>
                  </a:lnTo>
                  <a:lnTo>
                    <a:pt x="4814" y="4667"/>
                  </a:lnTo>
                  <a:lnTo>
                    <a:pt x="5158" y="4962"/>
                  </a:lnTo>
                  <a:lnTo>
                    <a:pt x="5453" y="5306"/>
                  </a:lnTo>
                  <a:lnTo>
                    <a:pt x="5699" y="5699"/>
                  </a:lnTo>
                  <a:lnTo>
                    <a:pt x="5797" y="6141"/>
                  </a:lnTo>
                  <a:lnTo>
                    <a:pt x="5846" y="6632"/>
                  </a:lnTo>
                  <a:lnTo>
                    <a:pt x="6485" y="6632"/>
                  </a:lnTo>
                  <a:lnTo>
                    <a:pt x="6485" y="6632"/>
                  </a:lnTo>
                  <a:lnTo>
                    <a:pt x="6730" y="6583"/>
                  </a:lnTo>
                  <a:lnTo>
                    <a:pt x="6927" y="6436"/>
                  </a:lnTo>
                  <a:lnTo>
                    <a:pt x="7025" y="6239"/>
                  </a:lnTo>
                  <a:lnTo>
                    <a:pt x="7074" y="6043"/>
                  </a:lnTo>
                  <a:lnTo>
                    <a:pt x="7074" y="1327"/>
                  </a:lnTo>
                  <a:lnTo>
                    <a:pt x="7074" y="1327"/>
                  </a:lnTo>
                  <a:lnTo>
                    <a:pt x="7074" y="1180"/>
                  </a:lnTo>
                  <a:lnTo>
                    <a:pt x="6976" y="1032"/>
                  </a:lnTo>
                  <a:lnTo>
                    <a:pt x="6878" y="885"/>
                  </a:lnTo>
                  <a:lnTo>
                    <a:pt x="6730" y="787"/>
                  </a:lnTo>
                  <a:lnTo>
                    <a:pt x="6730" y="787"/>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8"/>
            <p:cNvSpPr/>
            <p:nvPr/>
          </p:nvSpPr>
          <p:spPr>
            <a:xfrm>
              <a:off x="7373275" y="1424300"/>
              <a:ext cx="25" cy="25"/>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8"/>
            <p:cNvSpPr/>
            <p:nvPr/>
          </p:nvSpPr>
          <p:spPr>
            <a:xfrm>
              <a:off x="7013450" y="1306400"/>
              <a:ext cx="29475" cy="29500"/>
            </a:xfrm>
            <a:custGeom>
              <a:avLst/>
              <a:gdLst/>
              <a:ahLst/>
              <a:cxnLst/>
              <a:rect l="l" t="t" r="r" b="b"/>
              <a:pathLst>
                <a:path w="1179" h="1180" extrusionOk="0">
                  <a:moveTo>
                    <a:pt x="0" y="1"/>
                  </a:moveTo>
                  <a:lnTo>
                    <a:pt x="0" y="1180"/>
                  </a:lnTo>
                  <a:lnTo>
                    <a:pt x="1179" y="1180"/>
                  </a:lnTo>
                  <a:lnTo>
                    <a:pt x="11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8"/>
            <p:cNvSpPr/>
            <p:nvPr/>
          </p:nvSpPr>
          <p:spPr>
            <a:xfrm>
              <a:off x="6955725" y="1306400"/>
              <a:ext cx="146150" cy="146175"/>
            </a:xfrm>
            <a:custGeom>
              <a:avLst/>
              <a:gdLst/>
              <a:ahLst/>
              <a:cxnLst/>
              <a:rect l="l" t="t" r="r" b="b"/>
              <a:pathLst>
                <a:path w="5846" h="5847" extrusionOk="0">
                  <a:moveTo>
                    <a:pt x="0" y="1"/>
                  </a:moveTo>
                  <a:lnTo>
                    <a:pt x="0" y="5847"/>
                  </a:lnTo>
                  <a:lnTo>
                    <a:pt x="5846" y="5847"/>
                  </a:lnTo>
                  <a:lnTo>
                    <a:pt x="5846" y="1"/>
                  </a:lnTo>
                  <a:lnTo>
                    <a:pt x="4667" y="1"/>
                  </a:lnTo>
                  <a:lnTo>
                    <a:pt x="4667" y="1720"/>
                  </a:lnTo>
                  <a:lnTo>
                    <a:pt x="4618" y="1966"/>
                  </a:lnTo>
                  <a:lnTo>
                    <a:pt x="4520" y="2162"/>
                  </a:lnTo>
                  <a:lnTo>
                    <a:pt x="4323" y="2261"/>
                  </a:lnTo>
                  <a:lnTo>
                    <a:pt x="4077" y="2310"/>
                  </a:lnTo>
                  <a:lnTo>
                    <a:pt x="1720" y="2310"/>
                  </a:lnTo>
                  <a:lnTo>
                    <a:pt x="1523" y="2261"/>
                  </a:lnTo>
                  <a:lnTo>
                    <a:pt x="1327" y="2162"/>
                  </a:lnTo>
                  <a:lnTo>
                    <a:pt x="1179" y="1966"/>
                  </a:lnTo>
                  <a:lnTo>
                    <a:pt x="1130" y="1720"/>
                  </a:lnTo>
                  <a:lnTo>
                    <a:pt x="11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8"/>
            <p:cNvSpPr/>
            <p:nvPr/>
          </p:nvSpPr>
          <p:spPr>
            <a:xfrm>
              <a:off x="6955725" y="1306400"/>
              <a:ext cx="146150" cy="146175"/>
            </a:xfrm>
            <a:custGeom>
              <a:avLst/>
              <a:gdLst/>
              <a:ahLst/>
              <a:cxnLst/>
              <a:rect l="l" t="t" r="r" b="b"/>
              <a:pathLst>
                <a:path w="5846" h="5847" fill="none" extrusionOk="0">
                  <a:moveTo>
                    <a:pt x="5846" y="1"/>
                  </a:moveTo>
                  <a:lnTo>
                    <a:pt x="4667" y="1"/>
                  </a:lnTo>
                  <a:lnTo>
                    <a:pt x="4667" y="1720"/>
                  </a:lnTo>
                  <a:lnTo>
                    <a:pt x="4667" y="1720"/>
                  </a:lnTo>
                  <a:lnTo>
                    <a:pt x="4618" y="1966"/>
                  </a:lnTo>
                  <a:lnTo>
                    <a:pt x="4520" y="2162"/>
                  </a:lnTo>
                  <a:lnTo>
                    <a:pt x="4323" y="2261"/>
                  </a:lnTo>
                  <a:lnTo>
                    <a:pt x="4077" y="2310"/>
                  </a:lnTo>
                  <a:lnTo>
                    <a:pt x="1720" y="2310"/>
                  </a:lnTo>
                  <a:lnTo>
                    <a:pt x="1720" y="2310"/>
                  </a:lnTo>
                  <a:lnTo>
                    <a:pt x="1523" y="2261"/>
                  </a:lnTo>
                  <a:lnTo>
                    <a:pt x="1327" y="2162"/>
                  </a:lnTo>
                  <a:lnTo>
                    <a:pt x="1179" y="1966"/>
                  </a:lnTo>
                  <a:lnTo>
                    <a:pt x="1130" y="1720"/>
                  </a:lnTo>
                  <a:lnTo>
                    <a:pt x="1130" y="1"/>
                  </a:lnTo>
                  <a:lnTo>
                    <a:pt x="0" y="1"/>
                  </a:lnTo>
                  <a:lnTo>
                    <a:pt x="0" y="5847"/>
                  </a:lnTo>
                  <a:lnTo>
                    <a:pt x="5846" y="5847"/>
                  </a:lnTo>
                  <a:lnTo>
                    <a:pt x="584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8"/>
            <p:cNvSpPr/>
            <p:nvPr/>
          </p:nvSpPr>
          <p:spPr>
            <a:xfrm>
              <a:off x="7101850" y="1306400"/>
              <a:ext cx="25" cy="25"/>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8"/>
            <p:cNvSpPr/>
            <p:nvPr/>
          </p:nvSpPr>
          <p:spPr>
            <a:xfrm>
              <a:off x="6880800" y="1218000"/>
              <a:ext cx="294775" cy="352475"/>
            </a:xfrm>
            <a:custGeom>
              <a:avLst/>
              <a:gdLst/>
              <a:ahLst/>
              <a:cxnLst/>
              <a:rect l="l" t="t" r="r" b="b"/>
              <a:pathLst>
                <a:path w="11791" h="14099" extrusionOk="0">
                  <a:moveTo>
                    <a:pt x="9432" y="2358"/>
                  </a:moveTo>
                  <a:lnTo>
                    <a:pt x="9678" y="2407"/>
                  </a:lnTo>
                  <a:lnTo>
                    <a:pt x="9875" y="2505"/>
                  </a:lnTo>
                  <a:lnTo>
                    <a:pt x="9973" y="2702"/>
                  </a:lnTo>
                  <a:lnTo>
                    <a:pt x="10022" y="2947"/>
                  </a:lnTo>
                  <a:lnTo>
                    <a:pt x="10022" y="9972"/>
                  </a:lnTo>
                  <a:lnTo>
                    <a:pt x="9973" y="10218"/>
                  </a:lnTo>
                  <a:lnTo>
                    <a:pt x="9875" y="10414"/>
                  </a:lnTo>
                  <a:lnTo>
                    <a:pt x="9678" y="10512"/>
                  </a:lnTo>
                  <a:lnTo>
                    <a:pt x="9432" y="10562"/>
                  </a:lnTo>
                  <a:lnTo>
                    <a:pt x="2408" y="10562"/>
                  </a:lnTo>
                  <a:lnTo>
                    <a:pt x="2162" y="10512"/>
                  </a:lnTo>
                  <a:lnTo>
                    <a:pt x="1966" y="10414"/>
                  </a:lnTo>
                  <a:lnTo>
                    <a:pt x="1867" y="10218"/>
                  </a:lnTo>
                  <a:lnTo>
                    <a:pt x="1818" y="9972"/>
                  </a:lnTo>
                  <a:lnTo>
                    <a:pt x="1818" y="2947"/>
                  </a:lnTo>
                  <a:lnTo>
                    <a:pt x="1867" y="2702"/>
                  </a:lnTo>
                  <a:lnTo>
                    <a:pt x="1966" y="2505"/>
                  </a:lnTo>
                  <a:lnTo>
                    <a:pt x="2162" y="2407"/>
                  </a:lnTo>
                  <a:lnTo>
                    <a:pt x="2408" y="2358"/>
                  </a:lnTo>
                  <a:close/>
                  <a:moveTo>
                    <a:pt x="590" y="0"/>
                  </a:moveTo>
                  <a:lnTo>
                    <a:pt x="345" y="49"/>
                  </a:lnTo>
                  <a:lnTo>
                    <a:pt x="197" y="147"/>
                  </a:lnTo>
                  <a:lnTo>
                    <a:pt x="50" y="344"/>
                  </a:lnTo>
                  <a:lnTo>
                    <a:pt x="1" y="590"/>
                  </a:lnTo>
                  <a:lnTo>
                    <a:pt x="1" y="13509"/>
                  </a:lnTo>
                  <a:lnTo>
                    <a:pt x="50" y="13705"/>
                  </a:lnTo>
                  <a:lnTo>
                    <a:pt x="197" y="13902"/>
                  </a:lnTo>
                  <a:lnTo>
                    <a:pt x="345" y="14049"/>
                  </a:lnTo>
                  <a:lnTo>
                    <a:pt x="590" y="14098"/>
                  </a:lnTo>
                  <a:lnTo>
                    <a:pt x="2408" y="14098"/>
                  </a:lnTo>
                  <a:lnTo>
                    <a:pt x="2457" y="13607"/>
                  </a:lnTo>
                  <a:lnTo>
                    <a:pt x="2555" y="13165"/>
                  </a:lnTo>
                  <a:lnTo>
                    <a:pt x="2801" y="12772"/>
                  </a:lnTo>
                  <a:lnTo>
                    <a:pt x="3095" y="12428"/>
                  </a:lnTo>
                  <a:lnTo>
                    <a:pt x="3439" y="12133"/>
                  </a:lnTo>
                  <a:lnTo>
                    <a:pt x="3832" y="11937"/>
                  </a:lnTo>
                  <a:lnTo>
                    <a:pt x="4274" y="11790"/>
                  </a:lnTo>
                  <a:lnTo>
                    <a:pt x="4717" y="11740"/>
                  </a:lnTo>
                  <a:lnTo>
                    <a:pt x="5208" y="11790"/>
                  </a:lnTo>
                  <a:lnTo>
                    <a:pt x="5650" y="11937"/>
                  </a:lnTo>
                  <a:lnTo>
                    <a:pt x="6043" y="12133"/>
                  </a:lnTo>
                  <a:lnTo>
                    <a:pt x="6387" y="12428"/>
                  </a:lnTo>
                  <a:lnTo>
                    <a:pt x="6681" y="12772"/>
                  </a:lnTo>
                  <a:lnTo>
                    <a:pt x="6878" y="13165"/>
                  </a:lnTo>
                  <a:lnTo>
                    <a:pt x="7025" y="13607"/>
                  </a:lnTo>
                  <a:lnTo>
                    <a:pt x="7074" y="14098"/>
                  </a:lnTo>
                  <a:lnTo>
                    <a:pt x="11790" y="14098"/>
                  </a:lnTo>
                  <a:lnTo>
                    <a:pt x="11790" y="590"/>
                  </a:lnTo>
                  <a:lnTo>
                    <a:pt x="11741" y="344"/>
                  </a:lnTo>
                  <a:lnTo>
                    <a:pt x="11594" y="147"/>
                  </a:lnTo>
                  <a:lnTo>
                    <a:pt x="11446" y="49"/>
                  </a:lnTo>
                  <a:lnTo>
                    <a:pt x="1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8"/>
            <p:cNvSpPr/>
            <p:nvPr/>
          </p:nvSpPr>
          <p:spPr>
            <a:xfrm>
              <a:off x="6880800" y="1218000"/>
              <a:ext cx="294775" cy="352475"/>
            </a:xfrm>
            <a:custGeom>
              <a:avLst/>
              <a:gdLst/>
              <a:ahLst/>
              <a:cxnLst/>
              <a:rect l="l" t="t" r="r" b="b"/>
              <a:pathLst>
                <a:path w="11791" h="14099" fill="none" extrusionOk="0">
                  <a:moveTo>
                    <a:pt x="590" y="14098"/>
                  </a:moveTo>
                  <a:lnTo>
                    <a:pt x="2408" y="14098"/>
                  </a:lnTo>
                  <a:lnTo>
                    <a:pt x="2408" y="14098"/>
                  </a:lnTo>
                  <a:lnTo>
                    <a:pt x="2457" y="13607"/>
                  </a:lnTo>
                  <a:lnTo>
                    <a:pt x="2555" y="13165"/>
                  </a:lnTo>
                  <a:lnTo>
                    <a:pt x="2801" y="12772"/>
                  </a:lnTo>
                  <a:lnTo>
                    <a:pt x="3095" y="12428"/>
                  </a:lnTo>
                  <a:lnTo>
                    <a:pt x="3439" y="12133"/>
                  </a:lnTo>
                  <a:lnTo>
                    <a:pt x="3832" y="11937"/>
                  </a:lnTo>
                  <a:lnTo>
                    <a:pt x="4274" y="11790"/>
                  </a:lnTo>
                  <a:lnTo>
                    <a:pt x="4717" y="11740"/>
                  </a:lnTo>
                  <a:lnTo>
                    <a:pt x="4717" y="11740"/>
                  </a:lnTo>
                  <a:lnTo>
                    <a:pt x="5208" y="11790"/>
                  </a:lnTo>
                  <a:lnTo>
                    <a:pt x="5650" y="11937"/>
                  </a:lnTo>
                  <a:lnTo>
                    <a:pt x="6043" y="12133"/>
                  </a:lnTo>
                  <a:lnTo>
                    <a:pt x="6387" y="12428"/>
                  </a:lnTo>
                  <a:lnTo>
                    <a:pt x="6681" y="12772"/>
                  </a:lnTo>
                  <a:lnTo>
                    <a:pt x="6878" y="13165"/>
                  </a:lnTo>
                  <a:lnTo>
                    <a:pt x="7025" y="13607"/>
                  </a:lnTo>
                  <a:lnTo>
                    <a:pt x="7074" y="14098"/>
                  </a:lnTo>
                  <a:lnTo>
                    <a:pt x="11790" y="14098"/>
                  </a:lnTo>
                  <a:lnTo>
                    <a:pt x="11790" y="590"/>
                  </a:lnTo>
                  <a:lnTo>
                    <a:pt x="11790" y="590"/>
                  </a:lnTo>
                  <a:lnTo>
                    <a:pt x="11741" y="344"/>
                  </a:lnTo>
                  <a:lnTo>
                    <a:pt x="11594" y="147"/>
                  </a:lnTo>
                  <a:lnTo>
                    <a:pt x="11446" y="49"/>
                  </a:lnTo>
                  <a:lnTo>
                    <a:pt x="11201" y="0"/>
                  </a:lnTo>
                  <a:lnTo>
                    <a:pt x="590" y="0"/>
                  </a:lnTo>
                  <a:lnTo>
                    <a:pt x="590" y="0"/>
                  </a:lnTo>
                  <a:lnTo>
                    <a:pt x="345" y="49"/>
                  </a:lnTo>
                  <a:lnTo>
                    <a:pt x="197" y="147"/>
                  </a:lnTo>
                  <a:lnTo>
                    <a:pt x="50" y="344"/>
                  </a:lnTo>
                  <a:lnTo>
                    <a:pt x="1" y="590"/>
                  </a:lnTo>
                  <a:lnTo>
                    <a:pt x="1" y="13509"/>
                  </a:lnTo>
                  <a:lnTo>
                    <a:pt x="1" y="13509"/>
                  </a:lnTo>
                  <a:lnTo>
                    <a:pt x="50" y="13705"/>
                  </a:lnTo>
                  <a:lnTo>
                    <a:pt x="197" y="13902"/>
                  </a:lnTo>
                  <a:lnTo>
                    <a:pt x="345" y="14049"/>
                  </a:lnTo>
                  <a:lnTo>
                    <a:pt x="590" y="14098"/>
                  </a:lnTo>
                  <a:lnTo>
                    <a:pt x="590" y="14098"/>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8"/>
            <p:cNvSpPr/>
            <p:nvPr/>
          </p:nvSpPr>
          <p:spPr>
            <a:xfrm>
              <a:off x="6926250" y="1276925"/>
              <a:ext cx="205100" cy="205125"/>
            </a:xfrm>
            <a:custGeom>
              <a:avLst/>
              <a:gdLst/>
              <a:ahLst/>
              <a:cxnLst/>
              <a:rect l="l" t="t" r="r" b="b"/>
              <a:pathLst>
                <a:path w="8204" h="8205" fill="none" extrusionOk="0">
                  <a:moveTo>
                    <a:pt x="0" y="590"/>
                  </a:moveTo>
                  <a:lnTo>
                    <a:pt x="0" y="590"/>
                  </a:lnTo>
                  <a:lnTo>
                    <a:pt x="49" y="345"/>
                  </a:lnTo>
                  <a:lnTo>
                    <a:pt x="148" y="148"/>
                  </a:lnTo>
                  <a:lnTo>
                    <a:pt x="344" y="50"/>
                  </a:lnTo>
                  <a:lnTo>
                    <a:pt x="590" y="1"/>
                  </a:lnTo>
                  <a:lnTo>
                    <a:pt x="7614" y="1"/>
                  </a:lnTo>
                  <a:lnTo>
                    <a:pt x="7614" y="1"/>
                  </a:lnTo>
                  <a:lnTo>
                    <a:pt x="7860" y="50"/>
                  </a:lnTo>
                  <a:lnTo>
                    <a:pt x="8057" y="148"/>
                  </a:lnTo>
                  <a:lnTo>
                    <a:pt x="8155" y="345"/>
                  </a:lnTo>
                  <a:lnTo>
                    <a:pt x="8204" y="590"/>
                  </a:lnTo>
                  <a:lnTo>
                    <a:pt x="8204" y="7615"/>
                  </a:lnTo>
                  <a:lnTo>
                    <a:pt x="8204" y="7615"/>
                  </a:lnTo>
                  <a:lnTo>
                    <a:pt x="8155" y="7861"/>
                  </a:lnTo>
                  <a:lnTo>
                    <a:pt x="8057" y="8057"/>
                  </a:lnTo>
                  <a:lnTo>
                    <a:pt x="7860" y="8155"/>
                  </a:lnTo>
                  <a:lnTo>
                    <a:pt x="7614" y="8205"/>
                  </a:lnTo>
                  <a:lnTo>
                    <a:pt x="590" y="8205"/>
                  </a:lnTo>
                  <a:lnTo>
                    <a:pt x="590" y="8205"/>
                  </a:lnTo>
                  <a:lnTo>
                    <a:pt x="344" y="8155"/>
                  </a:lnTo>
                  <a:lnTo>
                    <a:pt x="148" y="8057"/>
                  </a:lnTo>
                  <a:lnTo>
                    <a:pt x="49" y="7861"/>
                  </a:lnTo>
                  <a:lnTo>
                    <a:pt x="0" y="7615"/>
                  </a:lnTo>
                  <a:lnTo>
                    <a:pt x="0" y="59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8"/>
            <p:cNvSpPr/>
            <p:nvPr/>
          </p:nvSpPr>
          <p:spPr>
            <a:xfrm>
              <a:off x="6926250" y="1291675"/>
              <a:ext cx="25" cy="25"/>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61618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DB8FA0-FE49-DB54-6E38-AE9FE7806137}"/>
              </a:ext>
            </a:extLst>
          </p:cNvPr>
          <p:cNvSpPr>
            <a:spLocks noGrp="1"/>
          </p:cNvSpPr>
          <p:nvPr>
            <p:ph type="title"/>
          </p:nvPr>
        </p:nvSpPr>
        <p:spPr>
          <a:xfrm>
            <a:off x="3440473" y="211771"/>
            <a:ext cx="4314900" cy="648300"/>
          </a:xfrm>
        </p:spPr>
        <p:txBody>
          <a:bodyPr/>
          <a:lstStyle/>
          <a:p>
            <a:r>
              <a:rPr lang="en-US" sz="2400" dirty="0"/>
              <a:t>Homepage</a:t>
            </a:r>
          </a:p>
        </p:txBody>
      </p:sp>
      <p:pic>
        <p:nvPicPr>
          <p:cNvPr id="5" name="Picture 4">
            <a:extLst>
              <a:ext uri="{FF2B5EF4-FFF2-40B4-BE49-F238E27FC236}">
                <a16:creationId xmlns:a16="http://schemas.microsoft.com/office/drawing/2014/main" id="{56BDECAE-5447-A0AF-B218-DB50824CBE92}"/>
              </a:ext>
            </a:extLst>
          </p:cNvPr>
          <p:cNvPicPr>
            <a:picLocks noChangeAspect="1"/>
          </p:cNvPicPr>
          <p:nvPr/>
        </p:nvPicPr>
        <p:blipFill>
          <a:blip r:embed="rId2"/>
          <a:stretch>
            <a:fillRect/>
          </a:stretch>
        </p:blipFill>
        <p:spPr>
          <a:xfrm>
            <a:off x="652127" y="860071"/>
            <a:ext cx="7499268" cy="381438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20310111"/>
      </p:ext>
    </p:extLst>
  </p:cSld>
  <p:clrMapOvr>
    <a:masterClrMapping/>
  </p:clrMapOvr>
</p:sld>
</file>

<file path=ppt/theme/theme1.xml><?xml version="1.0" encoding="utf-8"?>
<a:theme xmlns:a="http://schemas.openxmlformats.org/drawingml/2006/main" name="Packaging and Shipping Business Plan by Slidesgo">
  <a:themeElements>
    <a:clrScheme name="Simple Light">
      <a:dk1>
        <a:srgbClr val="3F3D3D"/>
      </a:dk1>
      <a:lt1>
        <a:srgbClr val="C9C3C3"/>
      </a:lt1>
      <a:dk2>
        <a:srgbClr val="E0DDDD"/>
      </a:dk2>
      <a:lt2>
        <a:srgbClr val="313030"/>
      </a:lt2>
      <a:accent1>
        <a:srgbClr val="FFFFFF"/>
      </a:accent1>
      <a:accent2>
        <a:srgbClr val="FFFFFF"/>
      </a:accent2>
      <a:accent3>
        <a:srgbClr val="FFFFFF"/>
      </a:accent3>
      <a:accent4>
        <a:srgbClr val="FFFFFF"/>
      </a:accent4>
      <a:accent5>
        <a:srgbClr val="FFFFFF"/>
      </a:accent5>
      <a:accent6>
        <a:srgbClr val="FFFFFF"/>
      </a:accent6>
      <a:hlink>
        <a:srgbClr val="3F3D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TotalTime>
  <Words>1754</Words>
  <Application>Microsoft Office PowerPoint</Application>
  <PresentationFormat>On-screen Show (16:9)</PresentationFormat>
  <Paragraphs>317</Paragraphs>
  <Slides>49</Slides>
  <Notes>43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Open Sans</vt:lpstr>
      <vt:lpstr>Hind</vt:lpstr>
      <vt:lpstr>Roboto Condensed Light</vt:lpstr>
      <vt:lpstr>Söhne</vt:lpstr>
      <vt:lpstr>Arial</vt:lpstr>
      <vt:lpstr>Consolas</vt:lpstr>
      <vt:lpstr>Montserrat ExtraBold</vt:lpstr>
      <vt:lpstr>Montserrat Black</vt:lpstr>
      <vt:lpstr>Hind Medium</vt:lpstr>
      <vt:lpstr>Packaging and Shipping Business Plan by Slidesgo</vt:lpstr>
      <vt:lpstr>UPS project</vt:lpstr>
      <vt:lpstr>02</vt:lpstr>
      <vt:lpstr>Introduction</vt:lpstr>
      <vt:lpstr>What application does?</vt:lpstr>
      <vt:lpstr>Database connection</vt:lpstr>
      <vt:lpstr>Database connection</vt:lpstr>
      <vt:lpstr>Website Integration</vt:lpstr>
      <vt:lpstr>Website Integration</vt:lpstr>
      <vt:lpstr>Homepage</vt:lpstr>
      <vt:lpstr>Package Status</vt:lpstr>
      <vt:lpstr>Package Not found</vt:lpstr>
      <vt:lpstr>Rating</vt:lpstr>
      <vt:lpstr>Contact Us</vt:lpstr>
      <vt:lpstr>Driver Detection</vt:lpstr>
      <vt:lpstr>Driver Detection</vt:lpstr>
      <vt:lpstr>Passiac County</vt:lpstr>
      <vt:lpstr>Driver , Package , UPS store</vt:lpstr>
      <vt:lpstr>Conclusion</vt:lpstr>
      <vt:lpstr>Conclusion</vt:lpstr>
      <vt:lpstr>Our team</vt:lpstr>
      <vt:lpstr>Our team</vt:lpstr>
      <vt:lpstr>Thanks!</vt:lpstr>
      <vt:lpstr>Contents of this template</vt:lpstr>
      <vt:lpstr>Market trends</vt:lpstr>
      <vt:lpstr>Problem vs. solution</vt:lpstr>
      <vt:lpstr>Them vs. us</vt:lpstr>
      <vt:lpstr>Mercury</vt:lpstr>
      <vt:lpstr>Customer target</vt:lpstr>
      <vt:lpstr>Our offices</vt:lpstr>
      <vt:lpstr>Market behaviour</vt:lpstr>
      <vt:lpstr>Competitor analysis</vt:lpstr>
      <vt:lpstr>A picture always reinforces the concept</vt:lpstr>
      <vt:lpstr>Very low prices</vt:lpstr>
      <vt:lpstr>Break-even analysis</vt:lpstr>
      <vt:lpstr>Awesome words</vt:lpstr>
      <vt:lpstr>Basic</vt:lpstr>
      <vt:lpstr>Sales and distribution</vt:lpstr>
      <vt:lpstr>Advertising &amp; promotion</vt:lpstr>
      <vt:lpstr>150,000</vt:lpstr>
      <vt:lpstr>Organization chart</vt:lpstr>
      <vt:lpstr>Our partners</vt:lpstr>
      <vt:lpstr>A picture is worth a thousand words</vt:lpstr>
      <vt:lpstr>Our process</vt:lpstr>
      <vt:lpstr>Predicted growth</vt:lpstr>
      <vt:lpstr>Balance sheet</vt:lpstr>
      <vt:lpstr>Mobile app</vt:lpstr>
      <vt:lpstr>Delivery icon pack</vt:lpstr>
      <vt:lpstr>Alternative resources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UPS project</dc:title>
  <cp:lastModifiedBy>Mullane,Aksarapuk</cp:lastModifiedBy>
  <cp:revision>2</cp:revision>
  <dcterms:modified xsi:type="dcterms:W3CDTF">2023-05-12T15:50:15Z</dcterms:modified>
</cp:coreProperties>
</file>