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39A8C-8EB9-9CE3-D54E-A1E1BDF009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63DABB-AB62-CA01-F234-ABD728EBD6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55DC1-9F7D-892A-CA16-B4B1CCA83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1A0F2-641E-4C83-AE28-91CF2574346D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84494-EFA0-CF3F-3383-D3D98E9CE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3F690-8CEE-26D2-A448-D39CB602A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CB2DC-DCE5-49E7-9FF2-1BD9811F2F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81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E9605-2E76-E614-54CB-70535F4B7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312A2D-2EB5-D641-3D00-58472FBA2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45AC3-9355-BC07-C708-A11FC655C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1A0F2-641E-4C83-AE28-91CF2574346D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DE19B-18DA-55E0-0F69-5E25BF980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B016B-7A83-4970-0245-D56264875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CB2DC-DCE5-49E7-9FF2-1BD9811F2F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2169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418DDA-124D-51C0-180A-AF65B2126C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2C8B7E-6DC8-F83F-3420-0CD25ACD20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47AAD-CC2B-7623-2338-E7862454F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1A0F2-641E-4C83-AE28-91CF2574346D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F0A3F-9F21-5BE4-13E7-19C4A6D66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FFB73-4A46-7CFC-C282-67D2318BE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CB2DC-DCE5-49E7-9FF2-1BD9811F2F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211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5CB60-B2B1-D8DD-0432-F487B1EAB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3442C-4B80-E972-94FC-E9C75E566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06A71-B7F9-54C1-E97D-65D7D19E4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1A0F2-641E-4C83-AE28-91CF2574346D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6218A-DF0C-B048-327A-D71704B88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81576-9EE7-EF3F-5196-B80179CA7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CB2DC-DCE5-49E7-9FF2-1BD9811F2F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613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AD51A-F3D7-A92C-96CF-3D34F46B1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53222-4BF6-6F30-8AD8-72564943A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1D8E9-CEC6-1608-6B22-739510756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1A0F2-641E-4C83-AE28-91CF2574346D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B0545-AB9D-91CD-1743-E6BC3958F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1BDB1-78D2-5617-E3A6-E8D79745B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CB2DC-DCE5-49E7-9FF2-1BD9811F2F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363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16D70-84E0-FD1E-97FC-4788EC664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0F895-447D-D8B3-3603-77799FBC48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B5B355-EB9E-2FB8-86A6-720B30AEC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D6794-12E1-2DBD-8DCC-07655A736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1A0F2-641E-4C83-AE28-91CF2574346D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0CDB0-6EA1-A962-09C5-FA16728EE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9201F-1053-50AC-9992-634ED4465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CB2DC-DCE5-49E7-9FF2-1BD9811F2F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64C03-B016-C26D-85F8-1D539DA57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32143-A7D4-7064-1DCD-8B94D7AB2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247625-00E6-DFB0-623B-317CC3AE6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DEF46D-D543-2F0A-46C0-85A6E1B9B5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F747B6-29CE-6A24-7392-F1DE8C59FD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677987-A580-BB70-DCE8-952F320DC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1A0F2-641E-4C83-AE28-91CF2574346D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4D71E1-59B9-9A0D-9235-5FC5B3DB1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5F9BEF-28C5-7C39-2338-961B80D6A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CB2DC-DCE5-49E7-9FF2-1BD9811F2F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983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81771-BBAF-1282-6A42-F5D3EB282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92080E-2800-AFB9-790F-180CA3E53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1A0F2-641E-4C83-AE28-91CF2574346D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A93D66-3473-7791-EEE0-CF8B183B8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B42411-3156-E7D4-5F8F-D76F1447C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CB2DC-DCE5-49E7-9FF2-1BD9811F2F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453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E923C3-74F7-0273-7583-6C8890DDF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1A0F2-641E-4C83-AE28-91CF2574346D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7BECE5-8550-6A76-1CB8-FBFC220FF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07637-7A18-B01A-1A3B-C1E6B9722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CB2DC-DCE5-49E7-9FF2-1BD9811F2F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387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18ACF-3017-9B04-FBFD-AD26FE273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FF177-1988-1C12-206A-28AA070FE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F2B341-F998-A7BC-A04F-189D6AE01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349D8-042E-DA53-BFB9-3C67E2FC2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1A0F2-641E-4C83-AE28-91CF2574346D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0C7982-91A0-A842-8CFC-2158F50D0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36FF5-736D-30B8-9FE4-817DDAC1A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CB2DC-DCE5-49E7-9FF2-1BD9811F2F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289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5A4FF-32DF-D8DD-CFBD-69CA81E4B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922549-7063-3BE0-A7AF-1F1E8D4A5E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B58720-CB61-68C1-0751-DE76728AA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7047DB-6F77-EA5C-AF44-656C7F60A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1A0F2-641E-4C83-AE28-91CF2574346D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2F42B0-3FE6-D6C5-F640-460460DC5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1D93A9-E248-7D44-65BA-05DE4AD2F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CB2DC-DCE5-49E7-9FF2-1BD9811F2F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8524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1BF3FA-0E2E-B2AB-4F36-4FC0E30BB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C6485-2744-DA21-CF54-B8270FB29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0EF27-2FE2-74F7-3CB9-C9E574A5F2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B1A0F2-641E-4C83-AE28-91CF2574346D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56FE6-40FC-8CB7-5EA5-E1F9A9CD8B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290F5-326A-D015-057B-220BC5887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2CB2DC-DCE5-49E7-9FF2-1BD9811F2F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26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3.png"/><Relationship Id="rId5" Type="http://schemas.openxmlformats.org/officeDocument/2006/relationships/image" Target="../media/image15.png"/><Relationship Id="rId10" Type="http://schemas.openxmlformats.org/officeDocument/2006/relationships/image" Target="../media/image22.png"/><Relationship Id="rId4" Type="http://schemas.openxmlformats.org/officeDocument/2006/relationships/image" Target="../media/image14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843EF6-6F61-2653-88AD-61B792B13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532" y="1272193"/>
            <a:ext cx="7574936" cy="51591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56D103-84FB-5827-DE35-2400FA7118A2}"/>
              </a:ext>
            </a:extLst>
          </p:cNvPr>
          <p:cNvSpPr txBox="1"/>
          <p:nvPr/>
        </p:nvSpPr>
        <p:spPr>
          <a:xfrm>
            <a:off x="2831690" y="1355607"/>
            <a:ext cx="286118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a-DK" sz="1800" dirty="0">
                <a:effectLst/>
                <a:latin typeface="Calibri" panose="020F0502020204030204" pitchFamily="34" charset="0"/>
              </a:rPr>
              <a:t>{B} : Base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a-DK" sz="1800" dirty="0">
                <a:effectLst/>
                <a:latin typeface="Calibri" panose="020F0502020204030204" pitchFamily="34" charset="0"/>
              </a:rPr>
              <a:t>{TCP} : Tool center point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a-DK" sz="1800" dirty="0">
                <a:effectLst/>
                <a:latin typeface="Calibri" panose="020F0502020204030204" pitchFamily="34" charset="0"/>
              </a:rPr>
              <a:t>{WS} : Work Space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a-DK" sz="1800" dirty="0">
                <a:effectLst/>
                <a:latin typeface="Calibri" panose="020F0502020204030204" pitchFamily="34" charset="0"/>
              </a:rPr>
              <a:t>{C} : Camera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da-DK" sz="1800" dirty="0">
                <a:effectLst/>
                <a:latin typeface="Calibri" panose="020F0502020204030204" pitchFamily="34" charset="0"/>
              </a:rPr>
              <a:t>{CB} : Checker board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6776D1ED-D866-F1E9-ED89-6AF492206087}"/>
              </a:ext>
            </a:extLst>
          </p:cNvPr>
          <p:cNvCxnSpPr>
            <a:cxnSpLocks/>
          </p:cNvCxnSpPr>
          <p:nvPr/>
        </p:nvCxnSpPr>
        <p:spPr>
          <a:xfrm flipV="1">
            <a:off x="4074160" y="4155477"/>
            <a:ext cx="1486061" cy="1430330"/>
          </a:xfrm>
          <a:prstGeom prst="curved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6984F4-B2D9-F7EE-499D-95BB49A070D8}"/>
              </a:ext>
            </a:extLst>
          </p:cNvPr>
          <p:cNvCxnSpPr>
            <a:cxnSpLocks/>
          </p:cNvCxnSpPr>
          <p:nvPr/>
        </p:nvCxnSpPr>
        <p:spPr>
          <a:xfrm>
            <a:off x="1360787" y="4587239"/>
            <a:ext cx="0" cy="91515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D09C15A-59D8-0C10-958D-3527CCEA500D}"/>
              </a:ext>
            </a:extLst>
          </p:cNvPr>
          <p:cNvCxnSpPr>
            <a:cxnSpLocks/>
          </p:cNvCxnSpPr>
          <p:nvPr/>
        </p:nvCxnSpPr>
        <p:spPr>
          <a:xfrm flipV="1">
            <a:off x="1360787" y="4155477"/>
            <a:ext cx="554089" cy="43176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8567A1D-5526-B281-4383-154A27C16744}"/>
              </a:ext>
            </a:extLst>
          </p:cNvPr>
          <p:cNvCxnSpPr>
            <a:cxnSpLocks/>
          </p:cNvCxnSpPr>
          <p:nvPr/>
        </p:nvCxnSpPr>
        <p:spPr>
          <a:xfrm flipH="1" flipV="1">
            <a:off x="660399" y="4226560"/>
            <a:ext cx="700390" cy="3606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F707703-F5D6-D43F-7722-DA8F11336D55}"/>
              </a:ext>
            </a:extLst>
          </p:cNvPr>
          <p:cNvCxnSpPr>
            <a:cxnSpLocks/>
          </p:cNvCxnSpPr>
          <p:nvPr/>
        </p:nvCxnSpPr>
        <p:spPr>
          <a:xfrm flipV="1">
            <a:off x="3912089" y="4720450"/>
            <a:ext cx="0" cy="91515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267ED9F-E643-50D7-AA71-EAAF6872924C}"/>
              </a:ext>
            </a:extLst>
          </p:cNvPr>
          <p:cNvCxnSpPr>
            <a:cxnSpLocks/>
          </p:cNvCxnSpPr>
          <p:nvPr/>
        </p:nvCxnSpPr>
        <p:spPr>
          <a:xfrm flipV="1">
            <a:off x="3912089" y="5178026"/>
            <a:ext cx="500510" cy="45757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4E06D85-3C66-3C53-8F08-BEBFAD342214}"/>
              </a:ext>
            </a:extLst>
          </p:cNvPr>
          <p:cNvCxnSpPr>
            <a:cxnSpLocks/>
          </p:cNvCxnSpPr>
          <p:nvPr/>
        </p:nvCxnSpPr>
        <p:spPr>
          <a:xfrm>
            <a:off x="3912088" y="5635603"/>
            <a:ext cx="700389" cy="3606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7ADAC1B-D76F-66D0-ED72-15B3FE331B77}"/>
                  </a:ext>
                </a:extLst>
              </p:cNvPr>
              <p:cNvSpPr txBox="1"/>
              <p:nvPr/>
            </p:nvSpPr>
            <p:spPr>
              <a:xfrm>
                <a:off x="3440636" y="5349357"/>
                <a:ext cx="3845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7ADAC1B-D76F-66D0-ED72-15B3FE331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636" y="5349357"/>
                <a:ext cx="384529" cy="276999"/>
              </a:xfrm>
              <a:prstGeom prst="rect">
                <a:avLst/>
              </a:prstGeom>
              <a:blipFill>
                <a:blip r:embed="rId3"/>
                <a:stretch>
                  <a:fillRect l="-22222" t="-4444" r="-23810" b="-3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F13D3B6-25F1-6983-34FB-7DB60740B968}"/>
              </a:ext>
            </a:extLst>
          </p:cNvPr>
          <p:cNvCxnSpPr>
            <a:cxnSpLocks/>
          </p:cNvCxnSpPr>
          <p:nvPr/>
        </p:nvCxnSpPr>
        <p:spPr>
          <a:xfrm>
            <a:off x="5780387" y="4018387"/>
            <a:ext cx="0" cy="91515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28ABF02-ACC4-15BE-81BD-555387E36982}"/>
              </a:ext>
            </a:extLst>
          </p:cNvPr>
          <p:cNvCxnSpPr>
            <a:cxnSpLocks/>
          </p:cNvCxnSpPr>
          <p:nvPr/>
        </p:nvCxnSpPr>
        <p:spPr>
          <a:xfrm flipV="1">
            <a:off x="5780387" y="3586625"/>
            <a:ext cx="554089" cy="43176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74FBBCB-A231-36E3-D407-C5E333CEB7F2}"/>
              </a:ext>
            </a:extLst>
          </p:cNvPr>
          <p:cNvCxnSpPr>
            <a:cxnSpLocks/>
          </p:cNvCxnSpPr>
          <p:nvPr/>
        </p:nvCxnSpPr>
        <p:spPr>
          <a:xfrm flipH="1" flipV="1">
            <a:off x="5079999" y="3657708"/>
            <a:ext cx="700390" cy="3606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E72039A-152A-0B6D-DC50-F1A20AAD6B87}"/>
                  </a:ext>
                </a:extLst>
              </p:cNvPr>
              <p:cNvSpPr txBox="1"/>
              <p:nvPr/>
            </p:nvSpPr>
            <p:spPr>
              <a:xfrm>
                <a:off x="5757683" y="3274084"/>
                <a:ext cx="6500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𝑇𝐶𝑃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E72039A-152A-0B6D-DC50-F1A20AAD6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683" y="3274084"/>
                <a:ext cx="650050" cy="276999"/>
              </a:xfrm>
              <a:prstGeom prst="rect">
                <a:avLst/>
              </a:prstGeom>
              <a:blipFill>
                <a:blip r:embed="rId4"/>
                <a:stretch>
                  <a:fillRect l="-14151" t="-2174" r="-14151" b="-369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78E2677-35C9-4955-A04D-A1A59331C822}"/>
                  </a:ext>
                </a:extLst>
              </p:cNvPr>
              <p:cNvSpPr txBox="1"/>
              <p:nvPr/>
            </p:nvSpPr>
            <p:spPr>
              <a:xfrm>
                <a:off x="4832643" y="4853019"/>
                <a:ext cx="518668" cy="2843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𝑇𝐶𝑃</m:t>
                          </m:r>
                        </m:sub>
                        <m:sup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sPre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78E2677-35C9-4955-A04D-A1A59331C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643" y="4853019"/>
                <a:ext cx="518668" cy="284373"/>
              </a:xfrm>
              <a:prstGeom prst="rect">
                <a:avLst/>
              </a:prstGeom>
              <a:blipFill>
                <a:blip r:embed="rId5"/>
                <a:stretch>
                  <a:fillRect l="-4706" t="-4255" r="-10588" b="-170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B85A21A-284C-CB26-6E37-552D47E283AB}"/>
              </a:ext>
            </a:extLst>
          </p:cNvPr>
          <p:cNvCxnSpPr>
            <a:cxnSpLocks/>
          </p:cNvCxnSpPr>
          <p:nvPr/>
        </p:nvCxnSpPr>
        <p:spPr>
          <a:xfrm>
            <a:off x="6728131" y="5137392"/>
            <a:ext cx="0" cy="91515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07AD515-B072-A73F-6352-56A27E24A30F}"/>
              </a:ext>
            </a:extLst>
          </p:cNvPr>
          <p:cNvCxnSpPr>
            <a:cxnSpLocks/>
          </p:cNvCxnSpPr>
          <p:nvPr/>
        </p:nvCxnSpPr>
        <p:spPr>
          <a:xfrm>
            <a:off x="6728131" y="5137392"/>
            <a:ext cx="800429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  <a:effectLst>
            <a:softEdge rad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4B0A770-14CB-29CA-B976-6E3969E217A0}"/>
              </a:ext>
            </a:extLst>
          </p:cNvPr>
          <p:cNvCxnSpPr>
            <a:cxnSpLocks/>
          </p:cNvCxnSpPr>
          <p:nvPr/>
        </p:nvCxnSpPr>
        <p:spPr>
          <a:xfrm flipV="1">
            <a:off x="6728133" y="5044543"/>
            <a:ext cx="324523" cy="928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91828D4-7026-749B-FA49-147F9F058565}"/>
                  </a:ext>
                </a:extLst>
              </p:cNvPr>
              <p:cNvSpPr txBox="1"/>
              <p:nvPr/>
            </p:nvSpPr>
            <p:spPr>
              <a:xfrm>
                <a:off x="6064364" y="5275975"/>
                <a:ext cx="5719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𝑊𝑆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91828D4-7026-749B-FA49-147F9F058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4364" y="5275975"/>
                <a:ext cx="571951" cy="276999"/>
              </a:xfrm>
              <a:prstGeom prst="rect">
                <a:avLst/>
              </a:prstGeom>
              <a:blipFill>
                <a:blip r:embed="rId6"/>
                <a:stretch>
                  <a:fillRect l="-15957" t="-2174" r="-14894" b="-369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128E0B99-45A7-B6EB-DC3E-57A9EDCC751B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34480" y="4280725"/>
            <a:ext cx="1088556" cy="706045"/>
          </a:xfrm>
          <a:prstGeom prst="curvedConnector3">
            <a:avLst>
              <a:gd name="adj1" fmla="val 95734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E3F645B-33A0-8571-9746-090AE3DE1854}"/>
                  </a:ext>
                </a:extLst>
              </p:cNvPr>
              <p:cNvSpPr txBox="1"/>
              <p:nvPr/>
            </p:nvSpPr>
            <p:spPr>
              <a:xfrm>
                <a:off x="6091005" y="4651887"/>
                <a:ext cx="518667" cy="2856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𝑊𝑆</m:t>
                          </m:r>
                        </m:sub>
                        <m:sup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𝑇𝐶𝑃</m:t>
                          </m:r>
                        </m:sup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sPre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E3F645B-33A0-8571-9746-090AE3DE1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1005" y="4651887"/>
                <a:ext cx="518667" cy="285656"/>
              </a:xfrm>
              <a:prstGeom prst="rect">
                <a:avLst/>
              </a:prstGeom>
              <a:blipFill>
                <a:blip r:embed="rId7"/>
                <a:stretch>
                  <a:fillRect l="-3529" t="-2128" r="-11765" b="-191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C9D3166-8282-F327-76B2-128CE0F95FE9}"/>
              </a:ext>
            </a:extLst>
          </p:cNvPr>
          <p:cNvCxnSpPr>
            <a:cxnSpLocks/>
          </p:cNvCxnSpPr>
          <p:nvPr/>
        </p:nvCxnSpPr>
        <p:spPr>
          <a:xfrm>
            <a:off x="7768817" y="5137392"/>
            <a:ext cx="0" cy="91515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972DE35-F7D7-EAA6-C5A4-BF22AB9AACBE}"/>
              </a:ext>
            </a:extLst>
          </p:cNvPr>
          <p:cNvCxnSpPr>
            <a:cxnSpLocks/>
          </p:cNvCxnSpPr>
          <p:nvPr/>
        </p:nvCxnSpPr>
        <p:spPr>
          <a:xfrm>
            <a:off x="7768817" y="5137392"/>
            <a:ext cx="800429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  <a:effectLst>
            <a:softEdge rad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0C56901-CF92-1530-15D1-6090A895E259}"/>
              </a:ext>
            </a:extLst>
          </p:cNvPr>
          <p:cNvCxnSpPr>
            <a:cxnSpLocks/>
          </p:cNvCxnSpPr>
          <p:nvPr/>
        </p:nvCxnSpPr>
        <p:spPr>
          <a:xfrm flipV="1">
            <a:off x="7768819" y="5044543"/>
            <a:ext cx="324523" cy="928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A1E2943-D29C-32E0-93C1-69AC8104EC0C}"/>
                  </a:ext>
                </a:extLst>
              </p:cNvPr>
              <p:cNvSpPr txBox="1"/>
              <p:nvPr/>
            </p:nvSpPr>
            <p:spPr>
              <a:xfrm>
                <a:off x="8042562" y="5225394"/>
                <a:ext cx="5223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𝐶𝐵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A1E2943-D29C-32E0-93C1-69AC8104E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2562" y="5225394"/>
                <a:ext cx="522387" cy="276999"/>
              </a:xfrm>
              <a:prstGeom prst="rect">
                <a:avLst/>
              </a:prstGeom>
              <a:blipFill>
                <a:blip r:embed="rId8"/>
                <a:stretch>
                  <a:fillRect l="-16279" t="-2174" r="-17442" b="-369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FD247888-9DD3-443B-6EA8-7629A35E81D8}"/>
              </a:ext>
            </a:extLst>
          </p:cNvPr>
          <p:cNvGrpSpPr/>
          <p:nvPr/>
        </p:nvGrpSpPr>
        <p:grpSpPr>
          <a:xfrm rot="1575445">
            <a:off x="7588695" y="2366950"/>
            <a:ext cx="1254477" cy="1346916"/>
            <a:chOff x="7655559" y="2496489"/>
            <a:chExt cx="1254477" cy="1346916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DFE0A242-C35E-3AB4-8699-CA2BB3D38613}"/>
                </a:ext>
              </a:extLst>
            </p:cNvPr>
            <p:cNvCxnSpPr>
              <a:cxnSpLocks/>
            </p:cNvCxnSpPr>
            <p:nvPr/>
          </p:nvCxnSpPr>
          <p:spPr>
            <a:xfrm>
              <a:off x="8355947" y="2928251"/>
              <a:ext cx="0" cy="915154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F820D51B-3DFE-5193-FFCD-5274B8CB52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55947" y="2496489"/>
              <a:ext cx="554089" cy="431762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5EB98566-F5B1-1582-4970-C14F4C635B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55559" y="2567572"/>
              <a:ext cx="700390" cy="36068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981061F6-4CB3-B0B9-A918-98C010FD5C88}"/>
              </a:ext>
            </a:extLst>
          </p:cNvPr>
          <p:cNvCxnSpPr>
            <a:cxnSpLocks/>
          </p:cNvCxnSpPr>
          <p:nvPr/>
        </p:nvCxnSpPr>
        <p:spPr>
          <a:xfrm rot="5400000">
            <a:off x="6513560" y="3209776"/>
            <a:ext cx="2079038" cy="1557218"/>
          </a:xfrm>
          <a:prstGeom prst="curved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E91C015-B446-7F51-6FE3-405F0105159D}"/>
                  </a:ext>
                </a:extLst>
              </p:cNvPr>
              <p:cNvSpPr txBox="1"/>
              <p:nvPr/>
            </p:nvSpPr>
            <p:spPr>
              <a:xfrm>
                <a:off x="7931241" y="1965263"/>
                <a:ext cx="3740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E91C015-B446-7F51-6FE3-405F01051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1241" y="1965263"/>
                <a:ext cx="374013" cy="276999"/>
              </a:xfrm>
              <a:prstGeom prst="rect">
                <a:avLst/>
              </a:prstGeom>
              <a:blipFill>
                <a:blip r:embed="rId9"/>
                <a:stretch>
                  <a:fillRect l="-22951" t="-2174" r="-26230" b="-369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25B5AD8-8DE4-E694-1719-431055BE7C6B}"/>
                  </a:ext>
                </a:extLst>
              </p:cNvPr>
              <p:cNvSpPr txBox="1"/>
              <p:nvPr/>
            </p:nvSpPr>
            <p:spPr>
              <a:xfrm>
                <a:off x="7128345" y="3653287"/>
                <a:ext cx="460318" cy="287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𝑊𝑆</m:t>
                          </m:r>
                        </m:sub>
                        <m:sup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sPre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25B5AD8-8DE4-E694-1719-431055BE7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345" y="3653287"/>
                <a:ext cx="460318" cy="287771"/>
              </a:xfrm>
              <a:prstGeom prst="rect">
                <a:avLst/>
              </a:prstGeom>
              <a:blipFill>
                <a:blip r:embed="rId10"/>
                <a:stretch>
                  <a:fillRect l="-3947" t="-2128" r="-11842" b="-191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90DC9254-05BC-9635-85D6-F3C452E8C784}"/>
              </a:ext>
            </a:extLst>
          </p:cNvPr>
          <p:cNvCxnSpPr>
            <a:cxnSpLocks/>
          </p:cNvCxnSpPr>
          <p:nvPr/>
        </p:nvCxnSpPr>
        <p:spPr>
          <a:xfrm rot="5400000">
            <a:off x="7048906" y="3692127"/>
            <a:ext cx="2158744" cy="638942"/>
          </a:xfrm>
          <a:prstGeom prst="curvedConnector3">
            <a:avLst>
              <a:gd name="adj1" fmla="val 65884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014CC23D-1605-D988-5CD2-21F758379E6A}"/>
                  </a:ext>
                </a:extLst>
              </p:cNvPr>
              <p:cNvSpPr txBox="1"/>
              <p:nvPr/>
            </p:nvSpPr>
            <p:spPr>
              <a:xfrm>
                <a:off x="8415851" y="3874501"/>
                <a:ext cx="419859" cy="287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𝐶𝐵</m:t>
                          </m:r>
                        </m:sub>
                        <m:sup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sPre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014CC23D-1605-D988-5CD2-21F758379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5851" y="3874501"/>
                <a:ext cx="419859" cy="287771"/>
              </a:xfrm>
              <a:prstGeom prst="rect">
                <a:avLst/>
              </a:prstGeom>
              <a:blipFill>
                <a:blip r:embed="rId11"/>
                <a:stretch>
                  <a:fillRect l="-5882" t="-2128" r="-14706" b="-170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D768EB31-F1F8-178B-F76C-1F9F0FDFB9D2}"/>
              </a:ext>
            </a:extLst>
          </p:cNvPr>
          <p:cNvCxnSpPr>
            <a:cxnSpLocks/>
          </p:cNvCxnSpPr>
          <p:nvPr/>
        </p:nvCxnSpPr>
        <p:spPr>
          <a:xfrm flipV="1">
            <a:off x="6761954" y="5201710"/>
            <a:ext cx="943860" cy="47368"/>
          </a:xfrm>
          <a:prstGeom prst="curved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824D0B5-6CF2-48C3-E8D1-88AFE45888B3}"/>
                  </a:ext>
                </a:extLst>
              </p:cNvPr>
              <p:cNvSpPr txBox="1"/>
              <p:nvPr/>
            </p:nvSpPr>
            <p:spPr>
              <a:xfrm>
                <a:off x="6918441" y="5358489"/>
                <a:ext cx="460318" cy="287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𝐶𝐵</m:t>
                          </m:r>
                        </m:sub>
                        <m:sup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𝑊𝑆</m:t>
                          </m:r>
                        </m:sup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sPre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824D0B5-6CF2-48C3-E8D1-88AFE4588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441" y="5358489"/>
                <a:ext cx="460318" cy="287771"/>
              </a:xfrm>
              <a:prstGeom prst="rect">
                <a:avLst/>
              </a:prstGeom>
              <a:blipFill>
                <a:blip r:embed="rId12"/>
                <a:stretch>
                  <a:fillRect l="-5333" t="-2128" r="-12000" b="-191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3252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7038F99-1B06-3D96-14F0-24A13F36E911}"/>
              </a:ext>
            </a:extLst>
          </p:cNvPr>
          <p:cNvSpPr/>
          <p:nvPr/>
        </p:nvSpPr>
        <p:spPr>
          <a:xfrm>
            <a:off x="5579805" y="442451"/>
            <a:ext cx="1032387" cy="1032388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Robot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56B85D-AD65-77E7-7D40-2357BD2485D2}"/>
              </a:ext>
            </a:extLst>
          </p:cNvPr>
          <p:cNvSpPr/>
          <p:nvPr/>
        </p:nvSpPr>
        <p:spPr>
          <a:xfrm>
            <a:off x="4178709" y="1700980"/>
            <a:ext cx="3834581" cy="47145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821FF40-88F7-F1C1-48CE-FE44720C7CF3}"/>
              </a:ext>
            </a:extLst>
          </p:cNvPr>
          <p:cNvCxnSpPr>
            <a:cxnSpLocks/>
            <a:stCxn id="5" idx="2"/>
          </p:cNvCxnSpPr>
          <p:nvPr/>
        </p:nvCxnSpPr>
        <p:spPr>
          <a:xfrm rot="10800000" flipV="1">
            <a:off x="4178709" y="958644"/>
            <a:ext cx="1401096" cy="742335"/>
          </a:xfrm>
          <a:prstGeom prst="curvedConnector3">
            <a:avLst>
              <a:gd name="adj1" fmla="val 6359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37FF1C2-7EF9-8C38-CC45-4A7917485307}"/>
                  </a:ext>
                </a:extLst>
              </p:cNvPr>
              <p:cNvSpPr txBox="1"/>
              <p:nvPr/>
            </p:nvSpPr>
            <p:spPr>
              <a:xfrm>
                <a:off x="3845381" y="1354960"/>
                <a:ext cx="666656" cy="232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400" b="0" i="1" smtClean="0">
                          <a:latin typeface="Cambria Math" panose="02040503050406030204" pitchFamily="18" charset="0"/>
                        </a:rPr>
                        <m:t>𝑊</m:t>
                      </m:r>
                      <m:sSub>
                        <m:sSubPr>
                          <m:ctrlPr>
                            <a:rPr lang="da-DK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𝑜𝑟𝑖𝑔𝑜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37FF1C2-7EF9-8C38-CC45-4A7917485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381" y="1354960"/>
                <a:ext cx="666656" cy="232949"/>
              </a:xfrm>
              <a:prstGeom prst="rect">
                <a:avLst/>
              </a:prstGeom>
              <a:blipFill>
                <a:blip r:embed="rId2"/>
                <a:stretch>
                  <a:fillRect l="-6422" r="-2752" b="-263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0788D39-C92F-7DE8-3FF5-B62AE7A3CED3}"/>
                  </a:ext>
                </a:extLst>
              </p:cNvPr>
              <p:cNvSpPr txBox="1"/>
              <p:nvPr/>
            </p:nvSpPr>
            <p:spPr>
              <a:xfrm>
                <a:off x="7533461" y="1329811"/>
                <a:ext cx="394467" cy="232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400" b="0" i="1" smtClean="0">
                          <a:latin typeface="Cambria Math" panose="02040503050406030204" pitchFamily="18" charset="0"/>
                        </a:rPr>
                        <m:t>𝑊</m:t>
                      </m:r>
                      <m:sSub>
                        <m:sSubPr>
                          <m:ctrlPr>
                            <a:rPr lang="da-DK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0788D39-C92F-7DE8-3FF5-B62AE7A3C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461" y="1329811"/>
                <a:ext cx="394467" cy="232436"/>
              </a:xfrm>
              <a:prstGeom prst="rect">
                <a:avLst/>
              </a:prstGeom>
              <a:blipFill>
                <a:blip r:embed="rId3"/>
                <a:stretch>
                  <a:fillRect l="-10769" r="-1538" b="-210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3159B3A-C21C-DC9D-8DC5-F90CA7993424}"/>
                  </a:ext>
                </a:extLst>
              </p:cNvPr>
              <p:cNvSpPr txBox="1"/>
              <p:nvPr/>
            </p:nvSpPr>
            <p:spPr>
              <a:xfrm>
                <a:off x="3784242" y="6438064"/>
                <a:ext cx="38837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400" b="0" i="1" smtClean="0">
                          <a:latin typeface="Cambria Math" panose="02040503050406030204" pitchFamily="18" charset="0"/>
                        </a:rPr>
                        <m:t>𝑊</m:t>
                      </m:r>
                      <m:sSub>
                        <m:sSubPr>
                          <m:ctrlPr>
                            <a:rPr lang="da-DK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3159B3A-C21C-DC9D-8DC5-F90CA7993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242" y="6438064"/>
                <a:ext cx="388376" cy="215444"/>
              </a:xfrm>
              <a:prstGeom prst="rect">
                <a:avLst/>
              </a:prstGeom>
              <a:blipFill>
                <a:blip r:embed="rId4"/>
                <a:stretch>
                  <a:fillRect l="-11111" b="-1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979902A2-1FA8-F556-B925-C45B06B044EE}"/>
              </a:ext>
            </a:extLst>
          </p:cNvPr>
          <p:cNvSpPr/>
          <p:nvPr/>
        </p:nvSpPr>
        <p:spPr>
          <a:xfrm flipH="1">
            <a:off x="4172618" y="1682665"/>
            <a:ext cx="45719" cy="49899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52E264F-59A2-8B5F-FEFA-DB78F602C020}"/>
              </a:ext>
            </a:extLst>
          </p:cNvPr>
          <p:cNvSpPr/>
          <p:nvPr/>
        </p:nvSpPr>
        <p:spPr>
          <a:xfrm flipH="1">
            <a:off x="7990430" y="1682665"/>
            <a:ext cx="45719" cy="4989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0344008-5474-FDF9-30B5-EEB78DE27C6C}"/>
              </a:ext>
            </a:extLst>
          </p:cNvPr>
          <p:cNvSpPr/>
          <p:nvPr/>
        </p:nvSpPr>
        <p:spPr>
          <a:xfrm flipH="1">
            <a:off x="4161188" y="6383965"/>
            <a:ext cx="45719" cy="49899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79F6E47-9EAC-DFB9-2666-3B7043AEA3D8}"/>
              </a:ext>
            </a:extLst>
          </p:cNvPr>
          <p:cNvSpPr/>
          <p:nvPr/>
        </p:nvSpPr>
        <p:spPr>
          <a:xfrm>
            <a:off x="5364968" y="2966969"/>
            <a:ext cx="1462060" cy="2016020"/>
          </a:xfrm>
          <a:prstGeom prst="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Checkers</a:t>
            </a:r>
          </a:p>
          <a:p>
            <a:pPr algn="ctr"/>
            <a:r>
              <a:rPr lang="da-DK" dirty="0">
                <a:solidFill>
                  <a:schemeClr val="tx1"/>
                </a:solidFill>
              </a:rPr>
              <a:t>Board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51F0A6C-5628-02E7-94BB-381DAB9DB45E}"/>
              </a:ext>
            </a:extLst>
          </p:cNvPr>
          <p:cNvSpPr/>
          <p:nvPr/>
        </p:nvSpPr>
        <p:spPr>
          <a:xfrm flipH="1">
            <a:off x="5342108" y="2942019"/>
            <a:ext cx="45719" cy="4989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DD77CC7-99B6-5944-3CE2-93497A9E02BC}"/>
              </a:ext>
            </a:extLst>
          </p:cNvPr>
          <p:cNvSpPr/>
          <p:nvPr/>
        </p:nvSpPr>
        <p:spPr>
          <a:xfrm flipH="1">
            <a:off x="6827028" y="2942019"/>
            <a:ext cx="45719" cy="4989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BC0D603-EE18-DEDF-CC9E-C5D7309B4A72}"/>
              </a:ext>
            </a:extLst>
          </p:cNvPr>
          <p:cNvSpPr/>
          <p:nvPr/>
        </p:nvSpPr>
        <p:spPr>
          <a:xfrm flipH="1">
            <a:off x="5364967" y="4917298"/>
            <a:ext cx="45719" cy="4989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8270E70-1A6F-10ED-4A96-20788BF65E6B}"/>
                  </a:ext>
                </a:extLst>
              </p:cNvPr>
              <p:cNvSpPr txBox="1"/>
              <p:nvPr/>
            </p:nvSpPr>
            <p:spPr>
              <a:xfrm>
                <a:off x="4652593" y="2758969"/>
                <a:ext cx="621196" cy="232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𝐶𝐵</m:t>
                          </m:r>
                        </m:e>
                        <m:sub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𝑜𝑟𝑖𝑔𝑜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8270E70-1A6F-10ED-4A96-20788BF65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593" y="2758969"/>
                <a:ext cx="621196" cy="232949"/>
              </a:xfrm>
              <a:prstGeom prst="rect">
                <a:avLst/>
              </a:prstGeom>
              <a:blipFill>
                <a:blip r:embed="rId5"/>
                <a:stretch>
                  <a:fillRect l="-6863" r="-3922" b="-2368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8ECF1D1-866D-CE68-4A0B-D2AC02C9AF65}"/>
                  </a:ext>
                </a:extLst>
              </p:cNvPr>
              <p:cNvSpPr txBox="1"/>
              <p:nvPr/>
            </p:nvSpPr>
            <p:spPr>
              <a:xfrm>
                <a:off x="6378531" y="2639703"/>
                <a:ext cx="341119" cy="232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𝐶𝐵</m:t>
                          </m:r>
                        </m:e>
                        <m:sub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8ECF1D1-866D-CE68-4A0B-D2AC02C9A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8531" y="2639703"/>
                <a:ext cx="341119" cy="232436"/>
              </a:xfrm>
              <a:prstGeom prst="rect">
                <a:avLst/>
              </a:prstGeom>
              <a:blipFill>
                <a:blip r:embed="rId6"/>
                <a:stretch>
                  <a:fillRect l="-12500" r="-3571" b="-210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600ADC0-211E-674E-3AC5-516EE0049AB0}"/>
                  </a:ext>
                </a:extLst>
              </p:cNvPr>
              <p:cNvSpPr txBox="1"/>
              <p:nvPr/>
            </p:nvSpPr>
            <p:spPr>
              <a:xfrm>
                <a:off x="4933802" y="4826029"/>
                <a:ext cx="33502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𝐶𝐵</m:t>
                          </m:r>
                        </m:e>
                        <m:sub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600ADC0-211E-674E-3AC5-516EE0049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802" y="4826029"/>
                <a:ext cx="335028" cy="215444"/>
              </a:xfrm>
              <a:prstGeom prst="rect">
                <a:avLst/>
              </a:prstGeom>
              <a:blipFill>
                <a:blip r:embed="rId7"/>
                <a:stretch>
                  <a:fillRect l="-12727" b="-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3A024E3-460D-CEAE-6B02-DD91B5CC31AD}"/>
                  </a:ext>
                </a:extLst>
              </p:cNvPr>
              <p:cNvSpPr txBox="1"/>
              <p:nvPr/>
            </p:nvSpPr>
            <p:spPr>
              <a:xfrm>
                <a:off x="4585602" y="782671"/>
                <a:ext cx="460319" cy="2843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𝑊𝑆</m:t>
                          </m:r>
                        </m:sub>
                        <m:sup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sPre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3A024E3-460D-CEAE-6B02-DD91B5CC31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602" y="782671"/>
                <a:ext cx="460319" cy="284373"/>
              </a:xfrm>
              <a:prstGeom prst="rect">
                <a:avLst/>
              </a:prstGeom>
              <a:blipFill>
                <a:blip r:embed="rId8"/>
                <a:stretch>
                  <a:fillRect l="-3947" t="-4255" r="-11842" b="-170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6641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7038F99-1B06-3D96-14F0-24A13F36E911}"/>
              </a:ext>
            </a:extLst>
          </p:cNvPr>
          <p:cNvSpPr/>
          <p:nvPr/>
        </p:nvSpPr>
        <p:spPr>
          <a:xfrm>
            <a:off x="5579805" y="442451"/>
            <a:ext cx="1032387" cy="1032388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Robot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56B85D-AD65-77E7-7D40-2357BD2485D2}"/>
              </a:ext>
            </a:extLst>
          </p:cNvPr>
          <p:cNvSpPr/>
          <p:nvPr/>
        </p:nvSpPr>
        <p:spPr>
          <a:xfrm>
            <a:off x="4178709" y="1700980"/>
            <a:ext cx="3834581" cy="47145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821FF40-88F7-F1C1-48CE-FE44720C7CF3}"/>
              </a:ext>
            </a:extLst>
          </p:cNvPr>
          <p:cNvCxnSpPr>
            <a:cxnSpLocks/>
            <a:stCxn id="5" idx="2"/>
          </p:cNvCxnSpPr>
          <p:nvPr/>
        </p:nvCxnSpPr>
        <p:spPr>
          <a:xfrm rot="10800000" flipV="1">
            <a:off x="4178709" y="958644"/>
            <a:ext cx="1401096" cy="742335"/>
          </a:xfrm>
          <a:prstGeom prst="curvedConnector3">
            <a:avLst>
              <a:gd name="adj1" fmla="val 6359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37FF1C2-7EF9-8C38-CC45-4A7917485307}"/>
                  </a:ext>
                </a:extLst>
              </p:cNvPr>
              <p:cNvSpPr txBox="1"/>
              <p:nvPr/>
            </p:nvSpPr>
            <p:spPr>
              <a:xfrm>
                <a:off x="3845381" y="1354960"/>
                <a:ext cx="666656" cy="232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400" b="0" i="1" smtClean="0">
                          <a:latin typeface="Cambria Math" panose="02040503050406030204" pitchFamily="18" charset="0"/>
                        </a:rPr>
                        <m:t>𝑊</m:t>
                      </m:r>
                      <m:sSub>
                        <m:sSubPr>
                          <m:ctrlPr>
                            <a:rPr lang="da-DK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𝑜𝑟𝑖𝑔𝑜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37FF1C2-7EF9-8C38-CC45-4A7917485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381" y="1354960"/>
                <a:ext cx="666656" cy="232949"/>
              </a:xfrm>
              <a:prstGeom prst="rect">
                <a:avLst/>
              </a:prstGeom>
              <a:blipFill>
                <a:blip r:embed="rId2"/>
                <a:stretch>
                  <a:fillRect l="-6422" r="-2752" b="-263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0788D39-C92F-7DE8-3FF5-B62AE7A3CED3}"/>
                  </a:ext>
                </a:extLst>
              </p:cNvPr>
              <p:cNvSpPr txBox="1"/>
              <p:nvPr/>
            </p:nvSpPr>
            <p:spPr>
              <a:xfrm>
                <a:off x="7533461" y="1329811"/>
                <a:ext cx="394467" cy="232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400" b="0" i="1" smtClean="0">
                          <a:latin typeface="Cambria Math" panose="02040503050406030204" pitchFamily="18" charset="0"/>
                        </a:rPr>
                        <m:t>𝑊</m:t>
                      </m:r>
                      <m:sSub>
                        <m:sSubPr>
                          <m:ctrlPr>
                            <a:rPr lang="da-DK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0788D39-C92F-7DE8-3FF5-B62AE7A3C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461" y="1329811"/>
                <a:ext cx="394467" cy="232436"/>
              </a:xfrm>
              <a:prstGeom prst="rect">
                <a:avLst/>
              </a:prstGeom>
              <a:blipFill>
                <a:blip r:embed="rId3"/>
                <a:stretch>
                  <a:fillRect l="-10769" r="-1538" b="-210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3159B3A-C21C-DC9D-8DC5-F90CA7993424}"/>
                  </a:ext>
                </a:extLst>
              </p:cNvPr>
              <p:cNvSpPr txBox="1"/>
              <p:nvPr/>
            </p:nvSpPr>
            <p:spPr>
              <a:xfrm>
                <a:off x="3784242" y="6438064"/>
                <a:ext cx="38837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400" b="0" i="1" smtClean="0">
                          <a:latin typeface="Cambria Math" panose="02040503050406030204" pitchFamily="18" charset="0"/>
                        </a:rPr>
                        <m:t>𝑊</m:t>
                      </m:r>
                      <m:sSub>
                        <m:sSubPr>
                          <m:ctrlPr>
                            <a:rPr lang="da-DK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3159B3A-C21C-DC9D-8DC5-F90CA7993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242" y="6438064"/>
                <a:ext cx="388376" cy="215444"/>
              </a:xfrm>
              <a:prstGeom prst="rect">
                <a:avLst/>
              </a:prstGeom>
              <a:blipFill>
                <a:blip r:embed="rId4"/>
                <a:stretch>
                  <a:fillRect l="-11111" b="-1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979902A2-1FA8-F556-B925-C45B06B044EE}"/>
              </a:ext>
            </a:extLst>
          </p:cNvPr>
          <p:cNvSpPr/>
          <p:nvPr/>
        </p:nvSpPr>
        <p:spPr>
          <a:xfrm flipH="1">
            <a:off x="4172618" y="1682665"/>
            <a:ext cx="45719" cy="49899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52E264F-59A2-8B5F-FEFA-DB78F602C020}"/>
              </a:ext>
            </a:extLst>
          </p:cNvPr>
          <p:cNvSpPr/>
          <p:nvPr/>
        </p:nvSpPr>
        <p:spPr>
          <a:xfrm flipH="1">
            <a:off x="7990430" y="1682665"/>
            <a:ext cx="45719" cy="4989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0344008-5474-FDF9-30B5-EEB78DE27C6C}"/>
              </a:ext>
            </a:extLst>
          </p:cNvPr>
          <p:cNvSpPr/>
          <p:nvPr/>
        </p:nvSpPr>
        <p:spPr>
          <a:xfrm flipH="1">
            <a:off x="4161188" y="6383965"/>
            <a:ext cx="45719" cy="49899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79F6E47-9EAC-DFB9-2666-3B7043AEA3D8}"/>
              </a:ext>
            </a:extLst>
          </p:cNvPr>
          <p:cNvSpPr/>
          <p:nvPr/>
        </p:nvSpPr>
        <p:spPr>
          <a:xfrm>
            <a:off x="5364968" y="2966969"/>
            <a:ext cx="1462060" cy="2016020"/>
          </a:xfrm>
          <a:prstGeom prst="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Checkers</a:t>
            </a:r>
          </a:p>
          <a:p>
            <a:pPr algn="ctr"/>
            <a:r>
              <a:rPr lang="da-DK" dirty="0">
                <a:solidFill>
                  <a:schemeClr val="tx1"/>
                </a:solidFill>
              </a:rPr>
              <a:t>Board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395DC2C8-DE59-B67E-03B5-3634243397D3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4218337" y="1707615"/>
            <a:ext cx="1146631" cy="1259354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751F0A6C-5628-02E7-94BB-381DAB9DB45E}"/>
              </a:ext>
            </a:extLst>
          </p:cNvPr>
          <p:cNvSpPr/>
          <p:nvPr/>
        </p:nvSpPr>
        <p:spPr>
          <a:xfrm flipH="1">
            <a:off x="5342108" y="2942019"/>
            <a:ext cx="45719" cy="4989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DD77CC7-99B6-5944-3CE2-93497A9E02BC}"/>
              </a:ext>
            </a:extLst>
          </p:cNvPr>
          <p:cNvSpPr/>
          <p:nvPr/>
        </p:nvSpPr>
        <p:spPr>
          <a:xfrm flipH="1">
            <a:off x="6827028" y="2942019"/>
            <a:ext cx="45719" cy="4989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BC0D603-EE18-DEDF-CC9E-C5D7309B4A72}"/>
              </a:ext>
            </a:extLst>
          </p:cNvPr>
          <p:cNvSpPr/>
          <p:nvPr/>
        </p:nvSpPr>
        <p:spPr>
          <a:xfrm flipH="1">
            <a:off x="5364967" y="4917298"/>
            <a:ext cx="45719" cy="4989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8270E70-1A6F-10ED-4A96-20788BF65E6B}"/>
                  </a:ext>
                </a:extLst>
              </p:cNvPr>
              <p:cNvSpPr txBox="1"/>
              <p:nvPr/>
            </p:nvSpPr>
            <p:spPr>
              <a:xfrm>
                <a:off x="4652593" y="2758969"/>
                <a:ext cx="621196" cy="232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𝐶𝐵</m:t>
                          </m:r>
                        </m:e>
                        <m:sub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𝑜𝑟𝑖𝑔𝑜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8270E70-1A6F-10ED-4A96-20788BF65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593" y="2758969"/>
                <a:ext cx="621196" cy="232949"/>
              </a:xfrm>
              <a:prstGeom prst="rect">
                <a:avLst/>
              </a:prstGeom>
              <a:blipFill>
                <a:blip r:embed="rId5"/>
                <a:stretch>
                  <a:fillRect l="-6863" r="-3922" b="-2368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8ECF1D1-866D-CE68-4A0B-D2AC02C9AF65}"/>
                  </a:ext>
                </a:extLst>
              </p:cNvPr>
              <p:cNvSpPr txBox="1"/>
              <p:nvPr/>
            </p:nvSpPr>
            <p:spPr>
              <a:xfrm>
                <a:off x="6378531" y="2639703"/>
                <a:ext cx="341119" cy="232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𝐶𝐵</m:t>
                          </m:r>
                        </m:e>
                        <m:sub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8ECF1D1-866D-CE68-4A0B-D2AC02C9A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8531" y="2639703"/>
                <a:ext cx="341119" cy="232436"/>
              </a:xfrm>
              <a:prstGeom prst="rect">
                <a:avLst/>
              </a:prstGeom>
              <a:blipFill>
                <a:blip r:embed="rId6"/>
                <a:stretch>
                  <a:fillRect l="-12500" r="-3571" b="-210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600ADC0-211E-674E-3AC5-516EE0049AB0}"/>
                  </a:ext>
                </a:extLst>
              </p:cNvPr>
              <p:cNvSpPr txBox="1"/>
              <p:nvPr/>
            </p:nvSpPr>
            <p:spPr>
              <a:xfrm>
                <a:off x="4933802" y="4826029"/>
                <a:ext cx="33502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𝐶𝐵</m:t>
                          </m:r>
                        </m:e>
                        <m:sub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600ADC0-211E-674E-3AC5-516EE0049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802" y="4826029"/>
                <a:ext cx="335028" cy="215444"/>
              </a:xfrm>
              <a:prstGeom prst="rect">
                <a:avLst/>
              </a:prstGeom>
              <a:blipFill>
                <a:blip r:embed="rId7"/>
                <a:stretch>
                  <a:fillRect l="-12727" b="-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CE2F61F-C274-0F0B-DF15-7B75C4EB622A}"/>
                  </a:ext>
                </a:extLst>
              </p:cNvPr>
              <p:cNvSpPr txBox="1"/>
              <p:nvPr/>
            </p:nvSpPr>
            <p:spPr>
              <a:xfrm>
                <a:off x="4585602" y="782671"/>
                <a:ext cx="460319" cy="2843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𝑊𝑆</m:t>
                          </m:r>
                        </m:sub>
                        <m:sup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sPre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CE2F61F-C274-0F0B-DF15-7B75C4EB6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602" y="782671"/>
                <a:ext cx="460319" cy="284373"/>
              </a:xfrm>
              <a:prstGeom prst="rect">
                <a:avLst/>
              </a:prstGeom>
              <a:blipFill>
                <a:blip r:embed="rId8"/>
                <a:stretch>
                  <a:fillRect l="-3947" t="-4255" r="-11842" b="-170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6AD2FBA-6B3A-DEC2-1547-ED74D3EDDFE5}"/>
                  </a:ext>
                </a:extLst>
              </p:cNvPr>
              <p:cNvSpPr txBox="1"/>
              <p:nvPr/>
            </p:nvSpPr>
            <p:spPr>
              <a:xfrm>
                <a:off x="5174436" y="1973479"/>
                <a:ext cx="460318" cy="287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𝐶𝐵</m:t>
                          </m:r>
                        </m:sub>
                        <m:sup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𝑊𝑆</m:t>
                          </m:r>
                        </m:sup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sPre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6AD2FBA-6B3A-DEC2-1547-ED74D3EDD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4436" y="1973479"/>
                <a:ext cx="460318" cy="287771"/>
              </a:xfrm>
              <a:prstGeom prst="rect">
                <a:avLst/>
              </a:prstGeom>
              <a:blipFill>
                <a:blip r:embed="rId9"/>
                <a:stretch>
                  <a:fillRect l="-5333" t="-2128" r="-12000" b="-170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7037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7038F99-1B06-3D96-14F0-24A13F36E911}"/>
              </a:ext>
            </a:extLst>
          </p:cNvPr>
          <p:cNvSpPr/>
          <p:nvPr/>
        </p:nvSpPr>
        <p:spPr>
          <a:xfrm>
            <a:off x="5579805" y="442451"/>
            <a:ext cx="1032387" cy="1032388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Robot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56B85D-AD65-77E7-7D40-2357BD2485D2}"/>
              </a:ext>
            </a:extLst>
          </p:cNvPr>
          <p:cNvSpPr/>
          <p:nvPr/>
        </p:nvSpPr>
        <p:spPr>
          <a:xfrm>
            <a:off x="4178709" y="1700980"/>
            <a:ext cx="3834581" cy="47145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821FF40-88F7-F1C1-48CE-FE44720C7CF3}"/>
              </a:ext>
            </a:extLst>
          </p:cNvPr>
          <p:cNvCxnSpPr>
            <a:cxnSpLocks/>
            <a:stCxn id="5" idx="2"/>
          </p:cNvCxnSpPr>
          <p:nvPr/>
        </p:nvCxnSpPr>
        <p:spPr>
          <a:xfrm rot="10800000" flipV="1">
            <a:off x="4178709" y="958644"/>
            <a:ext cx="1401096" cy="742335"/>
          </a:xfrm>
          <a:prstGeom prst="curvedConnector3">
            <a:avLst>
              <a:gd name="adj1" fmla="val 6359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37FF1C2-7EF9-8C38-CC45-4A7917485307}"/>
                  </a:ext>
                </a:extLst>
              </p:cNvPr>
              <p:cNvSpPr txBox="1"/>
              <p:nvPr/>
            </p:nvSpPr>
            <p:spPr>
              <a:xfrm>
                <a:off x="3845381" y="1354960"/>
                <a:ext cx="666656" cy="232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400" b="0" i="1" smtClean="0">
                          <a:latin typeface="Cambria Math" panose="02040503050406030204" pitchFamily="18" charset="0"/>
                        </a:rPr>
                        <m:t>𝑊</m:t>
                      </m:r>
                      <m:sSub>
                        <m:sSubPr>
                          <m:ctrlPr>
                            <a:rPr lang="da-DK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𝑜𝑟𝑖𝑔𝑜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37FF1C2-7EF9-8C38-CC45-4A7917485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381" y="1354960"/>
                <a:ext cx="666656" cy="232949"/>
              </a:xfrm>
              <a:prstGeom prst="rect">
                <a:avLst/>
              </a:prstGeom>
              <a:blipFill>
                <a:blip r:embed="rId2"/>
                <a:stretch>
                  <a:fillRect l="-6422" r="-2752" b="-263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0788D39-C92F-7DE8-3FF5-B62AE7A3CED3}"/>
                  </a:ext>
                </a:extLst>
              </p:cNvPr>
              <p:cNvSpPr txBox="1"/>
              <p:nvPr/>
            </p:nvSpPr>
            <p:spPr>
              <a:xfrm>
                <a:off x="7533461" y="1329811"/>
                <a:ext cx="394467" cy="232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400" b="0" i="1" smtClean="0">
                          <a:latin typeface="Cambria Math" panose="02040503050406030204" pitchFamily="18" charset="0"/>
                        </a:rPr>
                        <m:t>𝑊</m:t>
                      </m:r>
                      <m:sSub>
                        <m:sSubPr>
                          <m:ctrlPr>
                            <a:rPr lang="da-DK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0788D39-C92F-7DE8-3FF5-B62AE7A3C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461" y="1329811"/>
                <a:ext cx="394467" cy="232436"/>
              </a:xfrm>
              <a:prstGeom prst="rect">
                <a:avLst/>
              </a:prstGeom>
              <a:blipFill>
                <a:blip r:embed="rId3"/>
                <a:stretch>
                  <a:fillRect l="-10769" r="-1538" b="-210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3159B3A-C21C-DC9D-8DC5-F90CA7993424}"/>
                  </a:ext>
                </a:extLst>
              </p:cNvPr>
              <p:cNvSpPr txBox="1"/>
              <p:nvPr/>
            </p:nvSpPr>
            <p:spPr>
              <a:xfrm>
                <a:off x="3784242" y="6438064"/>
                <a:ext cx="38837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400" b="0" i="1" smtClean="0">
                          <a:latin typeface="Cambria Math" panose="02040503050406030204" pitchFamily="18" charset="0"/>
                        </a:rPr>
                        <m:t>𝑊</m:t>
                      </m:r>
                      <m:sSub>
                        <m:sSubPr>
                          <m:ctrlPr>
                            <a:rPr lang="da-DK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3159B3A-C21C-DC9D-8DC5-F90CA7993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242" y="6438064"/>
                <a:ext cx="388376" cy="215444"/>
              </a:xfrm>
              <a:prstGeom prst="rect">
                <a:avLst/>
              </a:prstGeom>
              <a:blipFill>
                <a:blip r:embed="rId4"/>
                <a:stretch>
                  <a:fillRect l="-11111" b="-1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979902A2-1FA8-F556-B925-C45B06B044EE}"/>
              </a:ext>
            </a:extLst>
          </p:cNvPr>
          <p:cNvSpPr/>
          <p:nvPr/>
        </p:nvSpPr>
        <p:spPr>
          <a:xfrm flipH="1">
            <a:off x="4172618" y="1682665"/>
            <a:ext cx="45719" cy="49899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52E264F-59A2-8B5F-FEFA-DB78F602C020}"/>
              </a:ext>
            </a:extLst>
          </p:cNvPr>
          <p:cNvSpPr/>
          <p:nvPr/>
        </p:nvSpPr>
        <p:spPr>
          <a:xfrm flipH="1">
            <a:off x="7990430" y="1682665"/>
            <a:ext cx="45719" cy="4989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0344008-5474-FDF9-30B5-EEB78DE27C6C}"/>
              </a:ext>
            </a:extLst>
          </p:cNvPr>
          <p:cNvSpPr/>
          <p:nvPr/>
        </p:nvSpPr>
        <p:spPr>
          <a:xfrm flipH="1">
            <a:off x="4161188" y="6383965"/>
            <a:ext cx="45719" cy="49899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79F6E47-9EAC-DFB9-2666-3B7043AEA3D8}"/>
              </a:ext>
            </a:extLst>
          </p:cNvPr>
          <p:cNvSpPr/>
          <p:nvPr/>
        </p:nvSpPr>
        <p:spPr>
          <a:xfrm>
            <a:off x="5364968" y="2966969"/>
            <a:ext cx="1940072" cy="2016020"/>
          </a:xfrm>
          <a:prstGeom prst="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Checkers</a:t>
            </a:r>
          </a:p>
          <a:p>
            <a:pPr algn="ctr"/>
            <a:r>
              <a:rPr lang="da-DK" dirty="0">
                <a:solidFill>
                  <a:schemeClr val="tx1"/>
                </a:solidFill>
              </a:rPr>
              <a:t>Board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395DC2C8-DE59-B67E-03B5-3634243397D3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4218337" y="1707615"/>
            <a:ext cx="1146631" cy="1259354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751F0A6C-5628-02E7-94BB-381DAB9DB45E}"/>
              </a:ext>
            </a:extLst>
          </p:cNvPr>
          <p:cNvSpPr/>
          <p:nvPr/>
        </p:nvSpPr>
        <p:spPr>
          <a:xfrm flipH="1">
            <a:off x="5342108" y="2942019"/>
            <a:ext cx="45719" cy="4989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DD77CC7-99B6-5944-3CE2-93497A9E02BC}"/>
              </a:ext>
            </a:extLst>
          </p:cNvPr>
          <p:cNvSpPr/>
          <p:nvPr/>
        </p:nvSpPr>
        <p:spPr>
          <a:xfrm flipH="1">
            <a:off x="7282180" y="2942019"/>
            <a:ext cx="45719" cy="4989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BC0D603-EE18-DEDF-CC9E-C5D7309B4A72}"/>
              </a:ext>
            </a:extLst>
          </p:cNvPr>
          <p:cNvSpPr/>
          <p:nvPr/>
        </p:nvSpPr>
        <p:spPr>
          <a:xfrm flipH="1">
            <a:off x="5364967" y="4917298"/>
            <a:ext cx="45719" cy="4989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8270E70-1A6F-10ED-4A96-20788BF65E6B}"/>
                  </a:ext>
                </a:extLst>
              </p:cNvPr>
              <p:cNvSpPr txBox="1"/>
              <p:nvPr/>
            </p:nvSpPr>
            <p:spPr>
              <a:xfrm>
                <a:off x="4652593" y="2758969"/>
                <a:ext cx="621196" cy="232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𝐶𝐵</m:t>
                          </m:r>
                        </m:e>
                        <m:sub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𝑜𝑟𝑖𝑔𝑜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8270E70-1A6F-10ED-4A96-20788BF65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593" y="2758969"/>
                <a:ext cx="621196" cy="232949"/>
              </a:xfrm>
              <a:prstGeom prst="rect">
                <a:avLst/>
              </a:prstGeom>
              <a:blipFill>
                <a:blip r:embed="rId5"/>
                <a:stretch>
                  <a:fillRect l="-6863" r="-3922" b="-2368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8ECF1D1-866D-CE68-4A0B-D2AC02C9AF65}"/>
                  </a:ext>
                </a:extLst>
              </p:cNvPr>
              <p:cNvSpPr txBox="1"/>
              <p:nvPr/>
            </p:nvSpPr>
            <p:spPr>
              <a:xfrm>
                <a:off x="6833683" y="2639703"/>
                <a:ext cx="341119" cy="232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𝐶𝐵</m:t>
                          </m:r>
                        </m:e>
                        <m:sub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8ECF1D1-866D-CE68-4A0B-D2AC02C9A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3683" y="2639703"/>
                <a:ext cx="341119" cy="232436"/>
              </a:xfrm>
              <a:prstGeom prst="rect">
                <a:avLst/>
              </a:prstGeom>
              <a:blipFill>
                <a:blip r:embed="rId6"/>
                <a:stretch>
                  <a:fillRect l="-12500" r="-3571" b="-210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600ADC0-211E-674E-3AC5-516EE0049AB0}"/>
                  </a:ext>
                </a:extLst>
              </p:cNvPr>
              <p:cNvSpPr txBox="1"/>
              <p:nvPr/>
            </p:nvSpPr>
            <p:spPr>
              <a:xfrm>
                <a:off x="4933802" y="4826029"/>
                <a:ext cx="33502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𝐶𝐵</m:t>
                          </m:r>
                        </m:e>
                        <m:sub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600ADC0-211E-674E-3AC5-516EE0049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802" y="4826029"/>
                <a:ext cx="335028" cy="215444"/>
              </a:xfrm>
              <a:prstGeom prst="rect">
                <a:avLst/>
              </a:prstGeom>
              <a:blipFill>
                <a:blip r:embed="rId7"/>
                <a:stretch>
                  <a:fillRect l="-12727" b="-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CE2F61F-C274-0F0B-DF15-7B75C4EB622A}"/>
                  </a:ext>
                </a:extLst>
              </p:cNvPr>
              <p:cNvSpPr txBox="1"/>
              <p:nvPr/>
            </p:nvSpPr>
            <p:spPr>
              <a:xfrm>
                <a:off x="4585602" y="782671"/>
                <a:ext cx="358623" cy="221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𝑊𝑆</m:t>
                          </m:r>
                        </m:sub>
                        <m:sup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sPre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CE2F61F-C274-0F0B-DF15-7B75C4EB6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602" y="782671"/>
                <a:ext cx="358623" cy="221151"/>
              </a:xfrm>
              <a:prstGeom prst="rect">
                <a:avLst/>
              </a:prstGeom>
              <a:blipFill>
                <a:blip r:embed="rId8"/>
                <a:stretch>
                  <a:fillRect l="-5085" r="-8475" b="-162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6AD2FBA-6B3A-DEC2-1547-ED74D3EDDFE5}"/>
                  </a:ext>
                </a:extLst>
              </p:cNvPr>
              <p:cNvSpPr txBox="1"/>
              <p:nvPr/>
            </p:nvSpPr>
            <p:spPr>
              <a:xfrm>
                <a:off x="5174436" y="1973479"/>
                <a:ext cx="358623" cy="2237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𝐶𝐵</m:t>
                          </m:r>
                        </m:sub>
                        <m:sup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𝑊𝑆</m:t>
                          </m:r>
                        </m:sup>
                        <m:e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sPre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6AD2FBA-6B3A-DEC2-1547-ED74D3EDD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4436" y="1973479"/>
                <a:ext cx="358623" cy="223779"/>
              </a:xfrm>
              <a:prstGeom prst="rect">
                <a:avLst/>
              </a:prstGeom>
              <a:blipFill>
                <a:blip r:embed="rId9"/>
                <a:stretch>
                  <a:fillRect l="-6780" t="-2778" r="-8475" b="-19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0CCE2FA-C745-FD99-B166-EF34D3459F5F}"/>
                  </a:ext>
                </a:extLst>
              </p:cNvPr>
              <p:cNvSpPr txBox="1"/>
              <p:nvPr/>
            </p:nvSpPr>
            <p:spPr>
              <a:xfrm>
                <a:off x="5074278" y="3421225"/>
                <a:ext cx="1603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0CCE2FA-C745-FD99-B166-EF34D3459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278" y="3421225"/>
                <a:ext cx="160300" cy="215444"/>
              </a:xfrm>
              <a:prstGeom prst="rect">
                <a:avLst/>
              </a:prstGeom>
              <a:blipFill>
                <a:blip r:embed="rId10"/>
                <a:stretch>
                  <a:fillRect l="-25926" r="-18519" b="-2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547407-F755-92FD-3368-E5E3829FF9D6}"/>
                  </a:ext>
                </a:extLst>
              </p:cNvPr>
              <p:cNvSpPr txBox="1"/>
              <p:nvPr/>
            </p:nvSpPr>
            <p:spPr>
              <a:xfrm>
                <a:off x="5915664" y="2730137"/>
                <a:ext cx="13625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547407-F755-92FD-3368-E5E3829FF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664" y="2730137"/>
                <a:ext cx="136256" cy="215444"/>
              </a:xfrm>
              <a:prstGeom prst="rect">
                <a:avLst/>
              </a:prstGeom>
              <a:blipFill>
                <a:blip r:embed="rId11"/>
                <a:stretch>
                  <a:fillRect l="-30435" r="-26087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75D36E00-3BB9-AD90-B8B1-336B24926E6B}"/>
              </a:ext>
            </a:extLst>
          </p:cNvPr>
          <p:cNvSpPr/>
          <p:nvPr/>
        </p:nvSpPr>
        <p:spPr>
          <a:xfrm flipH="1">
            <a:off x="5960933" y="3528947"/>
            <a:ext cx="45719" cy="49899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7359BAE-2143-EBC2-75B7-25123188B076}"/>
              </a:ext>
            </a:extLst>
          </p:cNvPr>
          <p:cNvCxnSpPr>
            <a:cxnSpLocks/>
            <a:endCxn id="8" idx="6"/>
          </p:cNvCxnSpPr>
          <p:nvPr/>
        </p:nvCxnSpPr>
        <p:spPr>
          <a:xfrm>
            <a:off x="5364967" y="3553896"/>
            <a:ext cx="595966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68E732B-5F12-1C7B-FDAC-A651CCF4324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983792" y="2945581"/>
            <a:ext cx="0" cy="5833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A9AFB147-CE65-BBF4-C170-AAA15FCFD171}"/>
              </a:ext>
            </a:extLst>
          </p:cNvPr>
          <p:cNvCxnSpPr>
            <a:cxnSpLocks/>
            <a:stCxn id="26" idx="3"/>
            <a:endCxn id="8" idx="6"/>
          </p:cNvCxnSpPr>
          <p:nvPr/>
        </p:nvCxnSpPr>
        <p:spPr>
          <a:xfrm rot="16200000" flipH="1">
            <a:off x="5386389" y="2979352"/>
            <a:ext cx="569287" cy="579801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943CBEC-06B7-05AF-B58B-C4C875843C52}"/>
                  </a:ext>
                </a:extLst>
              </p:cNvPr>
              <p:cNvSpPr txBox="1"/>
              <p:nvPr/>
            </p:nvSpPr>
            <p:spPr>
              <a:xfrm>
                <a:off x="5546641" y="3122360"/>
                <a:ext cx="327526" cy="221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𝐶𝐵</m:t>
                          </m:r>
                        </m:sup>
                        <m:e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sPre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943CBEC-06B7-05AF-B58B-C4C875843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641" y="3122360"/>
                <a:ext cx="327526" cy="221151"/>
              </a:xfrm>
              <a:prstGeom prst="rect">
                <a:avLst/>
              </a:prstGeom>
              <a:blipFill>
                <a:blip r:embed="rId12"/>
                <a:stretch>
                  <a:fillRect l="-7407" t="-2778" r="-9259" b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6576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93</Words>
  <Application>Microsoft Office PowerPoint</Application>
  <PresentationFormat>Widescreen</PresentationFormat>
  <Paragraphs>50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Pascal Nestås Bjørstorp</dc:creator>
  <cp:lastModifiedBy>Pascal Nestås Bjørstorp</cp:lastModifiedBy>
  <cp:revision>1</cp:revision>
  <dcterms:created xsi:type="dcterms:W3CDTF">2024-05-21T04:59:27Z</dcterms:created>
  <dcterms:modified xsi:type="dcterms:W3CDTF">2024-05-21T13:41:32Z</dcterms:modified>
</cp:coreProperties>
</file>