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Which phenomenon describes the splitting of a single particle into two particles, such as electron-positron pairs, in the presence of a strong electric field?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A. Annihilation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B. Photoelectric effect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C. Compton scattering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D. Pair production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What is the term for the first successful test of the atomic bomb, conducted by the United States in July 1945?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A. Manhattan Project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B. Operation Overlord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C. Trinity test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D. Hiroshima bombing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Who is the father of internet?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A. Charles Babbage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B. Vint Cerf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C. Dennis Ritchie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D. Martin Cooper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When was the first public demonstration of electric light by Thomas Edison?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A. 1876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B. 1879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C. 1882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D. 1885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What is the significance of the work of Leonardo da Vinci in mechanical engineering?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A. He invented the steam engine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B. He designed numerous mechanical devices and concepts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C. He developed the first hydraulic press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D. He created the first working airplane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Program designed to perform specific task is known as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A. System Software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B. Application Software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C. Utility program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D. Operating System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Bit stands for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A. Binary digits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B. Bit of system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C. A part of Byte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D. All of the above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Which was the first general-purpose electronic digital computer?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A. ENIAC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B. UNIVAC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C. IBM 701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D. Mark 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Who is considered the father of computer science?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A. Alan Turing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B. Charles Babbage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C. John von Neumann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D. Ada Lovelace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Which of the following is responsible for mediating the electromagnetic force?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A. Graviton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B. Gluon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C. Photon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D. W boson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Which country is credited with the invention of paper?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A. India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B. Greece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C. China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D. Egypt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What is the term for the hypothetical region of spacetime with extremely strong gravitational effects from which nothing, not even light, can escape?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A. White hole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B. Event horizon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C. Singularity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D. Black hole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How many color dots make up one color pixel on a screen?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A. 265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B. 16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C. 8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D. 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What was the name of the mission that successfully landed the first humans on the Moon in 1969?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A. Apollo 10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B. Apollo 13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C. Apollo 8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D. Apollo 11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8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Who is credited with the discovery of X-rays in 1895?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A. Max Planck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B. Marie Curie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C. Ernest Rutherford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D. Wilhelm Conrad Röntgen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