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Which phenomenon describes the splitting of a single particle into two particles, such as electron-positron pairs, in the presence of a strong electric field?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Annihilation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Photoelectric effect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Compton scattering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Pair production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What is the term for the first successful test of the atomic bomb, conducted by the United States in July 1945?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Manhattan Project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Operation Overlord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Trinity test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Hiroshima bombing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Who is the father of internet?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Charles Babbage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Vint Cerf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Dennis Ritchie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Martin Cooper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When was the first public demonstration of electric light by Thomas Edison?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1876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1879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1882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1885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What is the significance of the work of Leonardo da Vinci in mechanical engineering?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He invented the steam engine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He designed numerous mechanical devices and concepts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He developed the first hydraulic press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He created the first working airplane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Program designed to perform specific task is known as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System Software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Application Software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Utility program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Operating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Bit stands for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Binary digits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Bit of system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A part of Byte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All of the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Which was the first general-purpose electronic digital computer?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ENIAC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UNIVAC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IBM 701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Mark 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Who is considered the father of computer science?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Alan Turing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Charles Babbage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John von Neumann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Ada Lovelace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Which of the following is responsible for mediating the electromagnetic force?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Graviton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Gluon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Photon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W boson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Which country is credited with the invention of paper?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India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Greece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China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Egypt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What is the term for the hypothetical region of spacetime with extremely strong gravitational effects from which nothing, not even light, can escape?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White hole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Event horizon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Singularity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Black hole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How many color dots make up one color pixel on a screen?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265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16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8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What was the name of the mission that successfully landed the first humans on the Moon in 1969?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Apollo 10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Apollo 13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Apollo 8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Apollo 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Who is credited with the discovery of X-rays in 1895?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Max Planck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Marie Curie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Ernest Rutherford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Wilhelm Conrad Röntgen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