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MCQ Questions and Answers</a:t>
            </a:r>
          </a:p>
        </p:txBody>
      </p:sp>
      <p:sp>
        <p:nvSpPr>
          <p:cNvPr id="3" name="Subtitle 2"/>
          <p:cNvSpPr>
            <a:spLocks noGrp="1"/>
          </p:cNvSpPr>
          <p:nvPr>
            <p:ph type="subTitle" idx="1"/>
          </p:nvPr>
        </p:nvSpPr>
        <p:spPr/>
        <p:txBody>
          <a:bodyPr/>
          <a:lstStyle/>
          <a:p>
            <a:r>
              <a:t>With Detailed Explanations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Content Placeholder 2"/>
          <p:cNvSpPr>
            <a:spLocks noGrp="1"/>
          </p:cNvSpPr>
          <p:nvPr>
            <p:ph idx="1"/>
          </p:nvPr>
        </p:nvSpPr>
        <p:spPr/>
        <p:txBody>
          <a:bodyPr/>
          <a:lstStyle/>
          <a:p>
            <a:pPr>
              <a:defRPr sz="2400">
                <a:solidFill>
                  <a:srgbClr val="000000"/>
                </a:solidFill>
              </a:defRPr>
            </a:pPr>
            <a:r>
              <a:t>Which one of the following groups contains graphical file extensions?</a:t>
            </a:r>
          </a:p>
          <a:p>
            <a:pPr>
              <a:defRPr sz="2400">
                <a:solidFill>
                  <a:srgbClr val="000000"/>
                </a:solidFill>
              </a:defRPr>
            </a:pPr>
          </a:p>
          <a:p>
            <a:pPr>
              <a:defRPr sz="2400">
                <a:solidFill>
                  <a:srgbClr val="000000"/>
                </a:solidFill>
              </a:defRPr>
            </a:pPr>
            <a:r>
              <a:t>A. JPG, CPX, GCM</a:t>
            </a:r>
          </a:p>
          <a:p>
            <a:pPr>
              <a:defRPr sz="2400">
                <a:solidFill>
                  <a:srgbClr val="000000"/>
                </a:solidFill>
              </a:defRPr>
            </a:pPr>
            <a:r>
              <a:t>B. GIF, TCE, WMF</a:t>
            </a:r>
          </a:p>
          <a:p>
            <a:pPr>
              <a:defRPr sz="2400">
                <a:solidFill>
                  <a:srgbClr val="000000"/>
                </a:solidFill>
              </a:defRPr>
            </a:pPr>
            <a:r>
              <a:t>C. TCP, JPG, BMP</a:t>
            </a:r>
          </a:p>
          <a:p>
            <a:pPr>
              <a:defRPr sz="2400">
                <a:solidFill>
                  <a:srgbClr val="000000"/>
                </a:solidFill>
              </a:defRPr>
            </a:pPr>
            <a:r>
              <a:t>D. JPG, GIF, BMP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Answer and Explanation</a:t>
            </a:r>
          </a:p>
        </p:txBody>
      </p:sp>
      <p:sp>
        <p:nvSpPr>
          <p:cNvPr id="3" name="Content Placeholder 2"/>
          <p:cNvSpPr>
            <a:spLocks noGrp="1"/>
          </p:cNvSpPr>
          <p:nvPr>
            <p:ph idx="1"/>
          </p:nvPr>
        </p:nvSpPr>
        <p:spPr/>
        <p:txBody>
          <a:bodyPr/>
          <a:lstStyle/>
          <a:p>
            <a:pPr>
              <a:defRPr sz="2400">
                <a:solidFill>
                  <a:srgbClr val="000000"/>
                </a:solidFill>
              </a:defRPr>
            </a:pPr>
            <a:r>
              <a:t>Answer: D. JPG, GIF, BMP</a:t>
            </a:r>
          </a:p>
          <a:p>
            <a:pPr>
              <a:defRPr sz="2400">
                <a:solidFill>
                  <a:srgbClr val="000000"/>
                </a:solidFill>
              </a:defRPr>
            </a:pPr>
          </a:p>
          <a:p>
            <a:pPr>
              <a:defRPr sz="2400">
                <a:solidFill>
                  <a:srgbClr val="000000"/>
                </a:solidFill>
              </a:defRPr>
            </a:pPr>
            <a:r>
              <a:t>Explanation: Explanation: JPG, GIF, and BMP are all common graphical file formats used for images, whereas the other options include non-graphical file extensions. These formats are used widely in various applications for storing and displaying graphical content. The JPG format is particularly known for its compression capabilities which make it suitable for digital photography. GIF supports animations, making it popular for simple graphics and web use, and BMP is a bit older and used in certain applications that require high-quality, uncompressed graphics.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Content Placeholder 2"/>
          <p:cNvSpPr>
            <a:spLocks noGrp="1"/>
          </p:cNvSpPr>
          <p:nvPr>
            <p:ph idx="1"/>
          </p:nvPr>
        </p:nvSpPr>
        <p:spPr/>
        <p:txBody>
          <a:bodyPr/>
          <a:lstStyle/>
          <a:p>
            <a:pPr>
              <a:defRPr sz="2400">
                <a:solidFill>
                  <a:srgbClr val="000000"/>
                </a:solidFill>
              </a:defRPr>
            </a:pPr>
            <a:r>
              <a:t>What was the primary material used in the construction of the Eiffel Tower?</a:t>
            </a:r>
          </a:p>
          <a:p>
            <a:pPr>
              <a:defRPr sz="2400">
                <a:solidFill>
                  <a:srgbClr val="000000"/>
                </a:solidFill>
              </a:defRPr>
            </a:pPr>
          </a:p>
          <a:p>
            <a:pPr>
              <a:defRPr sz="2400">
                <a:solidFill>
                  <a:srgbClr val="000000"/>
                </a:solidFill>
              </a:defRPr>
            </a:pPr>
            <a:r>
              <a:t>A. Concrete</a:t>
            </a:r>
          </a:p>
          <a:p>
            <a:pPr>
              <a:defRPr sz="2400">
                <a:solidFill>
                  <a:srgbClr val="000000"/>
                </a:solidFill>
              </a:defRPr>
            </a:pPr>
            <a:r>
              <a:t>B. Steel</a:t>
            </a:r>
          </a:p>
          <a:p>
            <a:pPr>
              <a:defRPr sz="2400">
                <a:solidFill>
                  <a:srgbClr val="000000"/>
                </a:solidFill>
              </a:defRPr>
            </a:pPr>
            <a:r>
              <a:t>C. Iron</a:t>
            </a:r>
          </a:p>
          <a:p>
            <a:pPr>
              <a:defRPr sz="2400">
                <a:solidFill>
                  <a:srgbClr val="000000"/>
                </a:solidFill>
              </a:defRPr>
            </a:pPr>
            <a:r>
              <a:t>D. Brick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Answer and Explanation</a:t>
            </a:r>
          </a:p>
        </p:txBody>
      </p:sp>
      <p:sp>
        <p:nvSpPr>
          <p:cNvPr id="3" name="Content Placeholder 2"/>
          <p:cNvSpPr>
            <a:spLocks noGrp="1"/>
          </p:cNvSpPr>
          <p:nvPr>
            <p:ph idx="1"/>
          </p:nvPr>
        </p:nvSpPr>
        <p:spPr/>
        <p:txBody>
          <a:bodyPr/>
          <a:lstStyle/>
          <a:p>
            <a:pPr>
              <a:defRPr sz="2400">
                <a:solidFill>
                  <a:srgbClr val="000000"/>
                </a:solidFill>
              </a:defRPr>
            </a:pPr>
            <a:r>
              <a:t>Answer: C. Iron</a:t>
            </a:r>
          </a:p>
          <a:p>
            <a:pPr>
              <a:defRPr sz="2400">
                <a:solidFill>
                  <a:srgbClr val="000000"/>
                </a:solidFill>
              </a:defRPr>
            </a:pPr>
          </a:p>
          <a:p>
            <a:pPr>
              <a:defRPr sz="2400">
                <a:solidFill>
                  <a:srgbClr val="000000"/>
                </a:solidFill>
              </a:defRPr>
            </a:pPr>
            <a:r>
              <a:t>Explanation: Explanation: The Eiffel Tower was constructed using iron, which was the primary material used by Gustave Eiffel for this iconic structure. Iron was chosen due to its strength and relatively low cost at the time. The tower, completed in 1889 for the Exposition Universelle (World's Fair) in Paris, was initially criticized by some of France's leading artists and intellectuals but has become a global icon of France and a major tourist attraction.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Content Placeholder 2"/>
          <p:cNvSpPr>
            <a:spLocks noGrp="1"/>
          </p:cNvSpPr>
          <p:nvPr>
            <p:ph idx="1"/>
          </p:nvPr>
        </p:nvSpPr>
        <p:spPr/>
        <p:txBody>
          <a:bodyPr/>
          <a:lstStyle/>
          <a:p>
            <a:pPr>
              <a:defRPr sz="2400">
                <a:solidFill>
                  <a:srgbClr val="000000"/>
                </a:solidFill>
              </a:defRPr>
            </a:pPr>
            <a:r>
              <a:t>Which of the following is not a programming paradigm?</a:t>
            </a:r>
          </a:p>
          <a:p>
            <a:pPr>
              <a:defRPr sz="2400">
                <a:solidFill>
                  <a:srgbClr val="000000"/>
                </a:solidFill>
              </a:defRPr>
            </a:pPr>
          </a:p>
          <a:p>
            <a:pPr>
              <a:defRPr sz="2400">
                <a:solidFill>
                  <a:srgbClr val="000000"/>
                </a:solidFill>
              </a:defRPr>
            </a:pPr>
            <a:r>
              <a:t>A. Functional</a:t>
            </a:r>
          </a:p>
          <a:p>
            <a:pPr>
              <a:defRPr sz="2400">
                <a:solidFill>
                  <a:srgbClr val="000000"/>
                </a:solidFill>
              </a:defRPr>
            </a:pPr>
            <a:r>
              <a:t>B. Sequential</a:t>
            </a:r>
          </a:p>
          <a:p>
            <a:pPr>
              <a:defRPr sz="2400">
                <a:solidFill>
                  <a:srgbClr val="000000"/>
                </a:solidFill>
              </a:defRPr>
            </a:pPr>
            <a:r>
              <a:t>C. Object-oriented</a:t>
            </a:r>
          </a:p>
          <a:p>
            <a:pPr>
              <a:defRPr sz="2400">
                <a:solidFill>
                  <a:srgbClr val="000000"/>
                </a:solidFill>
              </a:defRPr>
            </a:pPr>
            <a:r>
              <a:t>D. Procedural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Answer and Explanation</a:t>
            </a:r>
          </a:p>
        </p:txBody>
      </p:sp>
      <p:sp>
        <p:nvSpPr>
          <p:cNvPr id="3" name="Content Placeholder 2"/>
          <p:cNvSpPr>
            <a:spLocks noGrp="1"/>
          </p:cNvSpPr>
          <p:nvPr>
            <p:ph idx="1"/>
          </p:nvPr>
        </p:nvSpPr>
        <p:spPr/>
        <p:txBody>
          <a:bodyPr/>
          <a:lstStyle/>
          <a:p>
            <a:pPr>
              <a:defRPr sz="2400">
                <a:solidFill>
                  <a:srgbClr val="000000"/>
                </a:solidFill>
              </a:defRPr>
            </a:pPr>
            <a:r>
              <a:t>Answer: B. Sequential</a:t>
            </a:r>
          </a:p>
          <a:p>
            <a:pPr>
              <a:defRPr sz="2400">
                <a:solidFill>
                  <a:srgbClr val="000000"/>
                </a:solidFill>
              </a:defRPr>
            </a:pPr>
          </a:p>
          <a:p>
            <a:pPr>
              <a:defRPr sz="2400">
                <a:solidFill>
                  <a:srgbClr val="000000"/>
                </a:solidFill>
              </a:defRPr>
            </a:pPr>
            <a:r>
              <a:t>Explanation: Explanation: Functional, Object-oriented, and Procedural are well-known programming paradigms, whereas 'Sequential' is not considered a distinct paradigm. Programming paradigms are a way to classify programming languages based on their features. Functional programming focuses on mathematical functions, object-oriented programming on objects and classes, and procedural programming on the sequence of steps to be carried out. Sequential operations are part of procedural programming but do not constitute a separate paradigm.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