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MCQ Questions and Answers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Detailed Explanations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Which one of the following groups contains graphical file extensions?</a:t>
            </a:r>
          </a:p>
          <a:p>
            <a:pPr>
              <a:defRPr sz="2400">
                <a:solidFill>
                  <a:srgbClr val="000000"/>
                </a:solidFill>
              </a:defRPr>
            </a:pP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A. JPG, CPX, GCM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B. GIF, TCE, WMF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C. TCP, JPG, BMP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D. JPG, GIF, BMP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Answer: D. JPG, GIF, BMP</a:t>
            </a:r>
          </a:p>
          <a:p>
            <a:pPr>
              <a:defRPr sz="2400">
                <a:solidFill>
                  <a:srgbClr val="000000"/>
                </a:solidFill>
              </a:defRPr>
            </a:pP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Explanation: Explanation: JPG, GIF, and BMP are all common graphical file formats used for images. The other options include non-graphical file extensions.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What was the primary material used in the construction of the Eiffel Tower?</a:t>
            </a:r>
          </a:p>
          <a:p>
            <a:pPr>
              <a:defRPr sz="2400">
                <a:solidFill>
                  <a:srgbClr val="000000"/>
                </a:solidFill>
              </a:defRPr>
            </a:pP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A. Concrete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B. Steel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C. Iron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D. Brick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Answer: C. Iron</a:t>
            </a:r>
          </a:p>
          <a:p>
            <a:pPr>
              <a:defRPr sz="2400">
                <a:solidFill>
                  <a:srgbClr val="000000"/>
                </a:solidFill>
              </a:defRPr>
            </a:pP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Explanation: Explanation: The Eiffel Tower was constructed using iron. It was chosen for its strength and cost-effectiveness.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Which of the following is not a programming paradigm?</a:t>
            </a:r>
          </a:p>
          <a:p>
            <a:pPr>
              <a:defRPr sz="2400">
                <a:solidFill>
                  <a:srgbClr val="000000"/>
                </a:solidFill>
              </a:defRPr>
            </a:pP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A. Functional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B. Sequential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C. Object-oriented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D. Procedural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Answer: B. Sequential</a:t>
            </a:r>
          </a:p>
          <a:p>
            <a:pPr>
              <a:defRPr sz="2400">
                <a:solidFill>
                  <a:srgbClr val="000000"/>
                </a:solidFill>
              </a:defRPr>
            </a:pP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Explanation: Explanation: Sequential is not considered a distinct programming paradigm. The other options are well-known paradigms.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