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27542-A450-4652-86CC-E9F2FCB516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F9488C-AC46-47CF-A10D-2B6A1F491D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BCCCE-8CA2-4C34-9D42-AA2CCF6B50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90999-6C62-4DA4-B333-91D1F47837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29687-D2D2-41F9-A023-D8D29EA824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2DB034-5B57-4EB7-B43A-FA32D8C34B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9EFAAC-5724-4BB4-B97A-0DFC9FE9A9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545C50-B108-4130-9D2D-894FC27D2D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0BC5ED-4C94-4BD7-A060-995BDA1AF1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33F350-9BB1-4A63-9243-AEF6E3C0E4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339602-8F4D-49F2-8FBF-9A531A7ADB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4FE34-5B09-4669-8616-5C2734D0C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15C497-F01C-439D-9DFA-C94CFC2B4D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A7B09-A853-4063-AB96-B57331F18F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1CED1D-727D-47C2-AD96-A8FA0D8777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B18B5B-803B-49D5-964A-96B844FA89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0DD0DE-B795-401C-B9B2-E473F060D5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D7CD8-9A45-49EA-8621-CF7EAD33C7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45C39-B6F6-4FF8-BDDB-4DE5C4565E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BB63BB-6354-42A8-A830-54FD650D52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7A01A7-0048-4B7B-BEF9-3181705D14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C0480-9500-4CAA-BEFD-64431A491A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271467-3E9E-47BD-8ACA-C56B5A3219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7D669-5949-4499-B28B-9A319C8E7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6492E1-779B-4F5C-936E-168CF924B1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4BDE5-ABF7-4DA2-BFD1-ACC7D922A8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MCQ Questions and Answers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With Detailed Explanations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5. What is the purpose of an API (Application Programming Interface)?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To manage databases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To create user interfaces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To allow different software systems to communicate with each other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To design web pages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To allow different software systems to communicate with each other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APIs enable different software systems to communicate and interact with each other.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6. Which of the following is not an input device?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Scanner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Camera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Digitizer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Plotter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Plotter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A plotter is an output device used for printing vector graphics, whereas scanners, cameras, and digitizers are input devices.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7. What is the main purpose of the virtual memory in an operating system?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To increase the RAM size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To speed up the CPU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To provide more memory to applications than physically available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To store frequently accessed files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To provide more memory to applications than physically available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Virtual memory allows an operating system to use disk space to extend the available memory.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8. Which scientist is credited with the discovery of radioactivity?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Niels Bohr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Isaac Newton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Marie Curie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Albert Einstein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Marie Curie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Marie Curie is renowned for her research on radioactivity and won two Nobel Prizes for her work.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9. Which process is used to separate components of a liquid mixture based on the differences in their boiling points?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Filtration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Crystallization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Distillation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Evaporation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Distillation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Distillation separates liquid mixtures by heating them to turn the component with the lower boiling point into vapor, which is then condensed back into liquid form.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 Which one of the following groups contains graphical file extensions?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JPG, CPX, GCM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GIF, TCE, WMF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TCP, JPG, BMP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JPG, GIF, BMP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10. Who is considered the father of electrical engineering for his work on electromagnetism?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Thomas Edison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Nikola Tesla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Michael Faraday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James Clerk Maxwell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Michael Faraday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Michael Faraday is credited with foundational discoveries in electromagnetism and electrochemistry.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11. Who is known as the 'Father of Modern Mechanical Engineering'?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James Watt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George Stephenson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Nikola Tesla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Isaac Newton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A. James Watt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James Watt is renowned for his improvements to the steam engine, which played a critical role in the Industrial Revolution.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12. What is the responsibility of the logical unit in the CPU of a computer?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To produce result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To compare numbers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To control flow of information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To do math's works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B. To compare numbers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The logical unit within a CPU performs comparison and logical operations on data.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13. Who is credited with creating the World Wide Web?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Vint Cerf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Tim Berners-Lee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Larry Page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Bill Gates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B. Tim Berners-Lee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Tim Berners-Lee invented the World Wide Web in 1989 while working at CERN.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14. Who was the first human to journey into outer space?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Buzz Aldrin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Neil Armstrong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Yuri Gagarin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Valentina Tereshkova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Yuri Gagarin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Yuri Gagarin, a Soviet astronaut, was the first human to journey into outer space on April 12, 1961.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JPG, GIF, BMP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JPG, GIF, and BMP are all common graphical file formats used for images. The other options include non-graphical file extensions.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15. Which of the following is an example of a distributed computing system?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Standalone desktop application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Single-threaded program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Centralized database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Blockchain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Blockchain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Blockchain is a distributed computing system where data is distributed across multiple nodes for decentralization and security.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16. What was the name of the first computer virus, and in what year was it discovered?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ILOVEYOU, 2000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Melissa, 1999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Brain, 1986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Creeper, 1971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Creeper, 1971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The Creeper virus, created in 1971, is recognized as the first computer virus.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17. What is the clock speed of computer measured in?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Nanoseconds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Kilo-seconds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Gigahertz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Megabytes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Gigahertz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The clock speed of a computer's CPU is typically measured in gigahertz (GHz), representing billions of cycles per second.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18. Which year did Google launch its search engine?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1996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1998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2000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2002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B. 1998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Google launched its search engine in 1998.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19. Which of the following is not a component of an operating system?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Shell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Kernel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File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Compiler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Compiler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A compiler is a software tool that translates source code into executable code, not a core component of an operating system like the shell, kernel, or file system.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 What was the primary material used in the construction of the Eiffel Tower?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Concrete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Steel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Iron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Brick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20. Which of the following is not a type of computer code?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EDIC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ASCII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BCD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EBCDIC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A. EDIC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ASCII, BCD, and EBCDIC are types of computer codes for character representation, whereas EDIC is not a recognized code type.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21. What is the significance of the Voltaic Pile, invented by Alessandro Volta?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First electric light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First electric motor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First chemical battery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First radio transmitter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First chemical battery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The Voltaic Pile, invented by Alessandro Volta in 1800, was the first chemical battery capable of providing continuous electrical current.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22. What is the primary use of an oscilloscope?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Measuring voltage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Observing varying signal voltages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Generating electrical power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Amplifying signals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B. Observing varying signal voltages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Oscilloscopes are used to observe the varying signal voltages in electronic circuits.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23. According to Einstein's theory of general relativity, what is the phenomenon that occurs when massive objects cause a curvature in spacetime?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Black hole formation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Time dilation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Gravitational lensing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Wormhole creation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Gravitational lensing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Gravitational lensing is the bending of light around massive objects due to the curvature of spacetime, as predicted by general relativity.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24. Which encryption algorithm is commonly used for securing internet communications, such as HTTPS?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DES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AES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MD5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RSA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RSA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RSA is a widely used encryption algorithm for securing internet communications, including HTTPS.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C. Iron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The Eiffel Tower was constructed using iron. It was chosen for its strength and cost-effectiveness.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25. What year was the first email sent, and who sent it?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1985, Tim Berners-Lee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1971, Ray Tomlinson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1990, Bill Gates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1978, Steve Jobs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B. 1971, Ray Tomlinson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Ray Tomlinson sent the first email in 1971, using the @ symbol to separate the user's name from the machine name.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 Which of the following is not a programming paradigm?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Functional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Sequential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Object-oriented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Procedural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B. Sequential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Sequential is not considered a distinct programming paradigm. The other options are well-known paradigms.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Question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4. What is the term for the minimum amount of energy required to remove an electron from the surface of a material, often measured in electron volts (eV)?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A. Ionization energy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B. Binding energy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C. Threshold energy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D. Work function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Answer and Explanation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Answer: D. Work function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Explanation: The work function is the minimum energy needed to remove an electron from a material's surface.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2024-05-23T13:27:05Z</dcterms:modified>
  <cp:revision>41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