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00E09F-BFA6-4F41-A393-D5CAB04B0C6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4CDF85-C586-42FC-B84B-0367160A081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3E3205-0B3B-470D-978C-A0D394B1EB8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1BCBAA-4C2E-4FF3-927F-EC45B2AFA9C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360417-6A5C-4A99-8BBA-93C324F6FC2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3B8906-CD2C-4DCA-AFDA-FE2D33D710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2D1A9F-FE2E-4917-8EC9-558D179093A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27906B-A622-4327-A049-809D12E8C3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B4B11F-74BB-441C-968F-56F6310833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89F32C-C465-42E2-97C8-A23DA8AD21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C18412-F7CB-4464-ADF9-DD576FBCAD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059A26-D04C-42F2-AF26-CE85233A1F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1F9BCB1-2DB0-4584-99D8-E6E8C24B380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2"/>
          <p:cNvSpPr/>
          <p:nvPr/>
        </p:nvSpPr>
        <p:spPr>
          <a:xfrm>
            <a:off x="914400" y="914400"/>
            <a:ext cx="7772040" cy="479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1. Which phenomenon describes the splitting of a single particle into two particles, such as electron-positron pairs, in the presence of a strong electric field?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A. Annihilation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B. Photoelectric effect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C. Compton scattering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D. Pair production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2"/>
          <p:cNvSpPr/>
          <p:nvPr/>
        </p:nvSpPr>
        <p:spPr>
          <a:xfrm>
            <a:off x="914400" y="914400"/>
            <a:ext cx="7772040" cy="437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10. What is the term for the first successful test of the atomic bomb, conducted by the United States in July 1945?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A. Manhattan Project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B. Operation Overlord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C. Trinity test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D. Hiroshima bombing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2"/>
          <p:cNvSpPr/>
          <p:nvPr/>
        </p:nvSpPr>
        <p:spPr>
          <a:xfrm>
            <a:off x="914400" y="914400"/>
            <a:ext cx="7772040" cy="363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11. Who is the father of internet?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A. Charles Babbage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B. Vint Cerf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C. Dennis Ritchie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D. Martin Cooper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2"/>
          <p:cNvSpPr/>
          <p:nvPr/>
        </p:nvSpPr>
        <p:spPr>
          <a:xfrm>
            <a:off x="914400" y="914400"/>
            <a:ext cx="7772040" cy="41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12. When was the first public demonstration of electric light by Thomas Edison?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A. 1876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B. 1879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C. 1882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D. 1885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2"/>
          <p:cNvSpPr/>
          <p:nvPr/>
        </p:nvSpPr>
        <p:spPr>
          <a:xfrm>
            <a:off x="914400" y="914400"/>
            <a:ext cx="7772040" cy="455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13. What is the significance of the work of Leonardo da Vinci in mechanical engineering?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A. He invented the steam engine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B. He designed numerous mechanical devices and concepts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C. He developed the first hydraulic press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D. He created the first working airplane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2"/>
          <p:cNvSpPr/>
          <p:nvPr/>
        </p:nvSpPr>
        <p:spPr>
          <a:xfrm>
            <a:off x="914400" y="914400"/>
            <a:ext cx="7772040" cy="416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2001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14. Program designed to perform specific task is known as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A. System Software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B. Application Software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C. Utility program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D. Operating System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2"/>
          <p:cNvSpPr/>
          <p:nvPr/>
        </p:nvSpPr>
        <p:spPr>
          <a:xfrm>
            <a:off x="914400" y="914400"/>
            <a:ext cx="7772040" cy="31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15. Bit stands for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A. Binary digits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B. Bit of system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C. A part of Byte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D. All of the above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2"/>
          <p:cNvSpPr/>
          <p:nvPr/>
        </p:nvSpPr>
        <p:spPr>
          <a:xfrm>
            <a:off x="914400" y="914400"/>
            <a:ext cx="7772040" cy="35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2001"/>
              </a:spcAf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2. Which was the first general-purpose electronic digital computer?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A. ENIAC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B. UNIVAC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C. IBM 701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D. Mark I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2"/>
          <p:cNvSpPr/>
          <p:nvPr/>
        </p:nvSpPr>
        <p:spPr>
          <a:xfrm>
            <a:off x="914400" y="914400"/>
            <a:ext cx="7772040" cy="368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2001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3. Who is considered the father of computer science?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A. Alan Turing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B. Charles Babbage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C. John von Neumann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D. Ada Lovelace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2"/>
          <p:cNvSpPr/>
          <p:nvPr/>
        </p:nvSpPr>
        <p:spPr>
          <a:xfrm>
            <a:off x="914400" y="914400"/>
            <a:ext cx="7772040" cy="41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2001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4. Which of the following is responsible for mediating the electromagnetic force?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A. Graviton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B. Gluon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C. Photon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D. W boson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2"/>
          <p:cNvSpPr/>
          <p:nvPr/>
        </p:nvSpPr>
        <p:spPr>
          <a:xfrm>
            <a:off x="914400" y="1188000"/>
            <a:ext cx="7772040" cy="363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5. Which country is credited with the invention of paper?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A. India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B. Greece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C. China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D. Egypt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"/>
          <p:cNvSpPr/>
          <p:nvPr/>
        </p:nvSpPr>
        <p:spPr>
          <a:xfrm>
            <a:off x="914400" y="914400"/>
            <a:ext cx="7772040" cy="479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6. What is the term for the hypothetical region of spacetime with extremely strong gravitational effects from which nothing, not even light, can escape?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A. White hole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B. Event horizon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C. Singularity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D. Black hole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2"/>
          <p:cNvSpPr/>
          <p:nvPr/>
        </p:nvSpPr>
        <p:spPr>
          <a:xfrm>
            <a:off x="914400" y="914400"/>
            <a:ext cx="7772040" cy="363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7. How many color dots make up one color pixel on a screen?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A. 265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B. 16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C. 8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D. 3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2"/>
          <p:cNvSpPr/>
          <p:nvPr/>
        </p:nvSpPr>
        <p:spPr>
          <a:xfrm>
            <a:off x="914400" y="914400"/>
            <a:ext cx="7772040" cy="46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8. What was the name of the mission that successfully landed the first humans on the Moon in 1969?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A. Apollo 10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B. Apollo 13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C. Apollo 8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D. Apollo 11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2"/>
          <p:cNvSpPr/>
          <p:nvPr/>
        </p:nvSpPr>
        <p:spPr>
          <a:xfrm>
            <a:off x="914400" y="914400"/>
            <a:ext cx="7772040" cy="363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9. Who is credited with the discovery of X-rays in 1895?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A. Max Planck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B. Marie Curie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C. Ernest Rutherford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D. Wilhelm Conrad Röntgen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LibreOffice/7.4.7.2$Linux_X86_64 LibreOffice_project/40$Build-2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en-IN</dc:language>
  <cp:lastModifiedBy/>
  <dcterms:modified xsi:type="dcterms:W3CDTF">2024-05-23T10:19:00Z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