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phenomenon describes the splitting of a single particle into two particles, such as electron-positron pairs, in the presence of a strong electric field?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Annihilation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Photoelectric effect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Compton scattering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Pair production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To allow different software systems to communicate with each other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APIs enable different software systems to communicate and interact with each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term for the hypothetical region of spacetime with extremely strong gravitational effects from which nothing, not even light, can escape?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White hole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Event horizon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Singularity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Black hole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Plotter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A plotter is an output device used for printing vector graphics, whereas scanners, cameras, and digitizers are input devices.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How many color dots make up one color pixel on a screen?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265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16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8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To provide more memory to applications than physically available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Virtual memory allows an operating system to compensate for physical memory shortages by temporarily transferring data from RAM to disk storage.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was the name of the mission that successfully landed the first humans on the Moon in 1969?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Apollo 10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Apollo 13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Apollo 8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Apollo 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Marie Curie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Marie Curie is renowned for her research on radioactivity and won two Nobel Prizes for her work in physics and chemistry.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credited with the discovery of X-rays in 1895?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Max Planck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Marie Curie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Ernest Rutherford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Wilhelm Conrad Röntgen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Distillation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Distillation separates liquid mixtures by heating them to turn the component with the lower boiling point into vapor, which is then condensed back into liquid form.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term for the first successful test of the atomic bomb, conducted by the United States in July 1945?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Manhattan Project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Operation Overlord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Trinity test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Hiroshima bombing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JPG, GIF, BMP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JPG, GIF, and BMP are all common graphical file formats used for images, whereas the other options include non-graphical file extensions.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Michael Faraday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Michael Faraday is credited with foundational discoveries in electromagnetism and electrochemistry.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the father of internet?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Charles Babbage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Vint Cerf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Dennis Ritchie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Martin Cooper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A. James Watt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James Watt is renowned for his improvements to the steam engine, which played a critical role in the Industrial Revolution.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When was the first public demonstration of electric light by Thomas Edison?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1876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1879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1882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1885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To compare numbers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logical unit within a CPU performs comparison and logical operations on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significance of the work of Leonardo da Vinci in mechanical engineering?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He invented the steam engine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He designed numerous mechanical devices and concepts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He developed the first hydraulic press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He created the first working airplane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Tim Berners-Lee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Tim Berners-Lee invented the World Wide Web in 1989 while working at CERN.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Program designed to perform specific task is known 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System Software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Application Software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Utility program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Operating System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Yuri Gagarin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Yuri Gagarin, a Soviet astronaut, was the first human to journey into outer space on April 12, 1961.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Bit stands for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Binary digits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Bit of system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A part of Byte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All of the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was the first general-purpose electronic digital computer?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ENIAC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UNIVAC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IBM 701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Mark 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Blockchain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Blockchain is a distributed computing system where data is distributed across multiple nodes for decentralization and security.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Iron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Eiffel Tower was constructed using iron, which was the primary material used by Gustave Eiffel for this iconic 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considered the father of computer science?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Alan Turing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Charles Babbage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John von Neumann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Ada Lovelace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Sequential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Functional, Object-oriented, and Procedural are well-known programming paradigms, whereas 'Sequential' is not considered a distinct paradigm.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of the following is responsible for mediating the electromagnetic force?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Graviton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Gluon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Photon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W boson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Work function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work function is the minimum energy needed to remove an electron from the surface of a material.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country is credited with the invention of paper?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India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Greece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China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Egypt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