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59" r:id="rId8"/>
    <p:sldId id="260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5E7636-360B-414A-94CB-BA1F1948D5E1}">
          <p14:sldIdLst>
            <p14:sldId id="257"/>
          </p14:sldIdLst>
        </p14:section>
        <p14:section name="BAB 1" id="{11FBDE2B-3916-4624-80C3-05C31816C536}">
          <p14:sldIdLst>
            <p14:sldId id="258"/>
            <p14:sldId id="263"/>
            <p14:sldId id="264"/>
            <p14:sldId id="265"/>
            <p14:sldId id="266"/>
          </p14:sldIdLst>
        </p14:section>
        <p14:section name="BAB 2" id="{1C4F9E40-0505-404F-9FA3-4EAC733282B0}">
          <p14:sldIdLst>
            <p14:sldId id="259"/>
          </p14:sldIdLst>
        </p14:section>
        <p14:section name="BAB 3" id="{9F7B2F06-46E7-4C73-9A31-6F700E6DD30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EBA"/>
    <a:srgbClr val="756C7E"/>
    <a:srgbClr val="E5DFC5"/>
    <a:srgbClr val="FFCC99"/>
    <a:srgbClr val="FFF7F3"/>
    <a:srgbClr val="EAABBD"/>
    <a:srgbClr val="ABDB77"/>
    <a:srgbClr val="FFDEEC"/>
    <a:srgbClr val="95BCC3"/>
    <a:srgbClr val="88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2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528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0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95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5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6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24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3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2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12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0EEB-4F38-4A4A-84CA-8920D99A9FD8}" type="datetimeFigureOut">
              <a:rPr lang="id-ID" smtClean="0"/>
              <a:t>18/01/2022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45A2-889D-4177-8A2B-000F06473B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07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sv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9443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607877" y="1007166"/>
            <a:ext cx="8509169" cy="451605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07877" y="1007166"/>
            <a:ext cx="8509169" cy="451605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07877" y="1007166"/>
            <a:ext cx="8509169" cy="4516052"/>
            <a:chOff x="1607877" y="1007166"/>
            <a:chExt cx="8509169" cy="4516052"/>
          </a:xfrm>
        </p:grpSpPr>
        <p:sp>
          <p:nvSpPr>
            <p:cNvPr id="182" name="Freeform 181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2013832 w 10355006"/>
                <a:gd name="connsiteY0" fmla="*/ 0 h 5495689"/>
                <a:gd name="connsiteX1" fmla="*/ 3108004 w 10355006"/>
                <a:gd name="connsiteY1" fmla="*/ 0 h 5495689"/>
                <a:gd name="connsiteX2" fmla="*/ 3442391 w 10355006"/>
                <a:gd name="connsiteY2" fmla="*/ 334387 h 5495689"/>
                <a:gd name="connsiteX3" fmla="*/ 3442391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1679445 w 10355006"/>
                <a:gd name="connsiteY12" fmla="*/ 560619 h 5495689"/>
                <a:gd name="connsiteX13" fmla="*/ 1679445 w 10355006"/>
                <a:gd name="connsiteY13" fmla="*/ 334387 h 5495689"/>
                <a:gd name="connsiteX14" fmla="*/ 2013832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2013832" y="0"/>
                  </a:moveTo>
                  <a:lnTo>
                    <a:pt x="3108004" y="0"/>
                  </a:lnTo>
                  <a:cubicBezTo>
                    <a:pt x="3292681" y="0"/>
                    <a:pt x="3442391" y="149710"/>
                    <a:pt x="3442391" y="334387"/>
                  </a:cubicBezTo>
                  <a:lnTo>
                    <a:pt x="3442391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1679445" y="560619"/>
                  </a:lnTo>
                  <a:lnTo>
                    <a:pt x="1679445" y="334387"/>
                  </a:lnTo>
                  <a:cubicBezTo>
                    <a:pt x="1679445" y="149710"/>
                    <a:pt x="1829155" y="0"/>
                    <a:pt x="2013832" y="0"/>
                  </a:cubicBezTo>
                  <a:close/>
                </a:path>
              </a:pathLst>
            </a:custGeom>
            <a:solidFill>
              <a:srgbClr val="C1DADE"/>
            </a:solidFill>
            <a:ln w="38100">
              <a:solidFill>
                <a:schemeClr val="bg1"/>
              </a:solidFill>
            </a:ln>
            <a:effectLst>
              <a:outerShdw blurRad="50800" dist="38100" dir="204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>
              <a:hlinkClick r:id="rId4" action="ppaction://hlinksldjump"/>
            </p:cNvPr>
            <p:cNvSpPr txBox="1"/>
            <p:nvPr/>
          </p:nvSpPr>
          <p:spPr>
            <a:xfrm>
              <a:off x="3382160" y="1057810"/>
              <a:ext cx="7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471595" y="4659086"/>
            <a:ext cx="8781731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607877" y="1007300"/>
            <a:ext cx="8509169" cy="4515785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5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785256" y="1819357"/>
            <a:ext cx="8171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6066"/>
                </a:solidFill>
                <a:latin typeface="Calibri" panose="020F0502020204030204" pitchFamily="34" charset="0"/>
                <a:ea typeface="Adobe Fan Heiti Std B" panose="020B0700000000000000" pitchFamily="34" charset="-128"/>
                <a:cs typeface="Calibri" panose="020F0502020204030204" pitchFamily="34" charset="0"/>
              </a:rPr>
              <a:t>UPAYA PENANGANAN HIPOTENSI DENGAN KOLA BORASI PEMBERIAN EPHEDRINE PADA PASIEN INTRA OPERASI SECTIO CAESAREA</a:t>
            </a:r>
            <a:endParaRPr lang="en-ID" sz="2000" b="1" dirty="0">
              <a:solidFill>
                <a:srgbClr val="366066"/>
              </a:solidFill>
              <a:latin typeface="Calibri" panose="020F0502020204030204" pitchFamily="34" charset="0"/>
              <a:ea typeface="Adobe Fan Heiti Std B" panose="020B0700000000000000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rgbClr val="366066"/>
                </a:solidFill>
                <a:latin typeface="Calibri" panose="020F0502020204030204" pitchFamily="34" charset="0"/>
                <a:ea typeface="Adobe Fan Heiti Std B" panose="020B0700000000000000" pitchFamily="34" charset="-128"/>
                <a:cs typeface="Calibri" panose="020F0502020204030204" pitchFamily="34" charset="0"/>
              </a:rPr>
              <a:t>DENGAN SPINAL ANESTESI</a:t>
            </a:r>
            <a:endParaRPr lang="en-ID" sz="2000" b="1" dirty="0">
              <a:solidFill>
                <a:srgbClr val="366066"/>
              </a:solidFill>
              <a:latin typeface="Calibri" panose="020F0502020204030204" pitchFamily="34" charset="0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834745" y="3928684"/>
            <a:ext cx="817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A7A82"/>
                </a:solidFill>
              </a:rPr>
              <a:t>ISNADIA HINDARTO</a:t>
            </a:r>
            <a:r>
              <a:rPr lang="id-ID" sz="2000" b="1" dirty="0">
                <a:solidFill>
                  <a:srgbClr val="4A7A82"/>
                </a:solidFill>
              </a:rPr>
              <a:t>  -  </a:t>
            </a:r>
            <a:r>
              <a:rPr lang="en-US" sz="2000" b="1" dirty="0">
                <a:solidFill>
                  <a:srgbClr val="4A7A82"/>
                </a:solidFill>
              </a:rPr>
              <a:t>2018040046</a:t>
            </a:r>
            <a:endParaRPr lang="id-ID" sz="2000" b="1" dirty="0">
              <a:solidFill>
                <a:srgbClr val="4A7A82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76396" y="4385122"/>
            <a:ext cx="8171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366066"/>
                </a:solidFill>
                <a:ea typeface="Yu Gothic UI" panose="020B0500000000000000" pitchFamily="34" charset="-128"/>
              </a:rPr>
              <a:t>FAKULTAS ILMU KESEHATAN</a:t>
            </a:r>
            <a:r>
              <a:rPr lang="en-US" b="1" dirty="0">
                <a:solidFill>
                  <a:srgbClr val="366066"/>
                </a:solidFill>
                <a:ea typeface="Yu Gothic UI" panose="020B0500000000000000" pitchFamily="34" charset="-128"/>
              </a:rPr>
              <a:t> (FIK)</a:t>
            </a:r>
            <a:endParaRPr lang="en-ID" b="1" dirty="0">
              <a:solidFill>
                <a:srgbClr val="366066"/>
              </a:solidFill>
              <a:ea typeface="Yu Gothic UI" panose="020B0500000000000000" pitchFamily="34" charset="-128"/>
            </a:endParaRPr>
          </a:p>
          <a:p>
            <a:pPr algn="ctr"/>
            <a:r>
              <a:rPr lang="id-ID" b="1" dirty="0">
                <a:solidFill>
                  <a:srgbClr val="366066"/>
                </a:solidFill>
                <a:ea typeface="Yu Gothic UI" panose="020B0500000000000000" pitchFamily="34" charset="-128"/>
              </a:rPr>
              <a:t>INSTITUT TEKNOLOGI SAINS DAN  KESEHATAN (ITS)</a:t>
            </a:r>
            <a:r>
              <a:rPr lang="en-ID" b="1" dirty="0">
                <a:solidFill>
                  <a:srgbClr val="366066"/>
                </a:solidFill>
                <a:ea typeface="Yu Gothic UI" panose="020B0500000000000000" pitchFamily="34" charset="-128"/>
              </a:rPr>
              <a:t> </a:t>
            </a:r>
            <a:r>
              <a:rPr lang="id-ID" b="1" dirty="0">
                <a:solidFill>
                  <a:srgbClr val="366066"/>
                </a:solidFill>
                <a:ea typeface="Yu Gothic UI" panose="020B0500000000000000" pitchFamily="34" charset="-128"/>
              </a:rPr>
              <a:t>PKU MUHAMMADIYAH SURAKARTA</a:t>
            </a:r>
            <a:endParaRPr lang="en-ID" b="1" dirty="0">
              <a:solidFill>
                <a:srgbClr val="366066"/>
              </a:solidFill>
              <a:ea typeface="Yu Gothic UI" panose="020B0500000000000000" pitchFamily="34" charset="-128"/>
            </a:endParaRPr>
          </a:p>
          <a:p>
            <a:pPr algn="ctr"/>
            <a:endParaRPr lang="id-ID" sz="2000" b="1" dirty="0">
              <a:solidFill>
                <a:srgbClr val="4A7A82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6175" y="-587786"/>
            <a:ext cx="2758973" cy="399048"/>
            <a:chOff x="40105" y="-1032094"/>
            <a:chExt cx="6332168" cy="915862"/>
          </a:xfrm>
        </p:grpSpPr>
        <p:sp>
          <p:nvSpPr>
            <p:cNvPr id="40" name="Rectangle 39"/>
            <p:cNvSpPr/>
            <p:nvPr/>
          </p:nvSpPr>
          <p:spPr>
            <a:xfrm>
              <a:off x="40105" y="-1032094"/>
              <a:ext cx="914400" cy="914400"/>
            </a:xfrm>
            <a:prstGeom prst="rect">
              <a:avLst/>
            </a:prstGeom>
            <a:solidFill>
              <a:srgbClr val="E5D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54505" y="-1030632"/>
              <a:ext cx="914400" cy="914400"/>
            </a:xfrm>
            <a:prstGeom prst="rect">
              <a:avLst/>
            </a:prstGeom>
            <a:solidFill>
              <a:srgbClr val="B4A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8905" y="-1032094"/>
              <a:ext cx="914400" cy="914400"/>
            </a:xfrm>
            <a:prstGeom prst="rect">
              <a:avLst/>
            </a:prstGeom>
            <a:solidFill>
              <a:srgbClr val="F9E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78845" y="-1032094"/>
              <a:ext cx="914400" cy="914400"/>
            </a:xfrm>
            <a:prstGeom prst="rect">
              <a:avLst/>
            </a:prstGeom>
            <a:solidFill>
              <a:srgbClr val="EA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65619" y="-1032094"/>
              <a:ext cx="914400" cy="914400"/>
            </a:xfrm>
            <a:prstGeom prst="rect">
              <a:avLst/>
            </a:prstGeom>
            <a:solidFill>
              <a:srgbClr val="FDD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5559" y="-1031348"/>
              <a:ext cx="914400" cy="914400"/>
            </a:xfrm>
            <a:prstGeom prst="rect">
              <a:avLst/>
            </a:prstGeom>
            <a:solidFill>
              <a:srgbClr val="C1D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57873" y="-1032094"/>
              <a:ext cx="914400" cy="914400"/>
            </a:xfrm>
            <a:prstGeom prst="rect">
              <a:avLst/>
            </a:prstGeom>
            <a:solidFill>
              <a:srgbClr val="95B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D78C5E-5AA8-463B-BCE2-0E583A693E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58" y="2787773"/>
            <a:ext cx="1219202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/>
      <p:bldP spid="185" grpId="0"/>
      <p:bldP spid="1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104693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6266" y="421671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5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2" name="Rounded Rectangle 1">
            <a:hlinkClick r:id="rId5" action="ppaction://hlinksldjump"/>
          </p:cNvPr>
          <p:cNvSpPr/>
          <p:nvPr/>
        </p:nvSpPr>
        <p:spPr>
          <a:xfrm>
            <a:off x="-298160" y="158194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38636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>
            <a:hlinkClick r:id="rId6" action="ppaction://hlinksldjump"/>
          </p:cNvPr>
          <p:cNvSpPr/>
          <p:nvPr/>
        </p:nvSpPr>
        <p:spPr>
          <a:xfrm>
            <a:off x="-298162" y="239998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48818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 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ounded Rectangle 40">
            <a:hlinkClick r:id="rId7" action="ppaction://hlinksldjump"/>
          </p:cNvPr>
          <p:cNvSpPr/>
          <p:nvPr/>
        </p:nvSpPr>
        <p:spPr>
          <a:xfrm>
            <a:off x="-298164" y="319966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5DA0AB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42" name="Rounded Rectangle 41">
            <a:hlinkClick r:id="rId8" action="ppaction://hlinksldjump"/>
          </p:cNvPr>
          <p:cNvSpPr/>
          <p:nvPr/>
        </p:nvSpPr>
        <p:spPr>
          <a:xfrm>
            <a:off x="-310197" y="4015028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88BAC2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>
            <a:hlinkClick r:id="rId9" action="ppaction://hlinksldjump"/>
          </p:cNvPr>
          <p:cNvSpPr/>
          <p:nvPr/>
        </p:nvSpPr>
        <p:spPr>
          <a:xfrm>
            <a:off x="-310197" y="482922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B1D2D7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7442" y="1518135"/>
            <a:ext cx="504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rgbClr val="366066"/>
                </a:solidFill>
                <a:latin typeface="Cooper Black" panose="0208090404030B020404" pitchFamily="18" charset="0"/>
              </a:rPr>
              <a:t>LATAR BELAKANG MASALAH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3112" y="2181932"/>
            <a:ext cx="9234763" cy="3438939"/>
          </a:xfrm>
          <a:prstGeom prst="roundRect">
            <a:avLst>
              <a:gd name="adj" fmla="val 8064"/>
            </a:avLst>
          </a:prstGeom>
          <a:solidFill>
            <a:srgbClr val="EFF6F7"/>
          </a:solidFill>
          <a:ln>
            <a:noFill/>
          </a:ln>
          <a:effectLst>
            <a:innerShdw blurRad="88900" dist="1143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2163447" y="2564970"/>
            <a:ext cx="8709839" cy="1569660"/>
          </a:xfrm>
          <a:prstGeom prst="rect">
            <a:avLst/>
          </a:prstGeom>
          <a:ln>
            <a:solidFill>
              <a:srgbClr val="3660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</a:t>
            </a:r>
            <a:r>
              <a:rPr lang="en-US" sz="1600" b="1" i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caesarea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merupakan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persalinan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biasanya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dipilih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ketika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persalinan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pervaginan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memungkinkan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baik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tindakan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elektif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maupun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emergensi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Persalinan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biasanya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melalui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sayatan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pada abdomen dan uterus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dimana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pasien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merasakan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sakit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selama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berlangsung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namun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rasa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sakit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muncul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jam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1600" b="1" dirty="0">
                <a:solidFill>
                  <a:srgbClr val="756C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id-ID" sz="1600" b="1" dirty="0">
              <a:solidFill>
                <a:srgbClr val="756C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1F647-0E31-47A4-AD7C-0C7FA9AC2B62}"/>
              </a:ext>
            </a:extLst>
          </p:cNvPr>
          <p:cNvCxnSpPr>
            <a:cxnSpLocks/>
          </p:cNvCxnSpPr>
          <p:nvPr/>
        </p:nvCxnSpPr>
        <p:spPr>
          <a:xfrm>
            <a:off x="3292378" y="4849299"/>
            <a:ext cx="6072113" cy="0"/>
          </a:xfrm>
          <a:prstGeom prst="straightConnector1">
            <a:avLst/>
          </a:prstGeom>
          <a:ln w="9525" cap="flat" cmpd="sng" algn="ctr">
            <a:solidFill>
              <a:srgbClr val="36606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85220E-DAA7-404C-9407-7071A678F9F0}"/>
              </a:ext>
            </a:extLst>
          </p:cNvPr>
          <p:cNvSpPr/>
          <p:nvPr/>
        </p:nvSpPr>
        <p:spPr>
          <a:xfrm>
            <a:off x="3477578" y="4515867"/>
            <a:ext cx="828675" cy="685435"/>
          </a:xfrm>
          <a:prstGeom prst="ellipse">
            <a:avLst/>
          </a:prstGeom>
          <a:solidFill>
            <a:srgbClr val="EA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51745D-78EC-432C-9FF7-E52657D307D7}"/>
              </a:ext>
            </a:extLst>
          </p:cNvPr>
          <p:cNvSpPr/>
          <p:nvPr/>
        </p:nvSpPr>
        <p:spPr>
          <a:xfrm>
            <a:off x="5110445" y="4515062"/>
            <a:ext cx="828675" cy="685435"/>
          </a:xfrm>
          <a:prstGeom prst="ellipse">
            <a:avLst/>
          </a:prstGeom>
          <a:solidFill>
            <a:srgbClr val="E5D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284153-43E1-404C-9F75-933A1820378E}"/>
              </a:ext>
            </a:extLst>
          </p:cNvPr>
          <p:cNvSpPr/>
          <p:nvPr/>
        </p:nvSpPr>
        <p:spPr>
          <a:xfrm>
            <a:off x="6663040" y="4515062"/>
            <a:ext cx="828675" cy="685435"/>
          </a:xfrm>
          <a:prstGeom prst="ellipse">
            <a:avLst/>
          </a:prstGeom>
          <a:solidFill>
            <a:srgbClr val="FFDEEC"/>
          </a:solidFill>
          <a:ln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FB3231-6FD8-4E03-AC27-506458E138D7}"/>
              </a:ext>
            </a:extLst>
          </p:cNvPr>
          <p:cNvSpPr/>
          <p:nvPr/>
        </p:nvSpPr>
        <p:spPr>
          <a:xfrm>
            <a:off x="8332561" y="4515062"/>
            <a:ext cx="828675" cy="685435"/>
          </a:xfrm>
          <a:prstGeom prst="ellipse">
            <a:avLst/>
          </a:prstGeom>
          <a:solidFill>
            <a:srgbClr val="95B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BB743-6ABC-43C0-9256-941AC23E6351}"/>
              </a:ext>
            </a:extLst>
          </p:cNvPr>
          <p:cNvSpPr txBox="1"/>
          <p:nvPr/>
        </p:nvSpPr>
        <p:spPr>
          <a:xfrm flipH="1">
            <a:off x="3449035" y="4723137"/>
            <a:ext cx="150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366066"/>
                </a:solidFill>
              </a:rPr>
              <a:t>Internasional</a:t>
            </a:r>
            <a:endParaRPr lang="en-ID" sz="1000" b="1" dirty="0">
              <a:solidFill>
                <a:srgbClr val="366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D200F3-0E83-42E0-BAEC-D31F0F08AFE0}"/>
              </a:ext>
            </a:extLst>
          </p:cNvPr>
          <p:cNvSpPr txBox="1"/>
          <p:nvPr/>
        </p:nvSpPr>
        <p:spPr>
          <a:xfrm>
            <a:off x="5193059" y="4733807"/>
            <a:ext cx="1104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66066"/>
                </a:solidFill>
              </a:rPr>
              <a:t>Nasional</a:t>
            </a:r>
            <a:endParaRPr lang="en-ID" sz="1000" b="1" dirty="0">
              <a:solidFill>
                <a:srgbClr val="36606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40ED3-17B6-4E86-A940-FA3D69CAE3F6}"/>
              </a:ext>
            </a:extLst>
          </p:cNvPr>
          <p:cNvSpPr txBox="1"/>
          <p:nvPr/>
        </p:nvSpPr>
        <p:spPr>
          <a:xfrm>
            <a:off x="6788407" y="4733806"/>
            <a:ext cx="9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366066"/>
                </a:solidFill>
              </a:rPr>
              <a:t>Provinsi</a:t>
            </a:r>
            <a:endParaRPr lang="en-ID" sz="1000" b="1" dirty="0">
              <a:solidFill>
                <a:srgbClr val="36606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452033-4E93-404D-969A-CF2255CBB12E}"/>
              </a:ext>
            </a:extLst>
          </p:cNvPr>
          <p:cNvSpPr txBox="1"/>
          <p:nvPr/>
        </p:nvSpPr>
        <p:spPr>
          <a:xfrm>
            <a:off x="8543561" y="471955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366066"/>
                </a:solidFill>
              </a:rPr>
              <a:t>Kota</a:t>
            </a:r>
            <a:endParaRPr lang="en-ID" sz="1000" b="1" dirty="0">
              <a:solidFill>
                <a:srgbClr val="366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  <p:bldP spid="42" grpId="0" animBg="1"/>
      <p:bldP spid="43" grpId="0" animBg="1"/>
      <p:bldP spid="6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57068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6265" y="373848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5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-298160" y="158194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38636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62" name="Rounded Rectangle 61">
            <a:hlinkClick r:id="rId6" action="ppaction://hlinksldjump"/>
          </p:cNvPr>
          <p:cNvSpPr/>
          <p:nvPr/>
        </p:nvSpPr>
        <p:spPr>
          <a:xfrm>
            <a:off x="-298162" y="239998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48818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 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 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-298164" y="319966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5DA0AB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-310197" y="4015028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88BAC2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-310197" y="482922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B1D2D7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E7E4D-ECE3-48B6-ACEB-EE2C8DB51BA9}"/>
              </a:ext>
            </a:extLst>
          </p:cNvPr>
          <p:cNvSpPr txBox="1"/>
          <p:nvPr/>
        </p:nvSpPr>
        <p:spPr>
          <a:xfrm>
            <a:off x="1794253" y="2061060"/>
            <a:ext cx="9415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>
                <a:solidFill>
                  <a:srgbClr val="3660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erlepas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dari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segala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kelebihannya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spinal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anestesi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juga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memiliki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komplikasi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Salah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satu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komplikasi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terjadi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adalah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hipotensi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hipotensi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terjadi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karena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efek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blockade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pada system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saraf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simpatis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mengakibatkan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terjadinya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vasodilatasi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vena dan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menurunya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resistensi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vascular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sistemik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Sehingga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dapat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menurunkan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aliran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darah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balik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jantung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Pada </a:t>
            </a:r>
            <a:r>
              <a:rPr lang="en-US" sz="1400" b="1" i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sectio</a:t>
            </a:r>
            <a:r>
              <a:rPr lang="en-US" sz="1400" b="1" i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caesarea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dengan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spinal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anestesi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hipotensi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tersebut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dapat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di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perberat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dengan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adanya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perubahan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fisiologis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jantung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ibu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hamil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dan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penurunan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aliran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darah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balik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akibat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hipertropi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uterus.</a:t>
            </a:r>
            <a:endParaRPr lang="en-ID" sz="1400" b="1" dirty="0">
              <a:solidFill>
                <a:srgbClr val="366066"/>
              </a:solidFill>
              <a:highlight>
                <a:srgbClr val="EAABBD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8705B-A917-4F98-A674-160861C1C1D8}"/>
              </a:ext>
            </a:extLst>
          </p:cNvPr>
          <p:cNvSpPr txBox="1"/>
          <p:nvPr/>
        </p:nvSpPr>
        <p:spPr>
          <a:xfrm>
            <a:off x="1794253" y="4086804"/>
            <a:ext cx="9415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366066"/>
                </a:solidFill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phedrine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adalah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 paling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digunakan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 ephedrine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akan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berkerja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untuk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merangsang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reseptor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alfa dan beta adrenergic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dimana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alfa dan beta adrenergic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dapat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menghambat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vasodilatasi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sederhananya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ephedrine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bersifat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vasokontriktor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dan </a:t>
            </a:r>
            <a:r>
              <a:rPr lang="en-US" sz="1400" b="1" dirty="0" err="1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akan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meningkatkan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kontraksi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otot</a:t>
            </a:r>
            <a:r>
              <a:rPr lang="en-US" sz="1400" b="1" dirty="0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66066"/>
                </a:solidFill>
                <a:effectLst/>
                <a:highlight>
                  <a:srgbClr val="EAABBD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jantung</a:t>
            </a:r>
            <a:r>
              <a:rPr lang="en-US" sz="1400" b="1" dirty="0">
                <a:solidFill>
                  <a:srgbClr val="3660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en-ID" sz="1400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57068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6266" y="516921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5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16396" y="1541264"/>
            <a:ext cx="365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rgbClr val="366066"/>
                </a:solidFill>
                <a:latin typeface="Cooper Black" panose="0208090404030B020404" pitchFamily="18" charset="0"/>
              </a:rPr>
              <a:t>RUMUSAN MASALAH</a:t>
            </a:r>
          </a:p>
        </p:txBody>
      </p:sp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-298160" y="158194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38636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67" name="Rounded Rectangle 66">
            <a:hlinkClick r:id="rId6" action="ppaction://hlinksldjump"/>
          </p:cNvPr>
          <p:cNvSpPr/>
          <p:nvPr/>
        </p:nvSpPr>
        <p:spPr>
          <a:xfrm>
            <a:off x="-298162" y="239998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48818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68" name="Rounded Rectangle 67">
            <a:hlinkClick r:id="rId7" action="ppaction://hlinksldjump"/>
          </p:cNvPr>
          <p:cNvSpPr/>
          <p:nvPr/>
        </p:nvSpPr>
        <p:spPr>
          <a:xfrm>
            <a:off x="-298164" y="319966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5DA0AB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-310197" y="4015028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88BAC2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ounded Rectangle 69">
            <a:hlinkClick r:id="rId9" action="ppaction://hlinksldjump"/>
          </p:cNvPr>
          <p:cNvSpPr/>
          <p:nvPr/>
        </p:nvSpPr>
        <p:spPr>
          <a:xfrm>
            <a:off x="-310197" y="482922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B1D2D7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A5065-7689-4658-91A4-E4B3FA1D82E3}"/>
              </a:ext>
            </a:extLst>
          </p:cNvPr>
          <p:cNvSpPr txBox="1"/>
          <p:nvPr/>
        </p:nvSpPr>
        <p:spPr>
          <a:xfrm>
            <a:off x="2837887" y="2969709"/>
            <a:ext cx="689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Bagaimana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upaya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penanganan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hipotensi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kolaborasi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pemberian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ephedrine pada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pasien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intra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caesarea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spinal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anestesi</a:t>
            </a:r>
            <a:r>
              <a:rPr lang="en-US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endParaRPr lang="en-ID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C819D-18AB-49E3-B549-25FFEC519CCE}"/>
              </a:ext>
            </a:extLst>
          </p:cNvPr>
          <p:cNvSpPr/>
          <p:nvPr/>
        </p:nvSpPr>
        <p:spPr>
          <a:xfrm>
            <a:off x="2590800" y="2734309"/>
            <a:ext cx="7410450" cy="1349029"/>
          </a:xfrm>
          <a:prstGeom prst="rect">
            <a:avLst/>
          </a:prstGeom>
          <a:noFill/>
          <a:ln>
            <a:solidFill>
              <a:srgbClr val="756C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64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9443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6266" y="469296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5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36960" y="1427115"/>
            <a:ext cx="373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66066"/>
                </a:solidFill>
                <a:latin typeface="Cooper Black" panose="0208090404030B020404" pitchFamily="18" charset="0"/>
              </a:rPr>
              <a:t>TUJUAN PENELITIAN</a:t>
            </a:r>
            <a:endParaRPr lang="id-ID" sz="2400" dirty="0">
              <a:solidFill>
                <a:srgbClr val="366066"/>
              </a:solidFill>
              <a:latin typeface="Cooper Black" panose="0208090404030B020404" pitchFamily="18" charset="0"/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285423" y="3408218"/>
            <a:ext cx="2144900" cy="369880"/>
          </a:xfrm>
          <a:prstGeom prst="chevron">
            <a:avLst/>
          </a:prstGeom>
          <a:solidFill>
            <a:srgbClr val="EAABB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2" name="Chevron 51"/>
          <p:cNvSpPr/>
          <p:nvPr/>
        </p:nvSpPr>
        <p:spPr>
          <a:xfrm>
            <a:off x="6370720" y="3408218"/>
            <a:ext cx="2144900" cy="369880"/>
          </a:xfrm>
          <a:prstGeom prst="chevron">
            <a:avLst/>
          </a:prstGeom>
          <a:solidFill>
            <a:srgbClr val="95B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                 </a:t>
            </a:r>
          </a:p>
        </p:txBody>
      </p:sp>
      <p:sp>
        <p:nvSpPr>
          <p:cNvPr id="55" name="Oval 54"/>
          <p:cNvSpPr/>
          <p:nvPr/>
        </p:nvSpPr>
        <p:spPr>
          <a:xfrm>
            <a:off x="4610503" y="3521073"/>
            <a:ext cx="116911" cy="116911"/>
          </a:xfrm>
          <a:prstGeom prst="ellipse">
            <a:avLst/>
          </a:prstGeom>
          <a:solidFill>
            <a:srgbClr val="366066"/>
          </a:solidFill>
          <a:ln>
            <a:solidFill>
              <a:srgbClr val="366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/>
          <p:cNvSpPr/>
          <p:nvPr/>
        </p:nvSpPr>
        <p:spPr>
          <a:xfrm>
            <a:off x="6779408" y="3534702"/>
            <a:ext cx="116911" cy="116911"/>
          </a:xfrm>
          <a:prstGeom prst="ellipse">
            <a:avLst/>
          </a:prstGeom>
          <a:solidFill>
            <a:srgbClr val="366066"/>
          </a:solidFill>
          <a:ln>
            <a:solidFill>
              <a:srgbClr val="3660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0" name="Straight Connector 59"/>
          <p:cNvCxnSpPr/>
          <p:nvPr/>
        </p:nvCxnSpPr>
        <p:spPr>
          <a:xfrm>
            <a:off x="4673716" y="2838836"/>
            <a:ext cx="0" cy="695153"/>
          </a:xfrm>
          <a:prstGeom prst="line">
            <a:avLst/>
          </a:prstGeom>
          <a:ln w="28575">
            <a:solidFill>
              <a:srgbClr val="366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37863" y="3667451"/>
            <a:ext cx="0" cy="695153"/>
          </a:xfrm>
          <a:prstGeom prst="line">
            <a:avLst/>
          </a:prstGeom>
          <a:ln w="28575">
            <a:solidFill>
              <a:srgbClr val="366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332217" y="2197623"/>
            <a:ext cx="696853" cy="696853"/>
          </a:xfrm>
          <a:prstGeom prst="roundRect">
            <a:avLst/>
          </a:prstGeom>
          <a:solidFill>
            <a:srgbClr val="EAABB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01</a:t>
            </a:r>
            <a:endParaRPr lang="id-ID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6489436" y="4325273"/>
            <a:ext cx="696853" cy="696853"/>
          </a:xfrm>
          <a:prstGeom prst="roundRect">
            <a:avLst/>
          </a:prstGeom>
          <a:solidFill>
            <a:srgbClr val="95B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0</a:t>
            </a:r>
            <a:r>
              <a:rPr lang="en-US" b="1" dirty="0"/>
              <a:t>2</a:t>
            </a:r>
            <a:endParaRPr lang="id-ID" b="1" dirty="0"/>
          </a:p>
        </p:txBody>
      </p:sp>
      <p:sp>
        <p:nvSpPr>
          <p:cNvPr id="70" name="Rectangle 69"/>
          <p:cNvSpPr/>
          <p:nvPr/>
        </p:nvSpPr>
        <p:spPr>
          <a:xfrm>
            <a:off x="5062230" y="2281822"/>
            <a:ext cx="18340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TUJUAN UMUM</a:t>
            </a:r>
            <a:endParaRPr lang="id-ID" sz="2000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71544" y="4421316"/>
            <a:ext cx="2092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TUJUAN KHUSUS</a:t>
            </a:r>
            <a:endParaRPr lang="id-ID" sz="2000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-298160" y="158194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38636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74" name="Rounded Rectangle 73">
            <a:hlinkClick r:id="rId6" action="ppaction://hlinksldjump"/>
          </p:cNvPr>
          <p:cNvSpPr/>
          <p:nvPr/>
        </p:nvSpPr>
        <p:spPr>
          <a:xfrm>
            <a:off x="-298162" y="239998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48818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75" name="Rounded Rectangle 74">
            <a:hlinkClick r:id="rId7" action="ppaction://hlinksldjump"/>
          </p:cNvPr>
          <p:cNvSpPr/>
          <p:nvPr/>
        </p:nvSpPr>
        <p:spPr>
          <a:xfrm>
            <a:off x="-298164" y="319966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5DA0AB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76" name="Rounded Rectangle 75">
            <a:hlinkClick r:id="rId8" action="ppaction://hlinksldjump"/>
          </p:cNvPr>
          <p:cNvSpPr/>
          <p:nvPr/>
        </p:nvSpPr>
        <p:spPr>
          <a:xfrm>
            <a:off x="-310197" y="4015028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88BAC2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ounded Rectangle 76">
            <a:hlinkClick r:id="rId9" action="ppaction://hlinksldjump"/>
          </p:cNvPr>
          <p:cNvSpPr/>
          <p:nvPr/>
        </p:nvSpPr>
        <p:spPr>
          <a:xfrm>
            <a:off x="-310197" y="482922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B1D2D7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1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57068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3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1023220" y="61659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8546" y="455780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5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93945" y="1544376"/>
            <a:ext cx="400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66066"/>
                </a:solidFill>
                <a:latin typeface="Cooper Black" panose="0208090404030B020404" pitchFamily="18" charset="0"/>
              </a:rPr>
              <a:t>MANFAAT PENELITIAN</a:t>
            </a:r>
            <a:endParaRPr lang="id-ID" sz="2400" dirty="0">
              <a:solidFill>
                <a:srgbClr val="366066"/>
              </a:solidFill>
              <a:latin typeface="Cooper Black" panose="0208090404030B020404" pitchFamily="18" charset="0"/>
            </a:endParaRPr>
          </a:p>
        </p:txBody>
      </p:sp>
      <p:sp>
        <p:nvSpPr>
          <p:cNvPr id="78" name="Rounded Rectangle 77">
            <a:hlinkClick r:id="rId5" action="ppaction://hlinksldjump"/>
          </p:cNvPr>
          <p:cNvSpPr/>
          <p:nvPr/>
        </p:nvSpPr>
        <p:spPr>
          <a:xfrm>
            <a:off x="-298160" y="158194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38636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-298162" y="239998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48818A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-298164" y="319966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5DA0AB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-310197" y="4015028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88BAC2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BATASAN</a:t>
            </a:r>
          </a:p>
          <a:p>
            <a:pPr algn="ctr"/>
            <a:r>
              <a: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-310197" y="482922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B1D2D7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PENELITIAN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CEE2B-F12B-43C5-B1A6-945CFFDB07C1}"/>
              </a:ext>
            </a:extLst>
          </p:cNvPr>
          <p:cNvSpPr/>
          <p:nvPr/>
        </p:nvSpPr>
        <p:spPr>
          <a:xfrm>
            <a:off x="4119486" y="2592772"/>
            <a:ext cx="3619650" cy="830399"/>
          </a:xfrm>
          <a:prstGeom prst="rect">
            <a:avLst/>
          </a:prstGeom>
          <a:solidFill>
            <a:srgbClr val="B4AE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B414DD-3897-41D7-9374-B945AF554224}"/>
              </a:ext>
            </a:extLst>
          </p:cNvPr>
          <p:cNvSpPr txBox="1"/>
          <p:nvPr/>
        </p:nvSpPr>
        <p:spPr>
          <a:xfrm>
            <a:off x="2608457" y="2801321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01. </a:t>
            </a:r>
            <a:r>
              <a:rPr lang="en-US" sz="1800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Aspek</a:t>
            </a:r>
            <a:r>
              <a:rPr lang="en-US" sz="18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teoritis</a:t>
            </a:r>
            <a:endParaRPr lang="en-ID" sz="1800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E8A5F6-CD23-4AEC-893C-BC836A6ED7B1}"/>
              </a:ext>
            </a:extLst>
          </p:cNvPr>
          <p:cNvSpPr/>
          <p:nvPr/>
        </p:nvSpPr>
        <p:spPr>
          <a:xfrm>
            <a:off x="4052506" y="3851685"/>
            <a:ext cx="3619650" cy="830399"/>
          </a:xfrm>
          <a:prstGeom prst="rect">
            <a:avLst/>
          </a:prstGeom>
          <a:solidFill>
            <a:srgbClr val="EAAB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89BF5-088E-4EAA-AF76-B550F16D80E9}"/>
              </a:ext>
            </a:extLst>
          </p:cNvPr>
          <p:cNvSpPr txBox="1"/>
          <p:nvPr/>
        </p:nvSpPr>
        <p:spPr>
          <a:xfrm>
            <a:off x="2596422" y="4082863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02. </a:t>
            </a:r>
            <a:r>
              <a:rPr lang="en-US" sz="1800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Aspek</a:t>
            </a:r>
            <a:r>
              <a:rPr lang="en-US" sz="1800" b="1" dirty="0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66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praktis</a:t>
            </a:r>
            <a:endParaRPr lang="en-ID" sz="1800" b="1" dirty="0">
              <a:solidFill>
                <a:srgbClr val="366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57068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18213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1006265" y="564546"/>
            <a:ext cx="10561351" cy="5605203"/>
            <a:chOff x="1607877" y="1007166"/>
            <a:chExt cx="8509169" cy="4516053"/>
          </a:xfrm>
        </p:grpSpPr>
        <p:sp>
          <p:nvSpPr>
            <p:cNvPr id="180" name="Freeform 179"/>
            <p:cNvSpPr/>
            <p:nvPr/>
          </p:nvSpPr>
          <p:spPr>
            <a:xfrm>
              <a:off x="1607877" y="1007166"/>
              <a:ext cx="8509169" cy="4516053"/>
            </a:xfrm>
            <a:custGeom>
              <a:avLst/>
              <a:gdLst>
                <a:gd name="connsiteX0" fmla="*/ 5372720 w 10355006"/>
                <a:gd name="connsiteY0" fmla="*/ 0 h 5495690"/>
                <a:gd name="connsiteX1" fmla="*/ 6466892 w 10355006"/>
                <a:gd name="connsiteY1" fmla="*/ 0 h 5495690"/>
                <a:gd name="connsiteX2" fmla="*/ 6801279 w 10355006"/>
                <a:gd name="connsiteY2" fmla="*/ 334387 h 5495690"/>
                <a:gd name="connsiteX3" fmla="*/ 6801279 w 10355006"/>
                <a:gd name="connsiteY3" fmla="*/ 560620 h 5495690"/>
                <a:gd name="connsiteX4" fmla="*/ 10124143 w 10355006"/>
                <a:gd name="connsiteY4" fmla="*/ 560620 h 5495690"/>
                <a:gd name="connsiteX5" fmla="*/ 10355006 w 10355006"/>
                <a:gd name="connsiteY5" fmla="*/ 791483 h 5495690"/>
                <a:gd name="connsiteX6" fmla="*/ 10355006 w 10355006"/>
                <a:gd name="connsiteY6" fmla="*/ 5264827 h 5495690"/>
                <a:gd name="connsiteX7" fmla="*/ 10124143 w 10355006"/>
                <a:gd name="connsiteY7" fmla="*/ 5495690 h 5495690"/>
                <a:gd name="connsiteX8" fmla="*/ 230863 w 10355006"/>
                <a:gd name="connsiteY8" fmla="*/ 5495690 h 5495690"/>
                <a:gd name="connsiteX9" fmla="*/ 0 w 10355006"/>
                <a:gd name="connsiteY9" fmla="*/ 5264827 h 5495690"/>
                <a:gd name="connsiteX10" fmla="*/ 0 w 10355006"/>
                <a:gd name="connsiteY10" fmla="*/ 791483 h 5495690"/>
                <a:gd name="connsiteX11" fmla="*/ 230863 w 10355006"/>
                <a:gd name="connsiteY11" fmla="*/ 560620 h 5495690"/>
                <a:gd name="connsiteX12" fmla="*/ 5038333 w 10355006"/>
                <a:gd name="connsiteY12" fmla="*/ 560620 h 5495690"/>
                <a:gd name="connsiteX13" fmla="*/ 5038333 w 10355006"/>
                <a:gd name="connsiteY13" fmla="*/ 334387 h 5495690"/>
                <a:gd name="connsiteX14" fmla="*/ 5372720 w 10355006"/>
                <a:gd name="connsiteY14" fmla="*/ 0 h 54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90">
                  <a:moveTo>
                    <a:pt x="5372720" y="0"/>
                  </a:moveTo>
                  <a:lnTo>
                    <a:pt x="6466892" y="0"/>
                  </a:lnTo>
                  <a:cubicBezTo>
                    <a:pt x="6651569" y="0"/>
                    <a:pt x="6801279" y="149710"/>
                    <a:pt x="6801279" y="334387"/>
                  </a:cubicBezTo>
                  <a:lnTo>
                    <a:pt x="6801279" y="560620"/>
                  </a:lnTo>
                  <a:lnTo>
                    <a:pt x="10124143" y="560620"/>
                  </a:lnTo>
                  <a:cubicBezTo>
                    <a:pt x="10251645" y="560620"/>
                    <a:pt x="10355006" y="663981"/>
                    <a:pt x="10355006" y="791483"/>
                  </a:cubicBezTo>
                  <a:lnTo>
                    <a:pt x="10355006" y="5264827"/>
                  </a:lnTo>
                  <a:cubicBezTo>
                    <a:pt x="10355006" y="5392329"/>
                    <a:pt x="10251645" y="5495690"/>
                    <a:pt x="10124143" y="5495690"/>
                  </a:cubicBezTo>
                  <a:lnTo>
                    <a:pt x="230863" y="5495690"/>
                  </a:lnTo>
                  <a:cubicBezTo>
                    <a:pt x="103361" y="5495690"/>
                    <a:pt x="0" y="5392329"/>
                    <a:pt x="0" y="5264827"/>
                  </a:cubicBezTo>
                  <a:lnTo>
                    <a:pt x="0" y="791483"/>
                  </a:lnTo>
                  <a:cubicBezTo>
                    <a:pt x="0" y="663981"/>
                    <a:pt x="103361" y="560620"/>
                    <a:pt x="230863" y="560620"/>
                  </a:cubicBezTo>
                  <a:lnTo>
                    <a:pt x="5038333" y="560620"/>
                  </a:lnTo>
                  <a:lnTo>
                    <a:pt x="5038333" y="334387"/>
                  </a:lnTo>
                  <a:cubicBezTo>
                    <a:pt x="5038333" y="149710"/>
                    <a:pt x="5188043" y="0"/>
                    <a:pt x="5372720" y="0"/>
                  </a:cubicBezTo>
                  <a:close/>
                </a:path>
              </a:pathLst>
            </a:custGeom>
            <a:solidFill>
              <a:srgbClr val="EAABBD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9000" sy="9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8" name="TextBox 187">
              <a:hlinkClick r:id="rId2" action="ppaction://hlinksldjump"/>
            </p:cNvPr>
            <p:cNvSpPr txBox="1"/>
            <p:nvPr/>
          </p:nvSpPr>
          <p:spPr>
            <a:xfrm>
              <a:off x="6108405" y="1071090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1006266" y="516921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3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16896" y="540635"/>
            <a:ext cx="10561352" cy="5605202"/>
            <a:chOff x="1006266" y="564546"/>
            <a:chExt cx="10561352" cy="5605202"/>
          </a:xfrm>
        </p:grpSpPr>
        <p:grpSp>
          <p:nvGrpSpPr>
            <p:cNvPr id="18" name="Group 17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1" name="Freeform 180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3693276 w 10355006"/>
                  <a:gd name="connsiteY0" fmla="*/ 0 h 5495689"/>
                  <a:gd name="connsiteX1" fmla="*/ 4787448 w 10355006"/>
                  <a:gd name="connsiteY1" fmla="*/ 0 h 5495689"/>
                  <a:gd name="connsiteX2" fmla="*/ 5121835 w 10355006"/>
                  <a:gd name="connsiteY2" fmla="*/ 334387 h 5495689"/>
                  <a:gd name="connsiteX3" fmla="*/ 5121835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3358889 w 10355006"/>
                  <a:gd name="connsiteY12" fmla="*/ 560619 h 5495689"/>
                  <a:gd name="connsiteX13" fmla="*/ 3358889 w 10355006"/>
                  <a:gd name="connsiteY13" fmla="*/ 334387 h 5495689"/>
                  <a:gd name="connsiteX14" fmla="*/ 3693276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3693276" y="0"/>
                    </a:moveTo>
                    <a:lnTo>
                      <a:pt x="4787448" y="0"/>
                    </a:lnTo>
                    <a:cubicBezTo>
                      <a:pt x="4972125" y="0"/>
                      <a:pt x="5121835" y="149710"/>
                      <a:pt x="5121835" y="334387"/>
                    </a:cubicBezTo>
                    <a:lnTo>
                      <a:pt x="5121835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3358889" y="560619"/>
                    </a:lnTo>
                    <a:lnTo>
                      <a:pt x="3358889" y="334387"/>
                    </a:lnTo>
                    <a:cubicBezTo>
                      <a:pt x="3358889" y="149710"/>
                      <a:pt x="3508599" y="0"/>
                      <a:pt x="3693276" y="0"/>
                    </a:cubicBezTo>
                    <a:close/>
                  </a:path>
                </a:pathLst>
              </a:custGeom>
              <a:solidFill>
                <a:srgbClr val="FDD4C2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154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7" name="TextBox 186">
                <a:hlinkClick r:id="rId5" action="ppaction://hlinksldjump"/>
              </p:cNvPr>
              <p:cNvSpPr txBox="1"/>
              <p:nvPr/>
            </p:nvSpPr>
            <p:spPr>
              <a:xfrm>
                <a:off x="4744062" y="1070954"/>
                <a:ext cx="80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II</a:t>
                </a: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1194950" y="1270542"/>
              <a:ext cx="10223017" cy="4740936"/>
            </a:xfrm>
            <a:prstGeom prst="roundRect">
              <a:avLst>
                <a:gd name="adj" fmla="val 5113"/>
              </a:avLst>
            </a:prstGeom>
            <a:solidFill>
              <a:srgbClr val="FFF7F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2137" y="1753123"/>
            <a:ext cx="2128567" cy="836028"/>
          </a:xfrm>
          <a:prstGeom prst="roundRect">
            <a:avLst>
              <a:gd name="adj" fmla="val 50000"/>
            </a:avLst>
          </a:prstGeom>
          <a:solidFill>
            <a:srgbClr val="F86320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oper Black" panose="0208090404030B020404" pitchFamily="18" charset="0"/>
              </a:rPr>
              <a:t>TINJAUAN TEORI &amp; KERANGKA KONSEP</a:t>
            </a:r>
            <a:endParaRPr lang="en-ID" sz="12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/>
            <a:endParaRPr lang="id-ID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1C2DE1E-E173-4B38-91B9-F2C0D69F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38" y="1353356"/>
            <a:ext cx="4706129" cy="4527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Needle">
            <a:extLst>
              <a:ext uri="{FF2B5EF4-FFF2-40B4-BE49-F238E27FC236}">
                <a16:creationId xmlns:a16="http://schemas.microsoft.com/office/drawing/2014/main" id="{64F2DB0F-2F2E-44F2-A8DD-A720BF4C5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6136" y="4809424"/>
            <a:ext cx="972646" cy="9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2"/>
          <p:cNvSpPr/>
          <p:nvPr/>
        </p:nvSpPr>
        <p:spPr>
          <a:xfrm flipH="1" flipV="1">
            <a:off x="5904724" y="-9443"/>
            <a:ext cx="6312600" cy="3808323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9D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227738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DC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1006266" y="564546"/>
            <a:ext cx="10561352" cy="5605202"/>
            <a:chOff x="1607877" y="1007166"/>
            <a:chExt cx="8509169" cy="4516052"/>
          </a:xfrm>
        </p:grpSpPr>
        <p:sp>
          <p:nvSpPr>
            <p:cNvPr id="181" name="Freeform 180"/>
            <p:cNvSpPr/>
            <p:nvPr/>
          </p:nvSpPr>
          <p:spPr>
            <a:xfrm>
              <a:off x="1607877" y="1007166"/>
              <a:ext cx="8509169" cy="4516052"/>
            </a:xfrm>
            <a:custGeom>
              <a:avLst/>
              <a:gdLst>
                <a:gd name="connsiteX0" fmla="*/ 3693276 w 10355006"/>
                <a:gd name="connsiteY0" fmla="*/ 0 h 5495689"/>
                <a:gd name="connsiteX1" fmla="*/ 4787448 w 10355006"/>
                <a:gd name="connsiteY1" fmla="*/ 0 h 5495689"/>
                <a:gd name="connsiteX2" fmla="*/ 5121835 w 10355006"/>
                <a:gd name="connsiteY2" fmla="*/ 334387 h 5495689"/>
                <a:gd name="connsiteX3" fmla="*/ 5121835 w 10355006"/>
                <a:gd name="connsiteY3" fmla="*/ 560619 h 5495689"/>
                <a:gd name="connsiteX4" fmla="*/ 10124143 w 10355006"/>
                <a:gd name="connsiteY4" fmla="*/ 560619 h 5495689"/>
                <a:gd name="connsiteX5" fmla="*/ 10355006 w 10355006"/>
                <a:gd name="connsiteY5" fmla="*/ 791482 h 5495689"/>
                <a:gd name="connsiteX6" fmla="*/ 10355006 w 10355006"/>
                <a:gd name="connsiteY6" fmla="*/ 5264826 h 5495689"/>
                <a:gd name="connsiteX7" fmla="*/ 10124143 w 10355006"/>
                <a:gd name="connsiteY7" fmla="*/ 5495689 h 5495689"/>
                <a:gd name="connsiteX8" fmla="*/ 230863 w 10355006"/>
                <a:gd name="connsiteY8" fmla="*/ 5495689 h 5495689"/>
                <a:gd name="connsiteX9" fmla="*/ 0 w 10355006"/>
                <a:gd name="connsiteY9" fmla="*/ 5264826 h 5495689"/>
                <a:gd name="connsiteX10" fmla="*/ 0 w 10355006"/>
                <a:gd name="connsiteY10" fmla="*/ 791482 h 5495689"/>
                <a:gd name="connsiteX11" fmla="*/ 230863 w 10355006"/>
                <a:gd name="connsiteY11" fmla="*/ 560619 h 5495689"/>
                <a:gd name="connsiteX12" fmla="*/ 3358889 w 10355006"/>
                <a:gd name="connsiteY12" fmla="*/ 560619 h 5495689"/>
                <a:gd name="connsiteX13" fmla="*/ 3358889 w 10355006"/>
                <a:gd name="connsiteY13" fmla="*/ 334387 h 5495689"/>
                <a:gd name="connsiteX14" fmla="*/ 3693276 w 10355006"/>
                <a:gd name="connsiteY14" fmla="*/ 0 h 549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55006" h="5495689">
                  <a:moveTo>
                    <a:pt x="3693276" y="0"/>
                  </a:moveTo>
                  <a:lnTo>
                    <a:pt x="4787448" y="0"/>
                  </a:lnTo>
                  <a:cubicBezTo>
                    <a:pt x="4972125" y="0"/>
                    <a:pt x="5121835" y="149710"/>
                    <a:pt x="5121835" y="334387"/>
                  </a:cubicBezTo>
                  <a:lnTo>
                    <a:pt x="5121835" y="560619"/>
                  </a:lnTo>
                  <a:lnTo>
                    <a:pt x="10124143" y="560619"/>
                  </a:lnTo>
                  <a:cubicBezTo>
                    <a:pt x="10251645" y="560619"/>
                    <a:pt x="10355006" y="663980"/>
                    <a:pt x="10355006" y="791482"/>
                  </a:cubicBezTo>
                  <a:lnTo>
                    <a:pt x="10355006" y="5264826"/>
                  </a:lnTo>
                  <a:cubicBezTo>
                    <a:pt x="10355006" y="5392328"/>
                    <a:pt x="10251645" y="5495689"/>
                    <a:pt x="10124143" y="5495689"/>
                  </a:cubicBezTo>
                  <a:lnTo>
                    <a:pt x="230863" y="5495689"/>
                  </a:lnTo>
                  <a:cubicBezTo>
                    <a:pt x="103361" y="5495689"/>
                    <a:pt x="0" y="5392328"/>
                    <a:pt x="0" y="5264826"/>
                  </a:cubicBezTo>
                  <a:lnTo>
                    <a:pt x="0" y="791482"/>
                  </a:lnTo>
                  <a:cubicBezTo>
                    <a:pt x="0" y="663980"/>
                    <a:pt x="103361" y="560619"/>
                    <a:pt x="230863" y="560619"/>
                  </a:cubicBezTo>
                  <a:lnTo>
                    <a:pt x="3358889" y="560619"/>
                  </a:lnTo>
                  <a:lnTo>
                    <a:pt x="3358889" y="334387"/>
                  </a:lnTo>
                  <a:cubicBezTo>
                    <a:pt x="3358889" y="149710"/>
                    <a:pt x="3508599" y="0"/>
                    <a:pt x="3693276" y="0"/>
                  </a:cubicBezTo>
                  <a:close/>
                </a:path>
              </a:pathLst>
            </a:custGeom>
            <a:solidFill>
              <a:srgbClr val="FDD4C2"/>
            </a:solidFill>
            <a:ln w="38100">
              <a:solidFill>
                <a:schemeClr val="bg1"/>
              </a:solidFill>
            </a:ln>
            <a:effectLst>
              <a:outerShdw blurRad="50800" dist="38100" dir="2154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7" name="TextBox 186">
              <a:hlinkClick r:id="rId2" action="ppaction://hlinksldjump"/>
            </p:cNvPr>
            <p:cNvSpPr txBox="1"/>
            <p:nvPr/>
          </p:nvSpPr>
          <p:spPr>
            <a:xfrm>
              <a:off x="4744062" y="1070954"/>
              <a:ext cx="80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  II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77391" y="5295747"/>
            <a:ext cx="10690224" cy="1415541"/>
          </a:xfrm>
          <a:prstGeom prst="roundRect">
            <a:avLst>
              <a:gd name="adj" fmla="val 50000"/>
            </a:avLst>
          </a:prstGeom>
          <a:solidFill>
            <a:srgbClr val="33555B">
              <a:alpha val="67000"/>
            </a:srgbClr>
          </a:soli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1006266" y="564546"/>
            <a:ext cx="10561352" cy="5605202"/>
            <a:chOff x="1006266" y="564546"/>
            <a:chExt cx="10561352" cy="5605202"/>
          </a:xfrm>
        </p:grpSpPr>
        <p:grpSp>
          <p:nvGrpSpPr>
            <p:cNvPr id="19" name="Group 18"/>
            <p:cNvGrpSpPr/>
            <p:nvPr/>
          </p:nvGrpSpPr>
          <p:grpSpPr>
            <a:xfrm>
              <a:off x="1006266" y="564546"/>
              <a:ext cx="10561352" cy="5605202"/>
              <a:chOff x="1607877" y="1007166"/>
              <a:chExt cx="8509169" cy="4516052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1607877" y="1007166"/>
                <a:ext cx="8509169" cy="4516052"/>
              </a:xfrm>
              <a:custGeom>
                <a:avLst/>
                <a:gdLst>
                  <a:gd name="connsiteX0" fmla="*/ 2013832 w 10355006"/>
                  <a:gd name="connsiteY0" fmla="*/ 0 h 5495689"/>
                  <a:gd name="connsiteX1" fmla="*/ 3108004 w 10355006"/>
                  <a:gd name="connsiteY1" fmla="*/ 0 h 5495689"/>
                  <a:gd name="connsiteX2" fmla="*/ 3442391 w 10355006"/>
                  <a:gd name="connsiteY2" fmla="*/ 334387 h 5495689"/>
                  <a:gd name="connsiteX3" fmla="*/ 3442391 w 10355006"/>
                  <a:gd name="connsiteY3" fmla="*/ 560619 h 5495689"/>
                  <a:gd name="connsiteX4" fmla="*/ 10124143 w 10355006"/>
                  <a:gd name="connsiteY4" fmla="*/ 560619 h 5495689"/>
                  <a:gd name="connsiteX5" fmla="*/ 10355006 w 10355006"/>
                  <a:gd name="connsiteY5" fmla="*/ 791482 h 5495689"/>
                  <a:gd name="connsiteX6" fmla="*/ 10355006 w 10355006"/>
                  <a:gd name="connsiteY6" fmla="*/ 5264826 h 5495689"/>
                  <a:gd name="connsiteX7" fmla="*/ 10124143 w 10355006"/>
                  <a:gd name="connsiteY7" fmla="*/ 5495689 h 5495689"/>
                  <a:gd name="connsiteX8" fmla="*/ 230863 w 10355006"/>
                  <a:gd name="connsiteY8" fmla="*/ 5495689 h 5495689"/>
                  <a:gd name="connsiteX9" fmla="*/ 0 w 10355006"/>
                  <a:gd name="connsiteY9" fmla="*/ 5264826 h 5495689"/>
                  <a:gd name="connsiteX10" fmla="*/ 0 w 10355006"/>
                  <a:gd name="connsiteY10" fmla="*/ 791482 h 5495689"/>
                  <a:gd name="connsiteX11" fmla="*/ 230863 w 10355006"/>
                  <a:gd name="connsiteY11" fmla="*/ 560619 h 5495689"/>
                  <a:gd name="connsiteX12" fmla="*/ 1679445 w 10355006"/>
                  <a:gd name="connsiteY12" fmla="*/ 560619 h 5495689"/>
                  <a:gd name="connsiteX13" fmla="*/ 1679445 w 10355006"/>
                  <a:gd name="connsiteY13" fmla="*/ 334387 h 5495689"/>
                  <a:gd name="connsiteX14" fmla="*/ 2013832 w 10355006"/>
                  <a:gd name="connsiteY14" fmla="*/ 0 h 549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89">
                    <a:moveTo>
                      <a:pt x="2013832" y="0"/>
                    </a:moveTo>
                    <a:lnTo>
                      <a:pt x="3108004" y="0"/>
                    </a:lnTo>
                    <a:cubicBezTo>
                      <a:pt x="3292681" y="0"/>
                      <a:pt x="3442391" y="149710"/>
                      <a:pt x="3442391" y="334387"/>
                    </a:cubicBezTo>
                    <a:lnTo>
                      <a:pt x="3442391" y="560619"/>
                    </a:lnTo>
                    <a:lnTo>
                      <a:pt x="10124143" y="560619"/>
                    </a:lnTo>
                    <a:cubicBezTo>
                      <a:pt x="10251645" y="560619"/>
                      <a:pt x="10355006" y="663980"/>
                      <a:pt x="10355006" y="791482"/>
                    </a:cubicBezTo>
                    <a:lnTo>
                      <a:pt x="10355006" y="5264826"/>
                    </a:lnTo>
                    <a:cubicBezTo>
                      <a:pt x="10355006" y="5392328"/>
                      <a:pt x="10251645" y="5495689"/>
                      <a:pt x="10124143" y="5495689"/>
                    </a:cubicBezTo>
                    <a:lnTo>
                      <a:pt x="230863" y="5495689"/>
                    </a:lnTo>
                    <a:cubicBezTo>
                      <a:pt x="103361" y="5495689"/>
                      <a:pt x="0" y="5392328"/>
                      <a:pt x="0" y="5264826"/>
                    </a:cubicBezTo>
                    <a:lnTo>
                      <a:pt x="0" y="791482"/>
                    </a:lnTo>
                    <a:cubicBezTo>
                      <a:pt x="0" y="663980"/>
                      <a:pt x="103361" y="560619"/>
                      <a:pt x="230863" y="560619"/>
                    </a:cubicBezTo>
                    <a:lnTo>
                      <a:pt x="1679445" y="560619"/>
                    </a:lnTo>
                    <a:lnTo>
                      <a:pt x="1679445" y="334387"/>
                    </a:lnTo>
                    <a:cubicBezTo>
                      <a:pt x="1679445" y="149710"/>
                      <a:pt x="1829155" y="0"/>
                      <a:pt x="2013832" y="0"/>
                    </a:cubicBezTo>
                    <a:close/>
                  </a:path>
                </a:pathLst>
              </a:custGeom>
              <a:solidFill>
                <a:srgbClr val="C1DADE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04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>
                <a:hlinkClick r:id="rId3" action="ppaction://hlinksldjump"/>
              </p:cNvPr>
              <p:cNvSpPr txBox="1"/>
              <p:nvPr/>
            </p:nvSpPr>
            <p:spPr>
              <a:xfrm>
                <a:off x="3382160" y="1057810"/>
                <a:ext cx="748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1209465" y="1326705"/>
              <a:ext cx="10159256" cy="4635179"/>
            </a:xfrm>
            <a:prstGeom prst="roundRect">
              <a:avLst>
                <a:gd name="adj" fmla="val 5190"/>
              </a:avLst>
            </a:prstGeom>
            <a:solidFill>
              <a:srgbClr val="E3EFF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 b="1" spc="600" dirty="0">
                <a:solidFill>
                  <a:srgbClr val="366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06265" y="564680"/>
            <a:ext cx="10561350" cy="5604870"/>
            <a:chOff x="1607877" y="1007300"/>
            <a:chExt cx="8509169" cy="4515785"/>
          </a:xfrm>
        </p:grpSpPr>
        <p:grpSp>
          <p:nvGrpSpPr>
            <p:cNvPr id="20" name="Group 19"/>
            <p:cNvGrpSpPr/>
            <p:nvPr/>
          </p:nvGrpSpPr>
          <p:grpSpPr>
            <a:xfrm>
              <a:off x="1607877" y="1007300"/>
              <a:ext cx="8509169" cy="4515785"/>
              <a:chOff x="1607877" y="1007300"/>
              <a:chExt cx="8509169" cy="451578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1607877" y="1007300"/>
                <a:ext cx="8509169" cy="4515785"/>
              </a:xfrm>
              <a:custGeom>
                <a:avLst/>
                <a:gdLst>
                  <a:gd name="connsiteX0" fmla="*/ 334387 w 10355006"/>
                  <a:gd name="connsiteY0" fmla="*/ 0 h 5495364"/>
                  <a:gd name="connsiteX1" fmla="*/ 1428559 w 10355006"/>
                  <a:gd name="connsiteY1" fmla="*/ 0 h 5495364"/>
                  <a:gd name="connsiteX2" fmla="*/ 1762946 w 10355006"/>
                  <a:gd name="connsiteY2" fmla="*/ 334387 h 5495364"/>
                  <a:gd name="connsiteX3" fmla="*/ 1762946 w 10355006"/>
                  <a:gd name="connsiteY3" fmla="*/ 560294 h 5495364"/>
                  <a:gd name="connsiteX4" fmla="*/ 10124143 w 10355006"/>
                  <a:gd name="connsiteY4" fmla="*/ 560294 h 5495364"/>
                  <a:gd name="connsiteX5" fmla="*/ 10355006 w 10355006"/>
                  <a:gd name="connsiteY5" fmla="*/ 791157 h 5495364"/>
                  <a:gd name="connsiteX6" fmla="*/ 10355006 w 10355006"/>
                  <a:gd name="connsiteY6" fmla="*/ 5264501 h 5495364"/>
                  <a:gd name="connsiteX7" fmla="*/ 10124143 w 10355006"/>
                  <a:gd name="connsiteY7" fmla="*/ 5495364 h 5495364"/>
                  <a:gd name="connsiteX8" fmla="*/ 230863 w 10355006"/>
                  <a:gd name="connsiteY8" fmla="*/ 5495364 h 5495364"/>
                  <a:gd name="connsiteX9" fmla="*/ 0 w 10355006"/>
                  <a:gd name="connsiteY9" fmla="*/ 5264501 h 5495364"/>
                  <a:gd name="connsiteX10" fmla="*/ 0 w 10355006"/>
                  <a:gd name="connsiteY10" fmla="*/ 791157 h 5495364"/>
                  <a:gd name="connsiteX11" fmla="*/ 1406 w 10355006"/>
                  <a:gd name="connsiteY11" fmla="*/ 784197 h 5495364"/>
                  <a:gd name="connsiteX12" fmla="*/ 0 w 10355006"/>
                  <a:gd name="connsiteY12" fmla="*/ 777236 h 5495364"/>
                  <a:gd name="connsiteX13" fmla="*/ 0 w 10355006"/>
                  <a:gd name="connsiteY13" fmla="*/ 334387 h 5495364"/>
                  <a:gd name="connsiteX14" fmla="*/ 334387 w 10355006"/>
                  <a:gd name="connsiteY14" fmla="*/ 0 h 54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364">
                    <a:moveTo>
                      <a:pt x="334387" y="0"/>
                    </a:moveTo>
                    <a:lnTo>
                      <a:pt x="1428559" y="0"/>
                    </a:lnTo>
                    <a:cubicBezTo>
                      <a:pt x="1613236" y="0"/>
                      <a:pt x="1762946" y="149710"/>
                      <a:pt x="1762946" y="334387"/>
                    </a:cubicBezTo>
                    <a:lnTo>
                      <a:pt x="1762946" y="560294"/>
                    </a:lnTo>
                    <a:lnTo>
                      <a:pt x="10124143" y="560294"/>
                    </a:lnTo>
                    <a:cubicBezTo>
                      <a:pt x="10251645" y="560294"/>
                      <a:pt x="10355006" y="663655"/>
                      <a:pt x="10355006" y="791157"/>
                    </a:cubicBezTo>
                    <a:lnTo>
                      <a:pt x="10355006" y="5264501"/>
                    </a:lnTo>
                    <a:cubicBezTo>
                      <a:pt x="10355006" y="5392003"/>
                      <a:pt x="10251645" y="5495364"/>
                      <a:pt x="10124143" y="5495364"/>
                    </a:cubicBezTo>
                    <a:lnTo>
                      <a:pt x="230863" y="5495364"/>
                    </a:lnTo>
                    <a:cubicBezTo>
                      <a:pt x="103361" y="5495364"/>
                      <a:pt x="0" y="5392003"/>
                      <a:pt x="0" y="5264501"/>
                    </a:cubicBezTo>
                    <a:lnTo>
                      <a:pt x="0" y="791157"/>
                    </a:lnTo>
                    <a:lnTo>
                      <a:pt x="1406" y="784197"/>
                    </a:lnTo>
                    <a:lnTo>
                      <a:pt x="0" y="777236"/>
                    </a:lnTo>
                    <a:lnTo>
                      <a:pt x="0" y="334387"/>
                    </a:lnTo>
                    <a:cubicBezTo>
                      <a:pt x="0" y="149710"/>
                      <a:pt x="149710" y="0"/>
                      <a:pt x="334387" y="0"/>
                    </a:cubicBezTo>
                    <a:close/>
                  </a:path>
                </a:pathLst>
              </a:custGeom>
              <a:solidFill>
                <a:srgbClr val="95BCC3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TextBox 190">
                <a:hlinkClick r:id="rId4" action="ppaction://hlinksldjump"/>
              </p:cNvPr>
              <p:cNvSpPr txBox="1"/>
              <p:nvPr/>
            </p:nvSpPr>
            <p:spPr>
              <a:xfrm>
                <a:off x="1942389" y="1082383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HOME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85256" y="1611087"/>
              <a:ext cx="8171543" cy="3744684"/>
            </a:xfrm>
            <a:prstGeom prst="roundRect">
              <a:avLst>
                <a:gd name="adj" fmla="val 4057"/>
              </a:avLst>
            </a:prstGeom>
            <a:solidFill>
              <a:srgbClr val="EE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6265" y="516921"/>
            <a:ext cx="10561351" cy="5605203"/>
            <a:chOff x="1006265" y="564546"/>
            <a:chExt cx="10561351" cy="5605203"/>
          </a:xfrm>
          <a:solidFill>
            <a:srgbClr val="366066"/>
          </a:solidFill>
        </p:grpSpPr>
        <p:grpSp>
          <p:nvGrpSpPr>
            <p:cNvPr id="17" name="Group 16"/>
            <p:cNvGrpSpPr/>
            <p:nvPr/>
          </p:nvGrpSpPr>
          <p:grpSpPr>
            <a:xfrm>
              <a:off x="1006265" y="564546"/>
              <a:ext cx="10561351" cy="5605203"/>
              <a:chOff x="1607877" y="1007166"/>
              <a:chExt cx="8509169" cy="4516053"/>
            </a:xfrm>
            <a:grpFill/>
          </p:grpSpPr>
          <p:sp>
            <p:nvSpPr>
              <p:cNvPr id="180" name="Freeform 179"/>
              <p:cNvSpPr/>
              <p:nvPr/>
            </p:nvSpPr>
            <p:spPr>
              <a:xfrm>
                <a:off x="1607877" y="1007166"/>
                <a:ext cx="8509169" cy="4516053"/>
              </a:xfrm>
              <a:custGeom>
                <a:avLst/>
                <a:gdLst>
                  <a:gd name="connsiteX0" fmla="*/ 5372720 w 10355006"/>
                  <a:gd name="connsiteY0" fmla="*/ 0 h 5495690"/>
                  <a:gd name="connsiteX1" fmla="*/ 6466892 w 10355006"/>
                  <a:gd name="connsiteY1" fmla="*/ 0 h 5495690"/>
                  <a:gd name="connsiteX2" fmla="*/ 6801279 w 10355006"/>
                  <a:gd name="connsiteY2" fmla="*/ 334387 h 5495690"/>
                  <a:gd name="connsiteX3" fmla="*/ 6801279 w 10355006"/>
                  <a:gd name="connsiteY3" fmla="*/ 560620 h 5495690"/>
                  <a:gd name="connsiteX4" fmla="*/ 10124143 w 10355006"/>
                  <a:gd name="connsiteY4" fmla="*/ 560620 h 5495690"/>
                  <a:gd name="connsiteX5" fmla="*/ 10355006 w 10355006"/>
                  <a:gd name="connsiteY5" fmla="*/ 791483 h 5495690"/>
                  <a:gd name="connsiteX6" fmla="*/ 10355006 w 10355006"/>
                  <a:gd name="connsiteY6" fmla="*/ 5264827 h 5495690"/>
                  <a:gd name="connsiteX7" fmla="*/ 10124143 w 10355006"/>
                  <a:gd name="connsiteY7" fmla="*/ 5495690 h 5495690"/>
                  <a:gd name="connsiteX8" fmla="*/ 230863 w 10355006"/>
                  <a:gd name="connsiteY8" fmla="*/ 5495690 h 5495690"/>
                  <a:gd name="connsiteX9" fmla="*/ 0 w 10355006"/>
                  <a:gd name="connsiteY9" fmla="*/ 5264827 h 5495690"/>
                  <a:gd name="connsiteX10" fmla="*/ 0 w 10355006"/>
                  <a:gd name="connsiteY10" fmla="*/ 791483 h 5495690"/>
                  <a:gd name="connsiteX11" fmla="*/ 230863 w 10355006"/>
                  <a:gd name="connsiteY11" fmla="*/ 560620 h 5495690"/>
                  <a:gd name="connsiteX12" fmla="*/ 5038333 w 10355006"/>
                  <a:gd name="connsiteY12" fmla="*/ 560620 h 5495690"/>
                  <a:gd name="connsiteX13" fmla="*/ 5038333 w 10355006"/>
                  <a:gd name="connsiteY13" fmla="*/ 334387 h 5495690"/>
                  <a:gd name="connsiteX14" fmla="*/ 5372720 w 10355006"/>
                  <a:gd name="connsiteY14" fmla="*/ 0 h 5495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5006" h="5495690">
                    <a:moveTo>
                      <a:pt x="5372720" y="0"/>
                    </a:moveTo>
                    <a:lnTo>
                      <a:pt x="6466892" y="0"/>
                    </a:lnTo>
                    <a:cubicBezTo>
                      <a:pt x="6651569" y="0"/>
                      <a:pt x="6801279" y="149710"/>
                      <a:pt x="6801279" y="334387"/>
                    </a:cubicBezTo>
                    <a:lnTo>
                      <a:pt x="6801279" y="560620"/>
                    </a:lnTo>
                    <a:lnTo>
                      <a:pt x="10124143" y="560620"/>
                    </a:lnTo>
                    <a:cubicBezTo>
                      <a:pt x="10251645" y="560620"/>
                      <a:pt x="10355006" y="663981"/>
                      <a:pt x="10355006" y="791483"/>
                    </a:cubicBezTo>
                    <a:lnTo>
                      <a:pt x="10355006" y="5264827"/>
                    </a:lnTo>
                    <a:cubicBezTo>
                      <a:pt x="10355006" y="5392329"/>
                      <a:pt x="10251645" y="5495690"/>
                      <a:pt x="10124143" y="5495690"/>
                    </a:cubicBezTo>
                    <a:lnTo>
                      <a:pt x="230863" y="5495690"/>
                    </a:lnTo>
                    <a:cubicBezTo>
                      <a:pt x="103361" y="5495690"/>
                      <a:pt x="0" y="5392329"/>
                      <a:pt x="0" y="5264827"/>
                    </a:cubicBezTo>
                    <a:lnTo>
                      <a:pt x="0" y="791483"/>
                    </a:lnTo>
                    <a:cubicBezTo>
                      <a:pt x="0" y="663981"/>
                      <a:pt x="103361" y="560620"/>
                      <a:pt x="230863" y="560620"/>
                    </a:cubicBezTo>
                    <a:lnTo>
                      <a:pt x="5038333" y="560620"/>
                    </a:lnTo>
                    <a:lnTo>
                      <a:pt x="5038333" y="334387"/>
                    </a:lnTo>
                    <a:cubicBezTo>
                      <a:pt x="5038333" y="149710"/>
                      <a:pt x="5188043" y="0"/>
                      <a:pt x="5372720" y="0"/>
                    </a:cubicBezTo>
                    <a:close/>
                  </a:path>
                </a:pathLst>
              </a:custGeom>
              <a:grpFill/>
              <a:ln w="38100">
                <a:solidFill>
                  <a:srgbClr val="95BCC3"/>
                </a:solidFill>
              </a:ln>
              <a:effectLst>
                <a:outerShdw blurRad="50800" dist="38100" dir="21540000" sx="99000" sy="99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8" name="TextBox 187">
                <a:hlinkClick r:id="rId5" action="ppaction://hlinksldjump"/>
              </p:cNvPr>
              <p:cNvSpPr txBox="1"/>
              <p:nvPr/>
            </p:nvSpPr>
            <p:spPr>
              <a:xfrm>
                <a:off x="6108405" y="1071090"/>
                <a:ext cx="870110" cy="369332"/>
              </a:xfrm>
              <a:prstGeom prst="rect">
                <a:avLst/>
              </a:prstGeom>
              <a:grpFill/>
              <a:ln>
                <a:solidFill>
                  <a:srgbClr val="95BCC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BAB  III</a:t>
                </a: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1226423" y="1326705"/>
              <a:ext cx="10142298" cy="4635179"/>
            </a:xfrm>
            <a:prstGeom prst="roundRect">
              <a:avLst>
                <a:gd name="adj" fmla="val 4467"/>
              </a:avLst>
            </a:prstGeom>
            <a:grpFill/>
            <a:ln w="28575">
              <a:solidFill>
                <a:srgbClr val="95BC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9BF1C-7278-4E12-9C46-F5BE056A8E82}"/>
              </a:ext>
            </a:extLst>
          </p:cNvPr>
          <p:cNvSpPr/>
          <p:nvPr/>
        </p:nvSpPr>
        <p:spPr>
          <a:xfrm>
            <a:off x="2697870" y="1510694"/>
            <a:ext cx="3514725" cy="417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BC4EF9-C94B-479C-A803-29FFA18767E2}"/>
              </a:ext>
            </a:extLst>
          </p:cNvPr>
          <p:cNvSpPr/>
          <p:nvPr/>
        </p:nvSpPr>
        <p:spPr>
          <a:xfrm>
            <a:off x="6295528" y="1510694"/>
            <a:ext cx="3514725" cy="417195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FE6E7-408C-4D6D-9C75-0C218A61E83E}"/>
              </a:ext>
            </a:extLst>
          </p:cNvPr>
          <p:cNvSpPr/>
          <p:nvPr/>
        </p:nvSpPr>
        <p:spPr>
          <a:xfrm>
            <a:off x="5915924" y="1694158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78799E-BE4B-4C2F-A5FE-02D180790FAB}"/>
              </a:ext>
            </a:extLst>
          </p:cNvPr>
          <p:cNvSpPr/>
          <p:nvPr/>
        </p:nvSpPr>
        <p:spPr>
          <a:xfrm>
            <a:off x="5915924" y="2135496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59E5E4-73CF-49DE-A34F-57FE6A40F4BA}"/>
              </a:ext>
            </a:extLst>
          </p:cNvPr>
          <p:cNvSpPr/>
          <p:nvPr/>
        </p:nvSpPr>
        <p:spPr>
          <a:xfrm>
            <a:off x="5909963" y="2579799"/>
            <a:ext cx="676275" cy="138920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61D1CA-B05A-4148-BC04-930261C454B9}"/>
              </a:ext>
            </a:extLst>
          </p:cNvPr>
          <p:cNvSpPr/>
          <p:nvPr/>
        </p:nvSpPr>
        <p:spPr>
          <a:xfrm>
            <a:off x="5922327" y="3042775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BAB7E-C56B-4AA7-A654-B97636E0EBFF}"/>
              </a:ext>
            </a:extLst>
          </p:cNvPr>
          <p:cNvSpPr/>
          <p:nvPr/>
        </p:nvSpPr>
        <p:spPr>
          <a:xfrm>
            <a:off x="5906682" y="3519359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24A3FD-9D62-4593-900F-7173F46F768D}"/>
              </a:ext>
            </a:extLst>
          </p:cNvPr>
          <p:cNvSpPr/>
          <p:nvPr/>
        </p:nvSpPr>
        <p:spPr>
          <a:xfrm>
            <a:off x="5906682" y="4065101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28F43E-5551-4B00-BF97-179236686D20}"/>
              </a:ext>
            </a:extLst>
          </p:cNvPr>
          <p:cNvSpPr/>
          <p:nvPr/>
        </p:nvSpPr>
        <p:spPr>
          <a:xfrm>
            <a:off x="5916932" y="4642212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9B44A-A378-4207-B577-EF3A830FCB8E}"/>
              </a:ext>
            </a:extLst>
          </p:cNvPr>
          <p:cNvSpPr/>
          <p:nvPr/>
        </p:nvSpPr>
        <p:spPr>
          <a:xfrm>
            <a:off x="5909963" y="5180422"/>
            <a:ext cx="676275" cy="149817"/>
          </a:xfrm>
          <a:prstGeom prst="rect">
            <a:avLst/>
          </a:prstGeom>
          <a:solidFill>
            <a:srgbClr val="95BC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1EB89-DF9F-4446-A121-CB7D89E2C7C9}"/>
              </a:ext>
            </a:extLst>
          </p:cNvPr>
          <p:cNvSpPr txBox="1"/>
          <p:nvPr/>
        </p:nvSpPr>
        <p:spPr>
          <a:xfrm>
            <a:off x="2826836" y="1918016"/>
            <a:ext cx="300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56C7E"/>
                </a:solidFill>
                <a:latin typeface="Cooper Black" panose="0208090404030B020404" pitchFamily="18" charset="0"/>
              </a:rPr>
              <a:t>METODE STUDI </a:t>
            </a:r>
          </a:p>
          <a:p>
            <a:pPr algn="ctr"/>
            <a:r>
              <a:rPr lang="en-US" sz="1600" dirty="0">
                <a:solidFill>
                  <a:srgbClr val="756C7E"/>
                </a:solidFill>
                <a:latin typeface="Cooper Black" panose="0208090404030B020404" pitchFamily="18" charset="0"/>
              </a:rPr>
              <a:t>KASUS</a:t>
            </a:r>
            <a:endParaRPr lang="en-ID" sz="1600" dirty="0">
              <a:solidFill>
                <a:srgbClr val="756C7E"/>
              </a:solidFill>
              <a:latin typeface="Cooper Black" panose="0208090404030B0204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380DF-8BD3-4656-B0EA-A90DD14B0E4E}"/>
              </a:ext>
            </a:extLst>
          </p:cNvPr>
          <p:cNvSpPr txBox="1"/>
          <p:nvPr/>
        </p:nvSpPr>
        <p:spPr>
          <a:xfrm>
            <a:off x="2845290" y="2946063"/>
            <a:ext cx="159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A. </a:t>
            </a:r>
            <a:r>
              <a:rPr lang="en-US" b="1" dirty="0">
                <a:highlight>
                  <a:srgbClr val="E5DFC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DESAIN</a:t>
            </a:r>
            <a:endParaRPr lang="en-ID" b="1" dirty="0">
              <a:highlight>
                <a:srgbClr val="E5DFC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4E8769-2414-4125-8700-AC3AF6555E5E}"/>
              </a:ext>
            </a:extLst>
          </p:cNvPr>
          <p:cNvSpPr txBox="1"/>
          <p:nvPr/>
        </p:nvSpPr>
        <p:spPr>
          <a:xfrm>
            <a:off x="2790276" y="3707997"/>
            <a:ext cx="52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B.</a:t>
            </a:r>
            <a:r>
              <a:rPr lang="en-US" dirty="0"/>
              <a:t> </a:t>
            </a:r>
            <a:endParaRPr lang="en-ID" b="1" dirty="0">
              <a:highlight>
                <a:srgbClr val="FFDEEC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6802C-B102-437A-9774-DD4C57DC84C9}"/>
              </a:ext>
            </a:extLst>
          </p:cNvPr>
          <p:cNvSpPr txBox="1"/>
          <p:nvPr/>
        </p:nvSpPr>
        <p:spPr>
          <a:xfrm>
            <a:off x="3092923" y="3741935"/>
            <a:ext cx="265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DEE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TEMPAT DAN WAKTU PENELITIAN</a:t>
            </a:r>
            <a:endParaRPr lang="en-ID" b="1" dirty="0">
              <a:highlight>
                <a:srgbClr val="FFDEEC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34D921-4C27-42F2-B78B-BB821F760D00}"/>
              </a:ext>
            </a:extLst>
          </p:cNvPr>
          <p:cNvSpPr txBox="1"/>
          <p:nvPr/>
        </p:nvSpPr>
        <p:spPr>
          <a:xfrm>
            <a:off x="2794277" y="4684087"/>
            <a:ext cx="28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oper Black" panose="0208090404030B020404" pitchFamily="18" charset="0"/>
                <a:cs typeface="Courier New" panose="02070309020205020404" pitchFamily="49" charset="0"/>
              </a:rPr>
              <a:t>C. </a:t>
            </a:r>
            <a:r>
              <a:rPr lang="en-US" b="1" dirty="0">
                <a:highlight>
                  <a:srgbClr val="95BCC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SUBJEK PENELITIAN</a:t>
            </a:r>
            <a:endParaRPr lang="en-ID" b="1" dirty="0">
              <a:highlight>
                <a:srgbClr val="95BCC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B32792-151D-44FA-B749-B10D14CCEB21}"/>
              </a:ext>
            </a:extLst>
          </p:cNvPr>
          <p:cNvSpPr txBox="1"/>
          <p:nvPr/>
        </p:nvSpPr>
        <p:spPr>
          <a:xfrm>
            <a:off x="7043237" y="2103571"/>
            <a:ext cx="304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ABDB7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METODE PENGUMPULAN DATA &amp; INSTRUMEN</a:t>
            </a:r>
            <a:endParaRPr lang="en-ID" b="1" dirty="0">
              <a:highlight>
                <a:srgbClr val="ABDB7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50A8A-5306-4527-ADF7-5B4CA4566FFE}"/>
              </a:ext>
            </a:extLst>
          </p:cNvPr>
          <p:cNvSpPr txBox="1"/>
          <p:nvPr/>
        </p:nvSpPr>
        <p:spPr>
          <a:xfrm>
            <a:off x="6788776" y="4029523"/>
            <a:ext cx="27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oper Black" panose="0208090404030B020404" pitchFamily="18" charset="0"/>
                <a:cs typeface="Courier New" panose="02070309020205020404" pitchFamily="49" charset="0"/>
              </a:rPr>
              <a:t>F. </a:t>
            </a:r>
            <a:r>
              <a:rPr lang="en-US" b="1" dirty="0">
                <a:highlight>
                  <a:srgbClr val="EAABB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ANALISIS DATA</a:t>
            </a:r>
            <a:endParaRPr lang="en-ID" b="1" dirty="0">
              <a:highlight>
                <a:srgbClr val="EAABBD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9AE298-389B-4034-97B2-58481EA7EF8C}"/>
              </a:ext>
            </a:extLst>
          </p:cNvPr>
          <p:cNvSpPr txBox="1"/>
          <p:nvPr/>
        </p:nvSpPr>
        <p:spPr>
          <a:xfrm>
            <a:off x="7043238" y="3122248"/>
            <a:ext cx="26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B4AEB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METODE UJI KEABSAHAN</a:t>
            </a:r>
            <a:endParaRPr lang="en-ID" b="1" dirty="0">
              <a:highlight>
                <a:srgbClr val="B4AEBA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67973D-69DF-4B5A-9B4E-85275B52C3BC}"/>
              </a:ext>
            </a:extLst>
          </p:cNvPr>
          <p:cNvSpPr txBox="1"/>
          <p:nvPr/>
        </p:nvSpPr>
        <p:spPr>
          <a:xfrm>
            <a:off x="6788757" y="4758220"/>
            <a:ext cx="300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oper Black" panose="0208090404030B020404" pitchFamily="18" charset="0"/>
                <a:cs typeface="Courier New" panose="02070309020205020404" pitchFamily="49" charset="0"/>
              </a:rPr>
              <a:t>G. </a:t>
            </a:r>
            <a:r>
              <a:rPr lang="en-US" b="1" dirty="0">
                <a:highlight>
                  <a:srgbClr val="E5DFC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ETIKA STUDI KASUS</a:t>
            </a:r>
            <a:endParaRPr lang="en-ID" b="1" dirty="0">
              <a:highlight>
                <a:srgbClr val="E5DFC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CFD4B-BA27-4225-B72C-DB7EEC04C842}"/>
              </a:ext>
            </a:extLst>
          </p:cNvPr>
          <p:cNvSpPr txBox="1"/>
          <p:nvPr/>
        </p:nvSpPr>
        <p:spPr>
          <a:xfrm>
            <a:off x="6704554" y="2055336"/>
            <a:ext cx="61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oper Black" panose="0208090404030B020404" pitchFamily="18" charset="0"/>
              </a:rPr>
              <a:t>D.</a:t>
            </a:r>
            <a:endParaRPr lang="en-ID" b="1" dirty="0">
              <a:latin typeface="Cooper Black" panose="0208090404030B0204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A90AE9-AE19-43E3-8623-AAFA090D47CF}"/>
              </a:ext>
            </a:extLst>
          </p:cNvPr>
          <p:cNvSpPr txBox="1"/>
          <p:nvPr/>
        </p:nvSpPr>
        <p:spPr>
          <a:xfrm>
            <a:off x="6774750" y="3136894"/>
            <a:ext cx="41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oper Black" panose="0208090404030B020404" pitchFamily="18" charset="0"/>
              </a:rPr>
              <a:t>E.</a:t>
            </a:r>
            <a:endParaRPr lang="en-ID" b="1" dirty="0">
              <a:latin typeface="Cooper Black" panose="0208090404030B020404" pitchFamily="18" charset="0"/>
            </a:endParaRPr>
          </a:p>
        </p:txBody>
      </p:sp>
      <p:pic>
        <p:nvPicPr>
          <p:cNvPr id="61" name="Graphic 60" descr="Lightbulb and gear">
            <a:extLst>
              <a:ext uri="{FF2B5EF4-FFF2-40B4-BE49-F238E27FC236}">
                <a16:creationId xmlns:a16="http://schemas.microsoft.com/office/drawing/2014/main" id="{7EC400A6-856E-4858-8C97-252906F68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096568" y="3155250"/>
            <a:ext cx="914400" cy="914400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A94D803-7119-4B9D-A433-875CBA218DF9}"/>
              </a:ext>
            </a:extLst>
          </p:cNvPr>
          <p:cNvSpPr/>
          <p:nvPr/>
        </p:nvSpPr>
        <p:spPr>
          <a:xfrm>
            <a:off x="10414291" y="1278882"/>
            <a:ext cx="143671" cy="1955206"/>
          </a:xfrm>
          <a:custGeom>
            <a:avLst/>
            <a:gdLst>
              <a:gd name="connsiteX0" fmla="*/ 154248 w 189329"/>
              <a:gd name="connsiteY0" fmla="*/ 1973179 h 1973179"/>
              <a:gd name="connsiteX1" fmla="*/ 183124 w 189329"/>
              <a:gd name="connsiteY1" fmla="*/ 1742173 h 1973179"/>
              <a:gd name="connsiteX2" fmla="*/ 48370 w 189329"/>
              <a:gd name="connsiteY2" fmla="*/ 1434165 h 1973179"/>
              <a:gd name="connsiteX3" fmla="*/ 154248 w 189329"/>
              <a:gd name="connsiteY3" fmla="*/ 895150 h 1973179"/>
              <a:gd name="connsiteX4" fmla="*/ 244 w 189329"/>
              <a:gd name="connsiteY4" fmla="*/ 433137 h 1973179"/>
              <a:gd name="connsiteX5" fmla="*/ 115747 w 189329"/>
              <a:gd name="connsiteY5" fmla="*/ 0 h 1973179"/>
              <a:gd name="connsiteX6" fmla="*/ 115747 w 189329"/>
              <a:gd name="connsiteY6" fmla="*/ 0 h 197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29" h="1973179">
                <a:moveTo>
                  <a:pt x="154248" y="1973179"/>
                </a:moveTo>
                <a:cubicBezTo>
                  <a:pt x="177509" y="1902594"/>
                  <a:pt x="200770" y="1832009"/>
                  <a:pt x="183124" y="1742173"/>
                </a:cubicBezTo>
                <a:cubicBezTo>
                  <a:pt x="165478" y="1652337"/>
                  <a:pt x="53183" y="1575335"/>
                  <a:pt x="48370" y="1434165"/>
                </a:cubicBezTo>
                <a:cubicBezTo>
                  <a:pt x="43557" y="1292995"/>
                  <a:pt x="162269" y="1061988"/>
                  <a:pt x="154248" y="895150"/>
                </a:cubicBezTo>
                <a:cubicBezTo>
                  <a:pt x="146227" y="728312"/>
                  <a:pt x="6661" y="582329"/>
                  <a:pt x="244" y="433137"/>
                </a:cubicBezTo>
                <a:cubicBezTo>
                  <a:pt x="-6173" y="283945"/>
                  <a:pt x="115747" y="0"/>
                  <a:pt x="115747" y="0"/>
                </a:cubicBezTo>
                <a:lnTo>
                  <a:pt x="115747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8" name="Graphic 127" descr="Checklist">
            <a:extLst>
              <a:ext uri="{FF2B5EF4-FFF2-40B4-BE49-F238E27FC236}">
                <a16:creationId xmlns:a16="http://schemas.microsoft.com/office/drawing/2014/main" id="{C4630BE6-16E7-4944-B67D-94B08386A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6267" y="4350435"/>
            <a:ext cx="1369946" cy="13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406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</dc:creator>
  <cp:lastModifiedBy>ASUS</cp:lastModifiedBy>
  <cp:revision>43</cp:revision>
  <dcterms:created xsi:type="dcterms:W3CDTF">2021-02-18T09:22:33Z</dcterms:created>
  <dcterms:modified xsi:type="dcterms:W3CDTF">2022-01-18T00:44:42Z</dcterms:modified>
</cp:coreProperties>
</file>