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54338"/>
            <a:ext cx="8915399" cy="49493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731717"/>
            <a:ext cx="8915399" cy="1126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36" y="1963563"/>
            <a:ext cx="2528491" cy="2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9200"/>
            <a:ext cx="8915400" cy="46920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Analisa</a:t>
            </a:r>
            <a:r>
              <a:rPr lang="en-US" b="1" dirty="0" smtClean="0"/>
              <a:t>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SWOT,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4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strength</a:t>
            </a:r>
            <a:r>
              <a:rPr lang="en-US" dirty="0"/>
              <a:t> (</a:t>
            </a:r>
            <a:r>
              <a:rPr lang="en-US" dirty="0" err="1"/>
              <a:t>kelebihan</a:t>
            </a:r>
            <a:r>
              <a:rPr lang="en-US" dirty="0"/>
              <a:t>), </a:t>
            </a:r>
            <a:r>
              <a:rPr lang="en-US" i="1" dirty="0"/>
              <a:t>weakness</a:t>
            </a:r>
            <a:r>
              <a:rPr lang="en-US" dirty="0"/>
              <a:t> (</a:t>
            </a:r>
            <a:r>
              <a:rPr lang="en-US" dirty="0" err="1"/>
              <a:t>kelemahan</a:t>
            </a:r>
            <a:r>
              <a:rPr lang="en-US" dirty="0"/>
              <a:t>), </a:t>
            </a:r>
            <a:r>
              <a:rPr lang="en-US" i="1" dirty="0"/>
              <a:t>opportunity</a:t>
            </a:r>
            <a:r>
              <a:rPr lang="en-US" dirty="0"/>
              <a:t> (</a:t>
            </a:r>
            <a:r>
              <a:rPr lang="en-US" dirty="0" err="1"/>
              <a:t>peluang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threat</a:t>
            </a:r>
            <a:r>
              <a:rPr lang="en-US" dirty="0"/>
              <a:t> (</a:t>
            </a:r>
            <a:r>
              <a:rPr lang="en-US" dirty="0" err="1"/>
              <a:t>ancaman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dianalisa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SWOT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449" y="1295400"/>
            <a:ext cx="8915400" cy="48317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Alur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Model SDLC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 descr="sd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49" y="2706689"/>
            <a:ext cx="5461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89000"/>
            <a:ext cx="8915400" cy="502222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Analisys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nalisa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i="1" dirty="0"/>
              <a:t>software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UML (</a:t>
            </a:r>
            <a:r>
              <a:rPr lang="en-US" i="1" dirty="0"/>
              <a:t>Use Case Diagram, Class Diagram,  </a:t>
            </a:r>
            <a:r>
              <a:rPr lang="en-US" dirty="0" err="1"/>
              <a:t>dan</a:t>
            </a:r>
            <a:r>
              <a:rPr lang="en-US" i="1" dirty="0"/>
              <a:t> Sequence </a:t>
            </a:r>
            <a:r>
              <a:rPr lang="en-US" i="1" dirty="0" smtClean="0"/>
              <a:t>Diagram</a:t>
            </a:r>
            <a:r>
              <a:rPr lang="en-US" dirty="0" smtClean="0"/>
              <a:t>)Implementation.</a:t>
            </a:r>
          </a:p>
          <a:p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black box.</a:t>
            </a:r>
          </a:p>
          <a:p>
            <a:r>
              <a:rPr lang="en-US" dirty="0" smtClean="0"/>
              <a:t>Deployment</a:t>
            </a:r>
          </a:p>
          <a:p>
            <a:pPr marL="0" indent="0">
              <a:buNone/>
            </a:pPr>
            <a:r>
              <a:rPr lang="en-US" dirty="0" err="1" smtClean="0"/>
              <a:t>Pengimplementasian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di </a:t>
            </a:r>
            <a:r>
              <a:rPr lang="en-US" dirty="0" err="1" smtClean="0"/>
              <a:t>perpustakaan</a:t>
            </a:r>
            <a:r>
              <a:rPr lang="en-US" dirty="0" smtClean="0"/>
              <a:t> SMPIT </a:t>
            </a:r>
            <a:r>
              <a:rPr lang="en-US" dirty="0" err="1" smtClean="0"/>
              <a:t>Insan</a:t>
            </a:r>
            <a:r>
              <a:rPr lang="en-US" dirty="0" smtClean="0"/>
              <a:t> </a:t>
            </a:r>
            <a:r>
              <a:rPr lang="en-US" dirty="0" err="1" smtClean="0"/>
              <a:t>Cendekia</a:t>
            </a:r>
            <a:r>
              <a:rPr lang="en-US" dirty="0" smtClean="0"/>
              <a:t> </a:t>
            </a:r>
            <a:r>
              <a:rPr lang="en-US" dirty="0" err="1" smtClean="0"/>
              <a:t>Klaten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Maintenance</a:t>
            </a:r>
          </a:p>
          <a:p>
            <a:pPr marL="0" indent="0">
              <a:buNone/>
            </a:pPr>
            <a:r>
              <a:rPr lang="en-US" dirty="0" err="1" smtClean="0"/>
              <a:t>Perawatan,perbaikan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6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625" y="2846610"/>
            <a:ext cx="5776375" cy="1280890"/>
          </a:xfrm>
        </p:spPr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Farih </a:t>
            </a:r>
            <a:r>
              <a:rPr lang="en-US" b="1" dirty="0" err="1" smtClean="0"/>
              <a:t>Asy-Syifa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1803010020</a:t>
            </a:r>
          </a:p>
          <a:p>
            <a:pPr marL="0" indent="0" algn="ctr">
              <a:buNone/>
            </a:pPr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Informatika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02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Judul</a:t>
            </a:r>
            <a:r>
              <a:rPr lang="en-US" u="sng" dirty="0" smtClean="0"/>
              <a:t> Proposal </a:t>
            </a:r>
            <a:r>
              <a:rPr lang="en-US" u="sng" dirty="0" err="1" smtClean="0"/>
              <a:t>Skripsi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Perpustakaan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Berbasis</a:t>
            </a:r>
            <a:r>
              <a:rPr lang="en-US" sz="2400" b="1" dirty="0" smtClean="0"/>
              <a:t> Web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SMPIT </a:t>
            </a:r>
            <a:r>
              <a:rPr lang="en-US" sz="2400" b="1" dirty="0" err="1" smtClean="0"/>
              <a:t>Insan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Cendekia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Klaten</a:t>
            </a:r>
            <a:endParaRPr lang="en-US" sz="2400" b="1" dirty="0" smtClean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000" b="1" dirty="0" smtClean="0"/>
              <a:t>(</a:t>
            </a:r>
            <a:r>
              <a:rPr lang="en-US" sz="2000" b="1" dirty="0" err="1" smtClean="0"/>
              <a:t>Studi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Kasus</a:t>
            </a:r>
            <a:r>
              <a:rPr lang="en-US" sz="2000" b="1" dirty="0" smtClean="0"/>
              <a:t> : SMPIT </a:t>
            </a:r>
            <a:r>
              <a:rPr lang="en-US" sz="2000" b="1" dirty="0" err="1" smtClean="0"/>
              <a:t>Insan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Cendekia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Klaten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37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Latar</a:t>
            </a:r>
            <a:r>
              <a:rPr lang="en-US" u="sng" dirty="0" smtClean="0"/>
              <a:t> </a:t>
            </a:r>
            <a:r>
              <a:rPr lang="en-US" u="sng" dirty="0" err="1" smtClean="0"/>
              <a:t>Belakang</a:t>
            </a:r>
            <a:r>
              <a:rPr lang="en-US" u="sng" dirty="0" smtClean="0"/>
              <a:t> </a:t>
            </a:r>
            <a:r>
              <a:rPr lang="en-US" u="sng" dirty="0" err="1" smtClean="0"/>
              <a:t>Masalah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32000"/>
            <a:ext cx="8915400" cy="38792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/>
              <a:t>berkembangnya</a:t>
            </a:r>
            <a:r>
              <a:rPr lang="en-US" dirty="0"/>
              <a:t> zaman,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pun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/>
              <a:t>, </a:t>
            </a:r>
            <a:r>
              <a:rPr lang="en-US" dirty="0" err="1"/>
              <a:t>perpustakaan</a:t>
            </a:r>
            <a:r>
              <a:rPr lang="en-US" dirty="0"/>
              <a:t> SMPIT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Cendekia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bukunya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data di </a:t>
            </a:r>
            <a:r>
              <a:rPr lang="en-US" dirty="0" err="1" smtClean="0"/>
              <a:t>perpustakaan</a:t>
            </a:r>
            <a:r>
              <a:rPr lang="en-US" dirty="0" smtClean="0"/>
              <a:t> SMPIT </a:t>
            </a:r>
            <a:r>
              <a:rPr lang="en-US" dirty="0" err="1" smtClean="0"/>
              <a:t>insan</a:t>
            </a:r>
            <a:r>
              <a:rPr lang="en-US" dirty="0" smtClean="0"/>
              <a:t> </a:t>
            </a:r>
            <a:r>
              <a:rPr lang="en-US" dirty="0" err="1" smtClean="0"/>
              <a:t>cendekia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manual,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lama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data </a:t>
            </a:r>
            <a:r>
              <a:rPr lang="en-US" dirty="0" err="1" smtClean="0"/>
              <a:t>peminjaman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3097121"/>
            <a:ext cx="3860800" cy="2782979"/>
          </a:xfrm>
        </p:spPr>
        <p:txBody>
          <a:bodyPr>
            <a:noAutofit/>
          </a:bodyPr>
          <a:lstStyle/>
          <a:p>
            <a:pPr marL="0" indent="0"/>
            <a:r>
              <a:rPr lang="en-US" sz="1800" b="1" u="sng" dirty="0" err="1"/>
              <a:t>Batasan</a:t>
            </a:r>
            <a:r>
              <a:rPr lang="en-US" sz="1800" b="1" u="sng" dirty="0"/>
              <a:t> </a:t>
            </a:r>
            <a:r>
              <a:rPr lang="en-US" sz="1800" b="1" u="sng" dirty="0" err="1" smtClean="0"/>
              <a:t>Masalah</a:t>
            </a: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800" b="1" u="sng" dirty="0"/>
              <a:t/>
            </a:r>
            <a:br>
              <a:rPr lang="en-US" sz="1800" b="1" u="sng" dirty="0"/>
            </a:b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pencatatan</a:t>
            </a:r>
            <a:r>
              <a:rPr lang="en-US" sz="1800" dirty="0"/>
              <a:t> data </a:t>
            </a:r>
            <a:r>
              <a:rPr lang="en-US" sz="1800" dirty="0" err="1"/>
              <a:t>buku</a:t>
            </a:r>
            <a:r>
              <a:rPr lang="en-US" sz="1800" dirty="0"/>
              <a:t> </a:t>
            </a:r>
            <a:r>
              <a:rPr lang="en-US" sz="1800" dirty="0" err="1"/>
              <a:t>perpustakaan</a:t>
            </a:r>
            <a:r>
              <a:rPr lang="en-US" sz="1800" dirty="0"/>
              <a:t>, data </a:t>
            </a:r>
            <a:r>
              <a:rPr lang="en-US" sz="1800" dirty="0" err="1"/>
              <a:t>transaksi</a:t>
            </a:r>
            <a:r>
              <a:rPr lang="en-US" sz="1800" dirty="0"/>
              <a:t>, </a:t>
            </a:r>
            <a:r>
              <a:rPr lang="en-US" sz="1800" dirty="0" err="1"/>
              <a:t>pengunjung</a:t>
            </a:r>
            <a:r>
              <a:rPr lang="en-US" sz="1800" dirty="0"/>
              <a:t> </a:t>
            </a:r>
            <a:r>
              <a:rPr lang="en-US" sz="1800" dirty="0" err="1"/>
              <a:t>perpustakaan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penghitungan</a:t>
            </a:r>
            <a:r>
              <a:rPr lang="en-US" sz="1800" dirty="0"/>
              <a:t> </a:t>
            </a:r>
            <a:r>
              <a:rPr lang="en-US" sz="1800" dirty="0" err="1"/>
              <a:t>denda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212" y="753694"/>
            <a:ext cx="3570288" cy="296740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/>
              <a:t>Rumusan</a:t>
            </a:r>
            <a:r>
              <a:rPr lang="en-US" b="1" u="sng" dirty="0"/>
              <a:t> </a:t>
            </a:r>
            <a:r>
              <a:rPr lang="en-US" b="1" u="sng" dirty="0" err="1" smtClean="0"/>
              <a:t>Masalah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perpustakaan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100" y="889000"/>
            <a:ext cx="4241800" cy="238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Tujuan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Penelitian</a:t>
            </a:r>
            <a:endParaRPr lang="en-US" b="1" u="sng" dirty="0" smtClean="0"/>
          </a:p>
          <a:p>
            <a:pPr marL="0" indent="0">
              <a:buNone/>
            </a:pPr>
            <a:r>
              <a:rPr lang="en-US" sz="1700" dirty="0" err="1"/>
              <a:t>Membangun</a:t>
            </a:r>
            <a:r>
              <a:rPr lang="en-US" sz="1700" dirty="0"/>
              <a:t> </a:t>
            </a:r>
            <a:r>
              <a:rPr lang="en-US" sz="1700" dirty="0" err="1"/>
              <a:t>sistem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600" dirty="0" err="1"/>
              <a:t>perpustakaan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petugas</a:t>
            </a:r>
            <a:r>
              <a:rPr lang="en-US" sz="1600" dirty="0"/>
              <a:t> </a:t>
            </a:r>
            <a:r>
              <a:rPr lang="en-US" sz="1600" dirty="0" err="1"/>
              <a:t>perpustakaan</a:t>
            </a:r>
            <a:r>
              <a:rPr lang="en-US" sz="1600" dirty="0"/>
              <a:t> SMPIT </a:t>
            </a:r>
            <a:r>
              <a:rPr lang="en-US" sz="1600" dirty="0" err="1"/>
              <a:t>Insan</a:t>
            </a:r>
            <a:r>
              <a:rPr lang="en-US" sz="1600" dirty="0"/>
              <a:t> </a:t>
            </a:r>
            <a:r>
              <a:rPr lang="en-US" sz="1600" dirty="0" err="1"/>
              <a:t>Cendekia</a:t>
            </a:r>
            <a:r>
              <a:rPr lang="en-US" sz="1600" dirty="0"/>
              <a:t> </a:t>
            </a:r>
            <a:r>
              <a:rPr lang="en-US" sz="1600" dirty="0" err="1"/>
              <a:t>Klaten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mengelola</a:t>
            </a:r>
            <a:r>
              <a:rPr lang="en-US" sz="1600" dirty="0"/>
              <a:t> </a:t>
            </a:r>
            <a:r>
              <a:rPr lang="en-US" sz="1600" dirty="0" err="1"/>
              <a:t>pencatatan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di </a:t>
            </a:r>
            <a:r>
              <a:rPr lang="en-US" sz="1600" dirty="0" err="1" smtClean="0"/>
              <a:t>perpustakaan</a:t>
            </a:r>
            <a:r>
              <a:rPr lang="en-US" sz="1600" dirty="0" smtClean="0"/>
              <a:t>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memudahkan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penghitungan</a:t>
            </a:r>
            <a:r>
              <a:rPr lang="en-US" sz="1600" dirty="0" smtClean="0"/>
              <a:t> </a:t>
            </a:r>
            <a:r>
              <a:rPr lang="en-US" sz="1600" dirty="0" err="1" smtClean="0"/>
              <a:t>denda</a:t>
            </a:r>
            <a:r>
              <a:rPr lang="en-US" sz="16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2912" y="3441700"/>
            <a:ext cx="8142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/>
              <a:t>Manfaat</a:t>
            </a:r>
            <a:r>
              <a:rPr lang="en-US" sz="1600" b="1" u="sng" dirty="0" smtClean="0"/>
              <a:t> </a:t>
            </a:r>
            <a:r>
              <a:rPr lang="en-US" sz="1600" b="1" u="sng" dirty="0" err="1" smtClean="0"/>
              <a:t>Penelitian</a:t>
            </a:r>
            <a:endParaRPr lang="en-US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Bagi</a:t>
            </a:r>
            <a:r>
              <a:rPr lang="en-US" sz="1600" dirty="0" smtClean="0"/>
              <a:t> SMPIT </a:t>
            </a:r>
            <a:r>
              <a:rPr lang="en-US" sz="1600" dirty="0" err="1" smtClean="0"/>
              <a:t>Incen</a:t>
            </a:r>
            <a:r>
              <a:rPr lang="en-US" sz="1600" dirty="0" smtClean="0"/>
              <a:t>, </a:t>
            </a:r>
            <a:r>
              <a:rPr lang="en-US" sz="1600" dirty="0" err="1" smtClean="0"/>
              <a:t>memudahkan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petugas</a:t>
            </a:r>
            <a:r>
              <a:rPr lang="en-US" sz="1600" dirty="0" smtClean="0"/>
              <a:t> </a:t>
            </a:r>
            <a:r>
              <a:rPr lang="en-US" sz="1600" dirty="0" err="1" smtClean="0"/>
              <a:t>perpustakaan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mengelola</a:t>
            </a:r>
            <a:r>
              <a:rPr lang="en-US" sz="1600" dirty="0" smtClean="0"/>
              <a:t> data-data </a:t>
            </a:r>
            <a:r>
              <a:rPr lang="en-US" sz="1600" dirty="0" err="1" smtClean="0"/>
              <a:t>perpustakaan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Bagi</a:t>
            </a:r>
            <a:r>
              <a:rPr lang="en-US" sz="1600" dirty="0" smtClean="0"/>
              <a:t> STMIK </a:t>
            </a:r>
            <a:r>
              <a:rPr lang="en-US" sz="1600" dirty="0" err="1" smtClean="0"/>
              <a:t>Amikom</a:t>
            </a:r>
            <a:r>
              <a:rPr lang="en-US" sz="1600" dirty="0" smtClean="0"/>
              <a:t> Surakarta,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referensi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adik</a:t>
            </a:r>
            <a:r>
              <a:rPr lang="en-US" sz="1600" dirty="0" smtClean="0"/>
              <a:t> </a:t>
            </a:r>
            <a:r>
              <a:rPr lang="en-US" sz="1600" dirty="0" err="1" smtClean="0"/>
              <a:t>tingkat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penyusunan</a:t>
            </a:r>
            <a:r>
              <a:rPr lang="en-US" sz="1600" dirty="0" smtClean="0"/>
              <a:t> </a:t>
            </a:r>
            <a:r>
              <a:rPr lang="en-US" sz="1600" dirty="0" err="1" smtClean="0"/>
              <a:t>skripsi</a:t>
            </a:r>
            <a:r>
              <a:rPr lang="en-US" sz="1600" dirty="0" smtClean="0"/>
              <a:t> di </a:t>
            </a:r>
            <a:r>
              <a:rPr lang="en-US" sz="1600" dirty="0" err="1" smtClean="0"/>
              <a:t>tahun</a:t>
            </a:r>
            <a:r>
              <a:rPr lang="en-US" sz="1600" dirty="0" smtClean="0"/>
              <a:t> yang </a:t>
            </a:r>
            <a:r>
              <a:rPr lang="en-US" sz="1600" dirty="0" err="1" smtClean="0"/>
              <a:t>akan</a:t>
            </a:r>
            <a:r>
              <a:rPr lang="en-US" sz="1600" dirty="0" smtClean="0"/>
              <a:t> dating.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 smtClean="0"/>
              <a:t>peneliti</a:t>
            </a:r>
            <a:r>
              <a:rPr lang="en-US" sz="1600" dirty="0" smtClean="0"/>
              <a:t>,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wawasan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ilmu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tata</a:t>
            </a:r>
            <a:r>
              <a:rPr lang="en-US" sz="1600" dirty="0" smtClean="0"/>
              <a:t> </a:t>
            </a:r>
            <a:r>
              <a:rPr lang="en-US" sz="1600" dirty="0" err="1" smtClean="0"/>
              <a:t>cara</a:t>
            </a:r>
            <a:r>
              <a:rPr lang="en-US" sz="1600" dirty="0" smtClean="0"/>
              <a:t> </a:t>
            </a:r>
            <a:r>
              <a:rPr lang="en-US" sz="1600" dirty="0" err="1" smtClean="0"/>
              <a:t>perancangan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pengaplikasian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perpustakaan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14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25" y="903510"/>
            <a:ext cx="8911687" cy="785590"/>
          </a:xfrm>
        </p:spPr>
        <p:txBody>
          <a:bodyPr>
            <a:normAutofit/>
          </a:bodyPr>
          <a:lstStyle/>
          <a:p>
            <a:r>
              <a:rPr lang="en-US" sz="2800" u="sng" dirty="0" err="1" smtClean="0"/>
              <a:t>Landasan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Teori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012" y="1917700"/>
            <a:ext cx="8915400" cy="4069722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Perpustakaan</a:t>
            </a:r>
            <a:endParaRPr lang="en-US" dirty="0" smtClean="0"/>
          </a:p>
          <a:p>
            <a:r>
              <a:rPr lang="en-US" dirty="0" smtClean="0"/>
              <a:t>Website</a:t>
            </a:r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8790"/>
          </a:xfrm>
        </p:spPr>
        <p:txBody>
          <a:bodyPr>
            <a:normAutofit/>
          </a:bodyPr>
          <a:lstStyle/>
          <a:p>
            <a:r>
              <a:rPr lang="en-US" sz="3200" u="sng" dirty="0" err="1" smtClean="0"/>
              <a:t>Metode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Penelitian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Jenis</a:t>
            </a:r>
            <a:r>
              <a:rPr lang="en-US" b="1" dirty="0" smtClean="0"/>
              <a:t>,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pendekatan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Research and</a:t>
            </a:r>
            <a:r>
              <a:rPr lang="en-US" dirty="0"/>
              <a:t> </a:t>
            </a:r>
            <a:r>
              <a:rPr lang="en-US" i="1" dirty="0"/>
              <a:t>Development</a:t>
            </a:r>
            <a:r>
              <a:rPr lang="en-US" dirty="0"/>
              <a:t> (R&amp;D).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SDLC</a:t>
            </a:r>
            <a:r>
              <a:rPr lang="en-US" i="1" dirty="0"/>
              <a:t> (Software Development Life </a:t>
            </a:r>
            <a:r>
              <a:rPr lang="en-US" i="1" dirty="0" smtClean="0"/>
              <a:t>Cycle)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93800"/>
            <a:ext cx="8915400" cy="47174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Tenknik</a:t>
            </a:r>
            <a:r>
              <a:rPr lang="en-US" b="1" dirty="0" smtClean="0"/>
              <a:t> </a:t>
            </a:r>
            <a:r>
              <a:rPr lang="en-US" b="1" dirty="0" err="1" smtClean="0"/>
              <a:t>Pengumpulan</a:t>
            </a:r>
            <a:r>
              <a:rPr lang="en-US" b="1" dirty="0" smtClean="0"/>
              <a:t> Data</a:t>
            </a:r>
          </a:p>
          <a:p>
            <a:pPr marL="0" indent="0">
              <a:buNone/>
            </a:pPr>
            <a:endParaRPr lang="en-US" b="1" dirty="0" smtClean="0"/>
          </a:p>
          <a:p>
            <a:pPr lvl="0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Observasi</a:t>
            </a:r>
            <a:r>
              <a:rPr lang="en-US" dirty="0"/>
              <a:t>, </a:t>
            </a:r>
            <a:r>
              <a:rPr lang="en-US" dirty="0" err="1"/>
              <a:t>melakukanapengamatan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 yang 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objek</a:t>
            </a:r>
            <a:r>
              <a:rPr lang="en-US" dirty="0"/>
              <a:t>  </a:t>
            </a:r>
            <a:r>
              <a:rPr lang="en-US" dirty="0" err="1"/>
              <a:t>penelitian</a:t>
            </a:r>
            <a:r>
              <a:rPr lang="en-US" dirty="0"/>
              <a:t>  </a:t>
            </a:r>
            <a:r>
              <a:rPr lang="en-US" dirty="0" err="1"/>
              <a:t>yaitu</a:t>
            </a:r>
            <a:r>
              <a:rPr lang="en-US" dirty="0"/>
              <a:t>  </a:t>
            </a:r>
            <a:r>
              <a:rPr lang="en-US" dirty="0" err="1"/>
              <a:t>perpustakaan</a:t>
            </a:r>
            <a:r>
              <a:rPr lang="en-US" dirty="0"/>
              <a:t> SMPIT </a:t>
            </a:r>
            <a:r>
              <a:rPr lang="en-US" dirty="0" err="1"/>
              <a:t>Insan</a:t>
            </a:r>
            <a:r>
              <a:rPr lang="en-US" dirty="0"/>
              <a:t>  </a:t>
            </a:r>
            <a:r>
              <a:rPr lang="en-US" dirty="0" err="1"/>
              <a:t>Cendekia</a:t>
            </a:r>
            <a:r>
              <a:rPr lang="en-US" dirty="0"/>
              <a:t> </a:t>
            </a:r>
            <a:r>
              <a:rPr lang="en-US" dirty="0" err="1"/>
              <a:t>Klaten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SMPITaInsanaCendekia</a:t>
            </a:r>
            <a:r>
              <a:rPr lang="en-US" dirty="0"/>
              <a:t> </a:t>
            </a:r>
            <a:r>
              <a:rPr lang="en-US" dirty="0" err="1"/>
              <a:t>Klaten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dalamapenelitian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392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Judul Proposal Skripsi</vt:lpstr>
      <vt:lpstr>Latar Belakang Masalah</vt:lpstr>
      <vt:lpstr>Batasan Masalah  Sistem Informasi ini dapat melakukan pencatatan data buku perpustakaan, data transaksi, pengunjung perpustakaan dan dapat melakukan penghitungan denda secara otomatis. </vt:lpstr>
      <vt:lpstr>PowerPoint Presentation</vt:lpstr>
      <vt:lpstr>Landasan Teori</vt:lpstr>
      <vt:lpstr>Metode Penelitian</vt:lpstr>
      <vt:lpstr>PowerPoint Presentation</vt:lpstr>
      <vt:lpstr>PowerPoint Presentation</vt:lpstr>
      <vt:lpstr>PowerPoint Presentation</vt:lpstr>
      <vt:lpstr>PowerPoint Presentation</vt:lpstr>
      <vt:lpstr>Sekian dan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Farih AS</dc:creator>
  <cp:lastModifiedBy>Farih AS</cp:lastModifiedBy>
  <cp:revision>8</cp:revision>
  <dcterms:created xsi:type="dcterms:W3CDTF">2022-06-04T12:43:20Z</dcterms:created>
  <dcterms:modified xsi:type="dcterms:W3CDTF">2022-06-04T13:26:02Z</dcterms:modified>
</cp:coreProperties>
</file>