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12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7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2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9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B9684A-88C7-4343-AEB1-080DFA3EAA0E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253F2CC-486E-4865-A43D-2BFE5A29D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8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7BF5-3ACB-42AA-8A33-0E6653E03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CMSC388F: 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99F29-7567-4063-BAF4-859D4BA5A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br>
              <a:rPr lang="en-US" dirty="0"/>
            </a:br>
            <a:r>
              <a:rPr lang="en-US" dirty="0"/>
              <a:t>Created By: Akbar Baig, Ryan </a:t>
            </a:r>
            <a:r>
              <a:rPr lang="en-US" dirty="0" err="1"/>
              <a:t>Mackin</a:t>
            </a:r>
            <a:r>
              <a:rPr lang="en-US" dirty="0"/>
              <a:t>, and Walid Mohmand</a:t>
            </a:r>
          </a:p>
        </p:txBody>
      </p:sp>
    </p:spTree>
    <p:extLst>
      <p:ext uri="{BB962C8B-B14F-4D97-AF65-F5344CB8AC3E}">
        <p14:creationId xmlns:p14="http://schemas.microsoft.com/office/powerpoint/2010/main" val="21534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FD368-84CB-4E7F-85DF-74FE85A5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27214-D5CB-4A2B-9779-A529B716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2703028"/>
            <a:ext cx="5691769" cy="152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93AC5-E4FB-4165-BDF9-35BFA428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972" y="953011"/>
            <a:ext cx="38671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DAFE-4C2E-49E9-908A-AB593228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 With Explanation</a:t>
            </a:r>
          </a:p>
        </p:txBody>
      </p:sp>
    </p:spTree>
    <p:extLst>
      <p:ext uri="{BB962C8B-B14F-4D97-AF65-F5344CB8AC3E}">
        <p14:creationId xmlns:p14="http://schemas.microsoft.com/office/powerpoint/2010/main" val="71878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baig@DESKTOP-EMVR0LN_ _mnt_c_Users_Akbar Baig_Desktop_connect4_cmsc388f 5_9_2019 11_15_27 PM">
            <a:hlinkClick r:id="" action="ppaction://media"/>
            <a:extLst>
              <a:ext uri="{FF2B5EF4-FFF2-40B4-BE49-F238E27FC236}">
                <a16:creationId xmlns:a16="http://schemas.microsoft.com/office/drawing/2014/main" id="{CDD26280-5876-4AC8-BD01-EDDEA9A45A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C37-F5D3-42D4-9A04-6CD0D588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Hardest Parts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EB18-0820-41E0-9DEA-2969DBBF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Coding up a strategy for the AI to follow </a:t>
            </a:r>
          </a:p>
          <a:p>
            <a:r>
              <a:rPr lang="en-US" sz="3600" dirty="0"/>
              <a:t>Determining if the game is over/a player has one</a:t>
            </a:r>
          </a:p>
        </p:txBody>
      </p:sp>
    </p:spTree>
    <p:extLst>
      <p:ext uri="{BB962C8B-B14F-4D97-AF65-F5344CB8AC3E}">
        <p14:creationId xmlns:p14="http://schemas.microsoft.com/office/powerpoint/2010/main" val="373411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</TotalTime>
  <Words>34</Words>
  <Application>Microsoft Office PowerPoint</Application>
  <PresentationFormat>Widescreen</PresentationFormat>
  <Paragraphs>7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CMSC388F: Connect 4</vt:lpstr>
      <vt:lpstr>General Flow</vt:lpstr>
      <vt:lpstr>Game Demo With Explanation</vt:lpstr>
      <vt:lpstr>PowerPoint Presentation</vt:lpstr>
      <vt:lpstr>Hardest Parts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CMSC388F: Connect 4</dc:title>
  <dc:creator>Akbar Baig</dc:creator>
  <cp:lastModifiedBy>Akbar Baig</cp:lastModifiedBy>
  <cp:revision>3</cp:revision>
  <dcterms:created xsi:type="dcterms:W3CDTF">2019-05-10T02:45:39Z</dcterms:created>
  <dcterms:modified xsi:type="dcterms:W3CDTF">2019-05-10T03:19:18Z</dcterms:modified>
</cp:coreProperties>
</file>