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12"/>
  </p:notesMasterIdLst>
  <p:sldIdLst>
    <p:sldId id="256" r:id="rId3"/>
    <p:sldId id="257" r:id="rId4"/>
    <p:sldId id="268" r:id="rId5"/>
    <p:sldId id="270" r:id="rId6"/>
    <p:sldId id="271" r:id="rId7"/>
    <p:sldId id="264" r:id="rId8"/>
    <p:sldId id="258" r:id="rId9"/>
    <p:sldId id="266" r:id="rId10"/>
    <p:sldId id="267" r:id="rId11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C13252A-DC23-462B-8689-7D019E1D77FF}">
          <p14:sldIdLst>
            <p14:sldId id="256"/>
            <p14:sldId id="257"/>
            <p14:sldId id="268"/>
            <p14:sldId id="270"/>
            <p14:sldId id="271"/>
            <p14:sldId id="264"/>
            <p14:sldId id="258"/>
          </p14:sldIdLst>
        </p14:section>
        <p14:section name="Default Section" id="{280D1196-FED3-4B6A-8AD4-41D6D0B8057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4144934@gmail.com" initials="" lastIdx="1" clrIdx="0">
    <p:extLst>
      <p:ext uri="{19B8F6BF-5375-455C-9EA6-DF929625EA0E}">
        <p15:presenceInfo xmlns:p15="http://schemas.microsoft.com/office/powerpoint/2012/main" userId="9bf0c942cbffcb60" providerId="Windows Live"/>
      </p:ext>
    </p:extLst>
  </p:cmAuthor>
  <p:cmAuthor id="2" name="Aman Kulung" initials="AK" lastIdx="2" clrIdx="1">
    <p:extLst>
      <p:ext uri="{19B8F6BF-5375-455C-9EA6-DF929625EA0E}">
        <p15:presenceInfo xmlns:p15="http://schemas.microsoft.com/office/powerpoint/2012/main" userId="fd33d3ba92157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lung" userId="fd33d3ba92157e7e" providerId="LiveId" clId="{F1FDB2F9-BD1C-436C-95E6-D6CBA42971C8}"/>
    <pc:docChg chg="undo custSel delSld modSld sldOrd modSection">
      <pc:chgData name="Aman Kulung" userId="fd33d3ba92157e7e" providerId="LiveId" clId="{F1FDB2F9-BD1C-436C-95E6-D6CBA42971C8}" dt="2024-04-25T08:38:54.783" v="136"/>
      <pc:docMkLst>
        <pc:docMk/>
      </pc:docMkLst>
      <pc:sldChg chg="addSp delSp modSp mod chgLayout">
        <pc:chgData name="Aman Kulung" userId="fd33d3ba92157e7e" providerId="LiveId" clId="{F1FDB2F9-BD1C-436C-95E6-D6CBA42971C8}" dt="2024-04-25T04:39:38.120" v="3" actId="339"/>
        <pc:sldMkLst>
          <pc:docMk/>
          <pc:sldMk cId="0" sldId="256"/>
        </pc:sldMkLst>
        <pc:spChg chg="add del mod">
          <ac:chgData name="Aman Kulung" userId="fd33d3ba92157e7e" providerId="LiveId" clId="{F1FDB2F9-BD1C-436C-95E6-D6CBA42971C8}" dt="2024-04-25T04:36:01.816" v="2" actId="6264"/>
          <ac:spMkLst>
            <pc:docMk/>
            <pc:sldMk cId="0" sldId="256"/>
            <ac:spMk id="4" creationId="{DD0748EF-5D4F-121C-5DD9-510032D2DCA5}"/>
          </ac:spMkLst>
        </pc:spChg>
        <pc:spChg chg="add del mod ord">
          <ac:chgData name="Aman Kulung" userId="fd33d3ba92157e7e" providerId="LiveId" clId="{F1FDB2F9-BD1C-436C-95E6-D6CBA42971C8}" dt="2024-04-25T04:36:01.816" v="2" actId="6264"/>
          <ac:spMkLst>
            <pc:docMk/>
            <pc:sldMk cId="0" sldId="256"/>
            <ac:spMk id="7" creationId="{0FF46EAE-66BD-0F76-66CE-3DD0DB3BFB98}"/>
          </ac:spMkLst>
        </pc:spChg>
        <pc:spChg chg="mod ord">
          <ac:chgData name="Aman Kulung" userId="fd33d3ba92157e7e" providerId="LiveId" clId="{F1FDB2F9-BD1C-436C-95E6-D6CBA42971C8}" dt="2024-04-25T04:36:01.816" v="2" actId="6264"/>
          <ac:spMkLst>
            <pc:docMk/>
            <pc:sldMk cId="0" sldId="256"/>
            <ac:spMk id="16" creationId="{9EB740BA-0796-4BB7-D067-95FE8FAEECDA}"/>
          </ac:spMkLst>
        </pc:spChg>
        <pc:spChg chg="add del">
          <ac:chgData name="Aman Kulung" userId="fd33d3ba92157e7e" providerId="LiveId" clId="{F1FDB2F9-BD1C-436C-95E6-D6CBA42971C8}" dt="2024-04-25T04:36:01.816" v="2" actId="6264"/>
          <ac:spMkLst>
            <pc:docMk/>
            <pc:sldMk cId="0" sldId="256"/>
            <ac:spMk id="24" creationId="{77C18440-733D-E961-3E64-FB61338D732C}"/>
          </ac:spMkLst>
        </pc:spChg>
        <pc:picChg chg="mod">
          <ac:chgData name="Aman Kulung" userId="fd33d3ba92157e7e" providerId="LiveId" clId="{F1FDB2F9-BD1C-436C-95E6-D6CBA42971C8}" dt="2024-04-25T04:39:38.120" v="3" actId="339"/>
          <ac:picMkLst>
            <pc:docMk/>
            <pc:sldMk cId="0" sldId="256"/>
            <ac:picMk id="12" creationId="{83977F83-7189-9425-57B9-E5E09E0C6256}"/>
          </ac:picMkLst>
        </pc:picChg>
      </pc:sldChg>
      <pc:sldChg chg="delSp mod">
        <pc:chgData name="Aman Kulung" userId="fd33d3ba92157e7e" providerId="LiveId" clId="{F1FDB2F9-BD1C-436C-95E6-D6CBA42971C8}" dt="2024-04-25T05:31:14.811" v="113" actId="21"/>
        <pc:sldMkLst>
          <pc:docMk/>
          <pc:sldMk cId="0" sldId="257"/>
        </pc:sldMkLst>
        <pc:spChg chg="del">
          <ac:chgData name="Aman Kulung" userId="fd33d3ba92157e7e" providerId="LiveId" clId="{F1FDB2F9-BD1C-436C-95E6-D6CBA42971C8}" dt="2024-04-25T05:31:14.811" v="113" actId="21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Aman Kulung" userId="fd33d3ba92157e7e" providerId="LiveId" clId="{F1FDB2F9-BD1C-436C-95E6-D6CBA42971C8}" dt="2024-04-25T06:20:42.360" v="120" actId="14100"/>
        <pc:sldMkLst>
          <pc:docMk/>
          <pc:sldMk cId="0" sldId="258"/>
        </pc:sldMkLst>
        <pc:cxnChg chg="add del">
          <ac:chgData name="Aman Kulung" userId="fd33d3ba92157e7e" providerId="LiveId" clId="{F1FDB2F9-BD1C-436C-95E6-D6CBA42971C8}" dt="2024-04-25T06:20:23.154" v="118" actId="11529"/>
          <ac:cxnSpMkLst>
            <pc:docMk/>
            <pc:sldMk cId="0" sldId="258"/>
            <ac:cxnSpMk id="5" creationId="{CD954BD3-70E4-660B-F84E-8F0A91D289C5}"/>
          </ac:cxnSpMkLst>
        </pc:cxnChg>
        <pc:cxnChg chg="add mod">
          <ac:chgData name="Aman Kulung" userId="fd33d3ba92157e7e" providerId="LiveId" clId="{F1FDB2F9-BD1C-436C-95E6-D6CBA42971C8}" dt="2024-04-25T06:20:42.360" v="120" actId="14100"/>
          <ac:cxnSpMkLst>
            <pc:docMk/>
            <pc:sldMk cId="0" sldId="258"/>
            <ac:cxnSpMk id="11" creationId="{579C2A98-C491-958A-FBB7-39FCA4B2BA7F}"/>
          </ac:cxnSpMkLst>
        </pc:cxnChg>
      </pc:sldChg>
      <pc:sldChg chg="addSp modSp del mod">
        <pc:chgData name="Aman Kulung" userId="fd33d3ba92157e7e" providerId="LiveId" clId="{F1FDB2F9-BD1C-436C-95E6-D6CBA42971C8}" dt="2024-04-25T08:38:26.557" v="128" actId="2696"/>
        <pc:sldMkLst>
          <pc:docMk/>
          <pc:sldMk cId="0" sldId="259"/>
        </pc:sldMkLst>
        <pc:spChg chg="mod">
          <ac:chgData name="Aman Kulung" userId="fd33d3ba92157e7e" providerId="LiveId" clId="{F1FDB2F9-BD1C-436C-95E6-D6CBA42971C8}" dt="2024-04-25T06:21:08.629" v="122" actId="1076"/>
          <ac:spMkLst>
            <pc:docMk/>
            <pc:sldMk cId="0" sldId="259"/>
            <ac:spMk id="6" creationId="{EF76EFFA-8E2A-AEA4-6052-9E0AA575022A}"/>
          </ac:spMkLst>
        </pc:spChg>
        <pc:cxnChg chg="add mod">
          <ac:chgData name="Aman Kulung" userId="fd33d3ba92157e7e" providerId="LiveId" clId="{F1FDB2F9-BD1C-436C-95E6-D6CBA42971C8}" dt="2024-04-25T06:21:17.425" v="123" actId="1076"/>
          <ac:cxnSpMkLst>
            <pc:docMk/>
            <pc:sldMk cId="0" sldId="259"/>
            <ac:cxnSpMk id="5" creationId="{CAE694D5-D3D1-B6E6-697C-C35691856E62}"/>
          </ac:cxnSpMkLst>
        </pc:cxnChg>
      </pc:sldChg>
      <pc:sldChg chg="del">
        <pc:chgData name="Aman Kulung" userId="fd33d3ba92157e7e" providerId="LiveId" clId="{F1FDB2F9-BD1C-436C-95E6-D6CBA42971C8}" dt="2024-04-25T08:38:32.104" v="129" actId="2696"/>
        <pc:sldMkLst>
          <pc:docMk/>
          <pc:sldMk cId="0" sldId="260"/>
        </pc:sldMkLst>
      </pc:sldChg>
      <pc:sldChg chg="del">
        <pc:chgData name="Aman Kulung" userId="fd33d3ba92157e7e" providerId="LiveId" clId="{F1FDB2F9-BD1C-436C-95E6-D6CBA42971C8}" dt="2024-04-25T08:38:36.882" v="130" actId="2696"/>
        <pc:sldMkLst>
          <pc:docMk/>
          <pc:sldMk cId="0" sldId="261"/>
        </pc:sldMkLst>
      </pc:sldChg>
      <pc:sldChg chg="del">
        <pc:chgData name="Aman Kulung" userId="fd33d3ba92157e7e" providerId="LiveId" clId="{F1FDB2F9-BD1C-436C-95E6-D6CBA42971C8}" dt="2024-04-25T08:38:45.362" v="132" actId="2696"/>
        <pc:sldMkLst>
          <pc:docMk/>
          <pc:sldMk cId="0" sldId="262"/>
        </pc:sldMkLst>
      </pc:sldChg>
      <pc:sldChg chg="del">
        <pc:chgData name="Aman Kulung" userId="fd33d3ba92157e7e" providerId="LiveId" clId="{F1FDB2F9-BD1C-436C-95E6-D6CBA42971C8}" dt="2024-04-25T08:38:42.342" v="131" actId="2696"/>
        <pc:sldMkLst>
          <pc:docMk/>
          <pc:sldMk cId="0" sldId="263"/>
        </pc:sldMkLst>
      </pc:sldChg>
      <pc:sldChg chg="ord">
        <pc:chgData name="Aman Kulung" userId="fd33d3ba92157e7e" providerId="LiveId" clId="{F1FDB2F9-BD1C-436C-95E6-D6CBA42971C8}" dt="2024-04-25T05:23:01.939" v="42"/>
        <pc:sldMkLst>
          <pc:docMk/>
          <pc:sldMk cId="0" sldId="264"/>
        </pc:sldMkLst>
      </pc:sldChg>
      <pc:sldChg chg="del">
        <pc:chgData name="Aman Kulung" userId="fd33d3ba92157e7e" providerId="LiveId" clId="{F1FDB2F9-BD1C-436C-95E6-D6CBA42971C8}" dt="2024-04-25T06:19:32.510" v="116" actId="2696"/>
        <pc:sldMkLst>
          <pc:docMk/>
          <pc:sldMk cId="0" sldId="265"/>
        </pc:sldMkLst>
      </pc:sldChg>
      <pc:sldChg chg="delSp modSp mod ord">
        <pc:chgData name="Aman Kulung" userId="fd33d3ba92157e7e" providerId="LiveId" clId="{F1FDB2F9-BD1C-436C-95E6-D6CBA42971C8}" dt="2024-04-25T08:38:54.783" v="136"/>
        <pc:sldMkLst>
          <pc:docMk/>
          <pc:sldMk cId="0" sldId="266"/>
        </pc:sldMkLst>
        <pc:spChg chg="del mod">
          <ac:chgData name="Aman Kulung" userId="fd33d3ba92157e7e" providerId="LiveId" clId="{F1FDB2F9-BD1C-436C-95E6-D6CBA42971C8}" dt="2024-04-25T05:31:21.293" v="114" actId="21"/>
          <ac:spMkLst>
            <pc:docMk/>
            <pc:sldMk cId="0" sldId="266"/>
            <ac:spMk id="3" creationId="{00000000-0000-0000-0000-000000000000}"/>
          </ac:spMkLst>
        </pc:spChg>
        <pc:spChg chg="mod">
          <ac:chgData name="Aman Kulung" userId="fd33d3ba92157e7e" providerId="LiveId" clId="{F1FDB2F9-BD1C-436C-95E6-D6CBA42971C8}" dt="2024-04-25T05:31:00.904" v="110" actId="20577"/>
          <ac:spMkLst>
            <pc:docMk/>
            <pc:sldMk cId="0" sldId="266"/>
            <ac:spMk id="4" creationId="{00000000-0000-0000-0000-000000000000}"/>
          </ac:spMkLst>
        </pc:spChg>
      </pc:sldChg>
      <pc:sldChg chg="delSp modSp mod ord">
        <pc:chgData name="Aman Kulung" userId="fd33d3ba92157e7e" providerId="LiveId" clId="{F1FDB2F9-BD1C-436C-95E6-D6CBA42971C8}" dt="2024-04-25T08:38:52.325" v="134"/>
        <pc:sldMkLst>
          <pc:docMk/>
          <pc:sldMk cId="0" sldId="267"/>
        </pc:sldMkLst>
        <pc:spChg chg="del">
          <ac:chgData name="Aman Kulung" userId="fd33d3ba92157e7e" providerId="LiveId" clId="{F1FDB2F9-BD1C-436C-95E6-D6CBA42971C8}" dt="2024-04-25T05:31:28.632" v="115" actId="21"/>
          <ac:spMkLst>
            <pc:docMk/>
            <pc:sldMk cId="0" sldId="267"/>
            <ac:spMk id="3" creationId="{00000000-0000-0000-0000-000000000000}"/>
          </ac:spMkLst>
        </pc:spChg>
        <pc:spChg chg="mod">
          <ac:chgData name="Aman Kulung" userId="fd33d3ba92157e7e" providerId="LiveId" clId="{F1FDB2F9-BD1C-436C-95E6-D6CBA42971C8}" dt="2024-04-25T05:30:40.212" v="100" actId="20577"/>
          <ac:spMkLst>
            <pc:docMk/>
            <pc:sldMk cId="0" sldId="267"/>
            <ac:spMk id="4" creationId="{00000000-0000-0000-0000-000000000000}"/>
          </ac:spMkLst>
        </pc:spChg>
      </pc:sldChg>
      <pc:sldChg chg="addSp delSp modSp mod ord">
        <pc:chgData name="Aman Kulung" userId="fd33d3ba92157e7e" providerId="LiveId" clId="{F1FDB2F9-BD1C-436C-95E6-D6CBA42971C8}" dt="2024-04-25T05:31:10.100" v="112"/>
        <pc:sldMkLst>
          <pc:docMk/>
          <pc:sldMk cId="2948045133" sldId="268"/>
        </pc:sldMkLst>
        <pc:spChg chg="mod">
          <ac:chgData name="Aman Kulung" userId="fd33d3ba92157e7e" providerId="LiveId" clId="{F1FDB2F9-BD1C-436C-95E6-D6CBA42971C8}" dt="2024-04-25T05:24:14.146" v="47" actId="1076"/>
          <ac:spMkLst>
            <pc:docMk/>
            <pc:sldMk cId="2948045133" sldId="268"/>
            <ac:spMk id="20" creationId="{7432BA4B-04A9-D48C-779B-84A71EFEB997}"/>
          </ac:spMkLst>
        </pc:spChg>
        <pc:picChg chg="add del mod">
          <ac:chgData name="Aman Kulung" userId="fd33d3ba92157e7e" providerId="LiveId" clId="{F1FDB2F9-BD1C-436C-95E6-D6CBA42971C8}" dt="2024-04-25T04:54:30.499" v="17" actId="21"/>
          <ac:picMkLst>
            <pc:docMk/>
            <pc:sldMk cId="2948045133" sldId="268"/>
            <ac:picMk id="3" creationId="{EAAF8BB4-9A72-F309-3C5F-2EA8D042C8B7}"/>
          </ac:picMkLst>
        </pc:picChg>
        <pc:picChg chg="add mod">
          <ac:chgData name="Aman Kulung" userId="fd33d3ba92157e7e" providerId="LiveId" clId="{F1FDB2F9-BD1C-436C-95E6-D6CBA42971C8}" dt="2024-04-25T05:23:38.152" v="44" actId="1076"/>
          <ac:picMkLst>
            <pc:docMk/>
            <pc:sldMk cId="2948045133" sldId="268"/>
            <ac:picMk id="5" creationId="{850987EA-F9A1-0926-95EE-914A3C8C60BD}"/>
          </ac:picMkLst>
        </pc:picChg>
        <pc:picChg chg="del">
          <ac:chgData name="Aman Kulung" userId="fd33d3ba92157e7e" providerId="LiveId" clId="{F1FDB2F9-BD1C-436C-95E6-D6CBA42971C8}" dt="2024-04-25T04:53:25.361" v="4" actId="21"/>
          <ac:picMkLst>
            <pc:docMk/>
            <pc:sldMk cId="2948045133" sldId="268"/>
            <ac:picMk id="11" creationId="{91C10E5C-E0F9-C0F7-D615-CF159B0B0352}"/>
          </ac:picMkLst>
        </pc:picChg>
      </pc:sldChg>
      <pc:sldChg chg="delSp del mod">
        <pc:chgData name="Aman Kulung" userId="fd33d3ba92157e7e" providerId="LiveId" clId="{F1FDB2F9-BD1C-436C-95E6-D6CBA42971C8}" dt="2024-04-25T05:28:41.811" v="97" actId="2696"/>
        <pc:sldMkLst>
          <pc:docMk/>
          <pc:sldMk cId="2848201639" sldId="269"/>
        </pc:sldMkLst>
        <pc:picChg chg="del">
          <ac:chgData name="Aman Kulung" userId="fd33d3ba92157e7e" providerId="LiveId" clId="{F1FDB2F9-BD1C-436C-95E6-D6CBA42971C8}" dt="2024-04-25T05:27:24.418" v="96" actId="21"/>
          <ac:picMkLst>
            <pc:docMk/>
            <pc:sldMk cId="2848201639" sldId="269"/>
            <ac:picMk id="2" creationId="{A17D85E3-9B7E-77D2-39AE-2EFF4A6F7FF9}"/>
          </ac:picMkLst>
        </pc:picChg>
      </pc:sldChg>
      <pc:sldChg chg="addSp delSp modSp mod ord">
        <pc:chgData name="Aman Kulung" userId="fd33d3ba92157e7e" providerId="LiveId" clId="{F1FDB2F9-BD1C-436C-95E6-D6CBA42971C8}" dt="2024-04-25T05:25:42.181" v="76" actId="20577"/>
        <pc:sldMkLst>
          <pc:docMk/>
          <pc:sldMk cId="1653470689" sldId="270"/>
        </pc:sldMkLst>
        <pc:spChg chg="del">
          <ac:chgData name="Aman Kulung" userId="fd33d3ba92157e7e" providerId="LiveId" clId="{F1FDB2F9-BD1C-436C-95E6-D6CBA42971C8}" dt="2024-04-25T05:25:15.820" v="56" actId="21"/>
          <ac:spMkLst>
            <pc:docMk/>
            <pc:sldMk cId="1653470689" sldId="270"/>
            <ac:spMk id="7" creationId="{2A239200-7194-1DC0-1D8F-FD22289326B5}"/>
          </ac:spMkLst>
        </pc:spChg>
        <pc:spChg chg="mod">
          <ac:chgData name="Aman Kulung" userId="fd33d3ba92157e7e" providerId="LiveId" clId="{F1FDB2F9-BD1C-436C-95E6-D6CBA42971C8}" dt="2024-04-25T05:25:42.181" v="76" actId="20577"/>
          <ac:spMkLst>
            <pc:docMk/>
            <pc:sldMk cId="1653470689" sldId="270"/>
            <ac:spMk id="9" creationId="{6517BF17-7F3A-ED26-47DD-918638BB8A74}"/>
          </ac:spMkLst>
        </pc:spChg>
        <pc:picChg chg="add mod">
          <ac:chgData name="Aman Kulung" userId="fd33d3ba92157e7e" providerId="LiveId" clId="{F1FDB2F9-BD1C-436C-95E6-D6CBA42971C8}" dt="2024-04-25T05:25:32.979" v="62" actId="1076"/>
          <ac:picMkLst>
            <pc:docMk/>
            <pc:sldMk cId="1653470689" sldId="270"/>
            <ac:picMk id="4" creationId="{D9868D66-6128-F735-B84E-5CF0F37239DE}"/>
          </ac:picMkLst>
        </pc:picChg>
        <pc:picChg chg="del">
          <ac:chgData name="Aman Kulung" userId="fd33d3ba92157e7e" providerId="LiveId" clId="{F1FDB2F9-BD1C-436C-95E6-D6CBA42971C8}" dt="2024-04-25T05:24:23.901" v="48" actId="21"/>
          <ac:picMkLst>
            <pc:docMk/>
            <pc:sldMk cId="1653470689" sldId="270"/>
            <ac:picMk id="6" creationId="{8CF90E31-C3C5-4B16-18B9-B8F919B84199}"/>
          </ac:picMkLst>
        </pc:picChg>
      </pc:sldChg>
      <pc:sldChg chg="addSp delSp modSp mod ord">
        <pc:chgData name="Aman Kulung" userId="fd33d3ba92157e7e" providerId="LiveId" clId="{F1FDB2F9-BD1C-436C-95E6-D6CBA42971C8}" dt="2024-04-25T08:38:04.121" v="127" actId="1076"/>
        <pc:sldMkLst>
          <pc:docMk/>
          <pc:sldMk cId="2880371821" sldId="271"/>
        </pc:sldMkLst>
        <pc:spChg chg="mod">
          <ac:chgData name="Aman Kulung" userId="fd33d3ba92157e7e" providerId="LiveId" clId="{F1FDB2F9-BD1C-436C-95E6-D6CBA42971C8}" dt="2024-04-25T08:38:04.121" v="127" actId="1076"/>
          <ac:spMkLst>
            <pc:docMk/>
            <pc:sldMk cId="2880371821" sldId="271"/>
            <ac:spMk id="3" creationId="{ABCA9506-2E3F-5EE5-CFC7-F39495B19A63}"/>
          </ac:spMkLst>
        </pc:spChg>
        <pc:picChg chg="del">
          <ac:chgData name="Aman Kulung" userId="fd33d3ba92157e7e" providerId="LiveId" clId="{F1FDB2F9-BD1C-436C-95E6-D6CBA42971C8}" dt="2024-04-25T05:25:59.471" v="77" actId="21"/>
          <ac:picMkLst>
            <pc:docMk/>
            <pc:sldMk cId="2880371821" sldId="271"/>
            <ac:picMk id="2" creationId="{1A75DAE7-C538-4DFC-AB60-B518524B3099}"/>
          </ac:picMkLst>
        </pc:picChg>
        <pc:picChg chg="add mod">
          <ac:chgData name="Aman Kulung" userId="fd33d3ba92157e7e" providerId="LiveId" clId="{F1FDB2F9-BD1C-436C-95E6-D6CBA42971C8}" dt="2024-04-25T08:37:54.467" v="126" actId="1076"/>
          <ac:picMkLst>
            <pc:docMk/>
            <pc:sldMk cId="2880371821" sldId="271"/>
            <ac:picMk id="5" creationId="{6858EC11-AA18-5B39-2330-A36F351C7432}"/>
          </ac:picMkLst>
        </pc:picChg>
      </pc:sldChg>
      <pc:sldMasterChg chg="delSldLayout">
        <pc:chgData name="Aman Kulung" userId="fd33d3ba92157e7e" providerId="LiveId" clId="{F1FDB2F9-BD1C-436C-95E6-D6CBA42971C8}" dt="2024-04-25T08:38:32.104" v="129" actId="2696"/>
        <pc:sldMasterMkLst>
          <pc:docMk/>
          <pc:sldMasterMk cId="2942425014" sldId="2147483754"/>
        </pc:sldMasterMkLst>
        <pc:sldLayoutChg chg="del">
          <pc:chgData name="Aman Kulung" userId="fd33d3ba92157e7e" providerId="LiveId" clId="{F1FDB2F9-BD1C-436C-95E6-D6CBA42971C8}" dt="2024-04-25T08:38:32.104" v="129" actId="2696"/>
          <pc:sldLayoutMkLst>
            <pc:docMk/>
            <pc:sldMasterMk cId="2942425014" sldId="2147483754"/>
            <pc:sldLayoutMk cId="2144796468" sldId="2147483766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4-17T05:14:25.454" idx="1">
    <p:pos x="73" y="42"/>
    <p:text/>
    <p:extLst>
      <p:ext uri="{C676402C-5697-4E1C-873F-D02D1690AC5C}">
        <p15:threadingInfo xmlns:p15="http://schemas.microsoft.com/office/powerpoint/2012/main" timeZoneBias="420"/>
      </p:ext>
    </p:extLst>
  </p:cm>
  <p:cm authorId="2" dt="2024-04-23T22:02:46.695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7T16:38:32.852" idx="1">
    <p:pos x="3101" y="427"/>
    <p:text>ek</p:text>
    <p:extLst>
      <p:ext uri="{C676402C-5697-4E1C-873F-D02D1690AC5C}">
        <p15:threadingInfo xmlns:p15="http://schemas.microsoft.com/office/powerpoint/2012/main" timeZoneBias="-345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D5C5-FDE2-4C42-A1BD-7008E12F3605}" type="datetimeFigureOut">
              <a:rPr lang="en-US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52B8F-3096-EE4F-88DB-008167453F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https://www.itrelease.com/2021/04/advantages-and-disadvantages-of-command-line-interface-cli/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http://www.wikihow.com/Use-the-Command-Line-Interface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https://mungfali.com/explore/UML-Use-Case-Examples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https://www.pinterest.ph/pin/428827195772802152/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7BC-B0C3-8A6E-C1FB-FDC656B2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2253E-9E57-C61E-6A9A-C8D70A3C3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3D7B-BE92-46BE-065E-BD5D46E6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9F9D-6CA4-F023-9AF9-0C64B38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8FB2-254E-8EA9-C4D3-D69B5088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2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DC66-82CD-E780-4A5A-CF2C7B59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C1FFB-7174-52E6-797E-1D84AD04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4E9B-C16E-4FE6-C6E7-61EB1E56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D297-BD63-90FE-0A03-4B6CEC32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C3B6-17A2-F880-660A-EF5C30F9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5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9E6B-C3D8-B86A-08B3-95B9ED752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AE323-1499-933B-235A-9FBD6EA8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A1BE-0124-74AE-B44D-B9477623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92BB-F41D-5F94-5220-D5117E56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CF9A-37F9-F57F-6A69-0D7F46B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61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3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7BC-B0C3-8A6E-C1FB-FDC656B2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2253E-9E57-C61E-6A9A-C8D70A3C3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3D7B-BE92-46BE-065E-BD5D46E6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9F9D-6CA4-F023-9AF9-0C64B38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8FB2-254E-8EA9-C4D3-D69B5088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09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813-2322-A873-E526-73D1F10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468B-B355-A9FC-418B-5C7DDA78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47F3-EF32-7C20-83E9-7958C953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9F64-E5A9-C93C-1653-E723B165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CDAF-EBD2-D5EE-DCFF-4052F561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671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D506-04D7-7EB6-F2B9-C6B202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B093-1313-31AA-DD2E-1601E3D9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C05E-60BD-F223-164D-0B663CEB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3A54-5A82-8B76-15C8-7BB8D06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07CD-E8CA-B43D-1E88-28916EE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10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947-5DAA-B3B0-B279-6B3E0A8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0DAB-BDC8-3835-58C4-562A3E9B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A821-73A7-2238-0B56-6B00E288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2CF7-5B21-767E-6D56-5B3E009D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4148-80B1-FCB8-2FAE-C74AE999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11EE-F150-C72A-647D-5B0750C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22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E35-ACF7-04B7-CBBD-7D7D93DF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5E70-42E8-A34F-BA4B-C748AA2B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7D8B-8CAC-FB29-23D1-85856F7F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30ECD-4897-B202-E3A9-10A3E9213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710A0-027B-DA75-BD7D-02112EA9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80639-3A49-3F30-6601-91A34E9E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8657-630D-2430-D05E-6B818B8C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168CD-6C43-A79D-61A7-DF476043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075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3269-EB34-E021-902F-F657B9C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F69B2-9E89-2833-FA66-E26CCF6A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7CA9-0488-D02A-A93D-672CCB0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4A2A-7395-3883-7794-3274AD1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9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62343-90FF-C4B3-2E8E-0455C20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615C-D4B2-0079-9A82-2EC54BA5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0D9C-AF3C-E3D8-5B71-70CA7633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629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813-2322-A873-E526-73D1F10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468B-B355-A9FC-418B-5C7DDA78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47F3-EF32-7C20-83E9-7958C953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9F64-E5A9-C93C-1653-E723B165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CDAF-EBD2-D5EE-DCFF-4052F561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803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FDB2-3412-92B6-A096-C618577E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C6EF-4249-B742-49BF-C222401F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8491-96F3-1F3B-4E5C-F182B639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3D98-8C19-9076-953F-4933AFE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5CEF-D08D-ACD8-E634-E88295C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7414-8310-35F8-41EA-CD1EF42B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4484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903F-7D83-3ABD-EF15-5401F04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70ECB-05DE-BC7F-8192-6DD1FF43F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EC98-DC9B-41A1-49A8-FF40FDFE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9B24-0404-FEFB-1353-61F67235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189E-509B-09C4-2FB7-B717DB55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2682F-6C98-2365-64CD-55F4DAE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96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DC66-82CD-E780-4A5A-CF2C7B59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C1FFB-7174-52E6-797E-1D84AD04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4E9B-C16E-4FE6-C6E7-61EB1E56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D297-BD63-90FE-0A03-4B6CEC32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C3B6-17A2-F880-660A-EF5C30F9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994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9E6B-C3D8-B86A-08B3-95B9ED752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AE323-1499-933B-235A-9FBD6EA8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A1BE-0124-74AE-B44D-B9477623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92BB-F41D-5F94-5220-D5117E56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CF9A-37F9-F57F-6A69-0D7F46B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88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D506-04D7-7EB6-F2B9-C6B2021B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B093-1313-31AA-DD2E-1601E3D9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C05E-60BD-F223-164D-0B663CEB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3A54-5A82-8B76-15C8-7BB8D06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07CD-E8CA-B43D-1E88-28916EE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86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947-5DAA-B3B0-B279-6B3E0A8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0DAB-BDC8-3835-58C4-562A3E9B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A821-73A7-2238-0B56-6B00E288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2CF7-5B21-767E-6D56-5B3E009D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4148-80B1-FCB8-2FAE-C74AE999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11EE-F150-C72A-647D-5B0750C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589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E35-ACF7-04B7-CBBD-7D7D93DF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5E70-42E8-A34F-BA4B-C748AA2B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17D8B-8CAC-FB29-23D1-85856F7F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30ECD-4897-B202-E3A9-10A3E9213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710A0-027B-DA75-BD7D-02112EA9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80639-3A49-3F30-6601-91A34E9E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8657-630D-2430-D05E-6B818B8C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168CD-6C43-A79D-61A7-DF476043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413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3269-EB34-E021-902F-F657B9C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F69B2-9E89-2833-FA66-E26CCF6A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7CA9-0488-D02A-A93D-672CCB0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4A2A-7395-3883-7794-3274AD1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90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62343-90FF-C4B3-2E8E-0455C20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615C-D4B2-0079-9A82-2EC54BA5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0D9C-AF3C-E3D8-5B71-70CA7633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397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FDB2-3412-92B6-A096-C618577E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C6EF-4249-B742-49BF-C222401F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8491-96F3-1F3B-4E5C-F182B639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3D98-8C19-9076-953F-4933AFE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5CEF-D08D-ACD8-E634-E88295C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7414-8310-35F8-41EA-CD1EF42B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88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903F-7D83-3ABD-EF15-5401F04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70ECB-05DE-BC7F-8192-6DD1FF43F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EC98-DC9B-41A1-49A8-FF40FDFE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9B24-0404-FEFB-1353-61F67235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189E-509B-09C4-2FB7-B717DB55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2682F-6C98-2365-64CD-55F4DAE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36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C69F3-8F83-9BD4-690B-2F42DE67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4524-CB15-3B7F-7C5A-92707DB8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DED8-82A1-74E3-F130-7F160D764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4B6E-302F-06AE-9FF2-65A71EF80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DBCF-565B-7E39-61F7-B7CCB73A0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C69F3-8F83-9BD4-690B-2F42DE67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4524-CB15-3B7F-7C5A-92707DB8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DED8-82A1-74E3-F130-7F160D764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4B6E-302F-06AE-9FF2-65A71EF80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DBCF-565B-7E39-61F7-B7CCB73A0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97617.html" TargetMode="External"/><Relationship Id="rId3" Type="http://schemas.openxmlformats.org/officeDocument/2006/relationships/hyperlink" Target="https://pngimg.com/download/70520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comments" Target="../comments/comment2.xml"/><Relationship Id="rId5" Type="http://schemas.openxmlformats.org/officeDocument/2006/relationships/image" Target="../media/image2.png"/><Relationship Id="rId10" Type="http://schemas.openxmlformats.org/officeDocument/2006/relationships/hyperlink" Target="https://fetch-info.blogspot.com/2016/03/see-more-of-c-programming-language.html" TargetMode="External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8685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3000" b="1" i="1" dirty="0">
                <a:highlight>
                  <a:srgbClr val="00FF00"/>
                </a:highlight>
                <a:latin typeface="Lucida Grande" pitchFamily="34" charset="0"/>
                <a:ea typeface="Lucida Grande" pitchFamily="34" charset="-122"/>
              </a:rPr>
              <a:t>Presentation on  C Programming Project.</a:t>
            </a:r>
            <a:endParaRPr lang="en-US" sz="3000" b="1" i="1" dirty="0">
              <a:highlight>
                <a:srgbClr val="00FF00"/>
              </a:highlight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-319423" y="3657137"/>
            <a:ext cx="1056312" cy="58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200" u="sng" dirty="0">
                <a:solidFill>
                  <a:srgbClr val="FFFF00"/>
                </a:solidFill>
                <a:highlight>
                  <a:srgbClr val="000000"/>
                </a:highlight>
                <a:latin typeface="Lucida Grande" pitchFamily="34" charset="0"/>
                <a:ea typeface="Lucida Grande" pitchFamily="34" charset="-122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718BD-D4E9-CFD2-80DF-BCC06ADE9DA0}"/>
              </a:ext>
            </a:extLst>
          </p:cNvPr>
          <p:cNvSpPr/>
          <p:nvPr/>
        </p:nvSpPr>
        <p:spPr>
          <a:xfrm>
            <a:off x="1565776" y="580271"/>
            <a:ext cx="440171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</a:t>
            </a:r>
            <a:r>
              <a:rPr lang="en-US" sz="5400" b="1" u="sng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roject</a:t>
            </a:r>
            <a:r>
              <a:rPr lang="en-US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name:-</a:t>
            </a:r>
            <a:endParaRPr lang="en-US" sz="54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5FE6D-ED4D-4EF7-4F35-A7219447A8A8}"/>
              </a:ext>
            </a:extLst>
          </p:cNvPr>
          <p:cNvSpPr/>
          <p:nvPr/>
        </p:nvSpPr>
        <p:spPr>
          <a:xfrm>
            <a:off x="812454" y="1306082"/>
            <a:ext cx="6604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–Banking Simulation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77F83-7189-9425-57B9-E5E09E0C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95" y="2149776"/>
            <a:ext cx="5267547" cy="29802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77C18440-733D-E961-3E64-FB61338D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-641554" y="2955222"/>
            <a:ext cx="499020" cy="230430"/>
          </a:xfrm>
        </p:spPr>
        <p:txBody>
          <a:bodyPr>
            <a:noAutofit/>
          </a:bodyPr>
          <a:lstStyle/>
          <a:p>
            <a:endParaRPr lang="en-US" sz="2000" b="1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EB740BA-0796-4BB7-D067-95FE8FAE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259" y="2204073"/>
            <a:ext cx="2109021" cy="557866"/>
          </a:xfrm>
        </p:spPr>
        <p:txBody>
          <a:bodyPr>
            <a:normAutofit/>
          </a:bodyPr>
          <a:lstStyle/>
          <a:p>
            <a:r>
              <a:rPr lang="en-GB"/>
              <a:t>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6A0887-08C1-4983-8650-8F61B73B4F86}"/>
              </a:ext>
            </a:extLst>
          </p:cNvPr>
          <p:cNvSpPr txBox="1"/>
          <p:nvPr/>
        </p:nvSpPr>
        <p:spPr>
          <a:xfrm>
            <a:off x="1999202" y="4687388"/>
            <a:ext cx="1767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3.Aman Kulung.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F19C42-F71F-08E7-4EF0-F03AA3E6519B}"/>
              </a:ext>
            </a:extLst>
          </p:cNvPr>
          <p:cNvSpPr txBox="1"/>
          <p:nvPr/>
        </p:nvSpPr>
        <p:spPr>
          <a:xfrm>
            <a:off x="1622324" y="2980172"/>
            <a:ext cx="5751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2.Arjun Gautam.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74178F-C4C8-45FA-70FE-F40F6AAD50F7}"/>
              </a:ext>
            </a:extLst>
          </p:cNvPr>
          <p:cNvSpPr txBox="1"/>
          <p:nvPr/>
        </p:nvSpPr>
        <p:spPr>
          <a:xfrm>
            <a:off x="4726859" y="2382436"/>
            <a:ext cx="5751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1.Ashish Bhattrai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1E6000-CCEC-5E2D-4AAB-59863BF803FB}"/>
              </a:ext>
            </a:extLst>
          </p:cNvPr>
          <p:cNvSpPr txBox="1"/>
          <p:nvPr/>
        </p:nvSpPr>
        <p:spPr>
          <a:xfrm>
            <a:off x="4726859" y="4563229"/>
            <a:ext cx="601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4.Shishir Bhandari.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A129AB-B939-14AA-D797-29EAF60B4E60}"/>
              </a:ext>
            </a:extLst>
          </p:cNvPr>
          <p:cNvSpPr txBox="1"/>
          <p:nvPr/>
        </p:nvSpPr>
        <p:spPr>
          <a:xfrm>
            <a:off x="21968" y="2104609"/>
            <a:ext cx="5858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chemeClr val="accent6"/>
                </a:solidFill>
              </a:rPr>
              <a:t>PREPARED BY:-</a:t>
            </a:r>
            <a:endParaRPr lang="en-US" b="1" u="sng" dirty="0">
              <a:solidFill>
                <a:schemeClr val="accent6"/>
              </a:solidFill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0482E05-694E-A4A0-AD4E-62021DBC7456}"/>
              </a:ext>
            </a:extLst>
          </p:cNvPr>
          <p:cNvSpPr/>
          <p:nvPr/>
        </p:nvSpPr>
        <p:spPr>
          <a:xfrm>
            <a:off x="151093" y="2443496"/>
            <a:ext cx="258251" cy="16935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2B93400-F43F-D273-784A-6C8A51F634F7}"/>
              </a:ext>
            </a:extLst>
          </p:cNvPr>
          <p:cNvSpPr/>
          <p:nvPr/>
        </p:nvSpPr>
        <p:spPr>
          <a:xfrm>
            <a:off x="498208" y="2436328"/>
            <a:ext cx="258251" cy="16935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7D1576AD-BAAE-B267-90D7-DD9F4BC88BF5}"/>
              </a:ext>
            </a:extLst>
          </p:cNvPr>
          <p:cNvSpPr/>
          <p:nvPr/>
        </p:nvSpPr>
        <p:spPr>
          <a:xfrm>
            <a:off x="1230792" y="2443496"/>
            <a:ext cx="258251" cy="16935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5C5326A-601C-BB28-96C3-4F454B1B5A5C}"/>
              </a:ext>
            </a:extLst>
          </p:cNvPr>
          <p:cNvSpPr/>
          <p:nvPr/>
        </p:nvSpPr>
        <p:spPr>
          <a:xfrm>
            <a:off x="865189" y="2426538"/>
            <a:ext cx="258251" cy="16935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1428207" y="16452"/>
            <a:ext cx="2483941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B0F0"/>
                </a:solidFill>
                <a:highlight>
                  <a:srgbClr val="000000"/>
                </a:highlight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Introduction</a:t>
            </a:r>
            <a:endParaRPr lang="en-US" sz="2400" dirty="0">
              <a:solidFill>
                <a:srgbClr val="00B0F0"/>
              </a:solidFill>
              <a:highlight>
                <a:srgbClr val="000000"/>
              </a:highlight>
            </a:endParaRPr>
          </a:p>
        </p:txBody>
      </p:sp>
      <p:sp>
        <p:nvSpPr>
          <p:cNvPr id="8" name="Text 4"/>
          <p:cNvSpPr/>
          <p:nvPr/>
        </p:nvSpPr>
        <p:spPr>
          <a:xfrm>
            <a:off x="1310639" y="952976"/>
            <a:ext cx="3975735" cy="3144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*This C code provides a simple command-line interface for managing bank accounts.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*Users can perform various operations on their accounts.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*The code allows for easy navigation and management of bank accounts.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08355-E2FD-FCF4-3E58-DCA444838570}"/>
              </a:ext>
            </a:extLst>
          </p:cNvPr>
          <p:cNvSpPr txBox="1"/>
          <p:nvPr/>
        </p:nvSpPr>
        <p:spPr>
          <a:xfrm flipH="1">
            <a:off x="4314826" y="6000750"/>
            <a:ext cx="571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pngimg.com/download/70520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81A9E-6F77-FB6A-951B-B11ACB133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27822" y="2971898"/>
            <a:ext cx="1944789" cy="137297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A9B303E-E237-0707-5335-745515D29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85293" y="1994902"/>
            <a:ext cx="980232" cy="925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BC8F8B-1487-0164-7FCE-0B42441B6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76710" y="125112"/>
            <a:ext cx="1942374" cy="1456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432BA4B-04A9-D48C-779B-84A71EFEB997}"/>
              </a:ext>
            </a:extLst>
          </p:cNvPr>
          <p:cNvSpPr txBox="1"/>
          <p:nvPr/>
        </p:nvSpPr>
        <p:spPr>
          <a:xfrm>
            <a:off x="1769995" y="-20961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 Prototypes</a:t>
            </a: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987EA-F9A1-0926-95EE-914A3C8C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38" y="1289731"/>
            <a:ext cx="6983423" cy="38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381210-9A18-5B72-C34B-A47B121F69AD}"/>
              </a:ext>
            </a:extLst>
          </p:cNvPr>
          <p:cNvSpPr/>
          <p:nvPr/>
        </p:nvSpPr>
        <p:spPr>
          <a:xfrm>
            <a:off x="513782" y="0"/>
            <a:ext cx="2860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BF17-7F3A-ED26-47DD-918638BB8A74}"/>
              </a:ext>
            </a:extLst>
          </p:cNvPr>
          <p:cNvSpPr txBox="1"/>
          <p:nvPr/>
        </p:nvSpPr>
        <p:spPr>
          <a:xfrm>
            <a:off x="3976938" y="587100"/>
            <a:ext cx="465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tb is the shortform to represent the struct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bankAccount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using typedef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68D66-6128-F735-B84E-5CF0F372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3" y="1805612"/>
            <a:ext cx="7971755" cy="27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CA9506-2E3F-5EE5-CFC7-F39495B19A63}"/>
              </a:ext>
            </a:extLst>
          </p:cNvPr>
          <p:cNvSpPr/>
          <p:nvPr/>
        </p:nvSpPr>
        <p:spPr>
          <a:xfrm>
            <a:off x="2467781" y="278606"/>
            <a:ext cx="3776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ibrary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Used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8EC11-AA18-5B39-2330-A36F351C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5" y="1529646"/>
            <a:ext cx="5065698" cy="17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86906" y="-1828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B0F0"/>
                </a:solidFill>
                <a:highlight>
                  <a:srgbClr val="000000"/>
                </a:highlight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User-Friendly Interface</a:t>
            </a:r>
            <a:endParaRPr lang="en-US" sz="2400" dirty="0">
              <a:solidFill>
                <a:srgbClr val="00B0F0"/>
              </a:solidFill>
              <a:highlight>
                <a:srgbClr val="000000"/>
              </a:highlight>
            </a:endParaRPr>
          </a:p>
        </p:txBody>
      </p:sp>
      <p:sp>
        <p:nvSpPr>
          <p:cNvPr id="8" name="Text 4"/>
          <p:cNvSpPr/>
          <p:nvPr/>
        </p:nvSpPr>
        <p:spPr>
          <a:xfrm>
            <a:off x="396744" y="886061"/>
            <a:ext cx="239179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The command-line interface is designed for easy navigation and user interaction.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Users are guided through each step of account management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Clear prompts and messages help users understand and utilize the functionalities effectively.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071F4D-DDBE-80F8-BB6B-BCF4EE4A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57" y="242675"/>
            <a:ext cx="4696693" cy="46581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80"/>
                </a:highlight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Features: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332410"/>
            <a:ext cx="4114800" cy="2865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*Users can easily switch between different accounts and perform transactions.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*Error handling is implemented to ensure data integrity and user-friendly interactions.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470D5-DDFB-324F-AA76-464024A43FBF}"/>
              </a:ext>
            </a:extLst>
          </p:cNvPr>
          <p:cNvSpPr/>
          <p:nvPr/>
        </p:nvSpPr>
        <p:spPr>
          <a:xfrm>
            <a:off x="4893162" y="32436"/>
            <a:ext cx="3174274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29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alient</a:t>
            </a:r>
            <a:r>
              <a:rPr lang="en-US" sz="2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Features: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3DBB4-7E05-88A2-44A9-6C064FAB9E79}"/>
              </a:ext>
            </a:extLst>
          </p:cNvPr>
          <p:cNvSpPr/>
          <p:nvPr/>
        </p:nvSpPr>
        <p:spPr>
          <a:xfrm>
            <a:off x="4989207" y="1583693"/>
            <a:ext cx="317554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GB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1.A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ccounts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 creation</a:t>
            </a:r>
          </a:p>
          <a:p>
            <a:pPr algn="just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2.Deposit money</a:t>
            </a: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3.Withdraw balance</a:t>
            </a:r>
          </a:p>
          <a:p>
            <a:pPr algn="just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4.Transfer balance</a:t>
            </a:r>
          </a:p>
          <a:p>
            <a:pPr algn="just"/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5.Accounts details</a:t>
            </a:r>
          </a:p>
          <a:p>
            <a:pPr algn="just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6.Account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s deletion</a:t>
            </a:r>
          </a:p>
          <a:p>
            <a:pPr algn="just"/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9C2A98-C491-958A-FBB7-39FCA4B2BA7F}"/>
              </a:ext>
            </a:extLst>
          </p:cNvPr>
          <p:cNvCxnSpPr>
            <a:cxnSpLocks/>
          </p:cNvCxnSpPr>
          <p:nvPr/>
        </p:nvCxnSpPr>
        <p:spPr>
          <a:xfrm>
            <a:off x="4622006" y="-50006"/>
            <a:ext cx="64294" cy="550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</a:rPr>
              <a:t>6</a:t>
            </a:r>
            <a:endParaRPr lang="en-US" sz="1600" dirty="0">
              <a:solidFill>
                <a:srgbClr val="222222"/>
              </a:solidFill>
              <a:latin typeface="Lucida Grande" pitchFamily="34" charset="0"/>
              <a:ea typeface="Lucida Grande" pitchFamily="34" charset="-122"/>
            </a:endParaRPr>
          </a:p>
        </p:txBody>
      </p:sp>
      <p:sp>
        <p:nvSpPr>
          <p:cNvPr id="7" name="Text 3"/>
          <p:cNvSpPr/>
          <p:nvPr/>
        </p:nvSpPr>
        <p:spPr>
          <a:xfrm>
            <a:off x="381629" y="259962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00B0F0"/>
                </a:solidFill>
                <a:highlight>
                  <a:srgbClr val="000000"/>
                </a:highlight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Conclusion</a:t>
            </a:r>
            <a:endParaRPr lang="en-US" sz="2800" dirty="0">
              <a:solidFill>
                <a:srgbClr val="00B0F0"/>
              </a:solidFill>
              <a:highlight>
                <a:srgbClr val="000000"/>
              </a:highlight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2935904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This C code offers a convenient solution for managing bank accounts through a simple command-line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Users can perform essential banking operations efficiently and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The code can serve as a foundation for further development and customization based on specific banking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1600" dirty="0">
                <a:solidFill>
                  <a:srgbClr val="222222"/>
                </a:solidFill>
                <a:latin typeface="Lucida Grande" pitchFamily="34" charset="0"/>
                <a:ea typeface="Lucida Grande" pitchFamily="34" charset="-122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051731" y="396536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00" b="1" dirty="0">
                <a:solidFill>
                  <a:srgbClr val="FF0000"/>
                </a:solidFill>
                <a:highlight>
                  <a:srgbClr val="FFFF00"/>
                </a:highlight>
                <a:latin typeface="Lucida Grande" pitchFamily="34" charset="0"/>
                <a:ea typeface="Lucida Grande" pitchFamily="34" charset="-122"/>
                <a:cs typeface="Lucida Grande" pitchFamily="34" charset="-120"/>
              </a:rPr>
              <a:t>References</a:t>
            </a:r>
            <a:endParaRPr lang="en-US" sz="6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79C55-684E-BCFF-D5FB-275B43BC3267}"/>
              </a:ext>
            </a:extLst>
          </p:cNvPr>
          <p:cNvSpPr/>
          <p:nvPr/>
        </p:nvSpPr>
        <p:spPr>
          <a:xfrm>
            <a:off x="1390586" y="1492805"/>
            <a:ext cx="60422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ainly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regular class 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C60CE-E775-1885-DED1-E44BF58916B7}"/>
              </a:ext>
            </a:extLst>
          </p:cNvPr>
          <p:cNvSpPr/>
          <p:nvPr/>
        </p:nvSpPr>
        <p:spPr>
          <a:xfrm>
            <a:off x="1960500" y="2384881"/>
            <a:ext cx="445218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dirty="0">
                <a:ln w="0"/>
                <a:solidFill>
                  <a:srgbClr val="00B050"/>
                </a:solidFill>
              </a:rPr>
              <a:t>Library </a:t>
            </a:r>
            <a:r>
              <a:rPr lang="en-GB" sz="4400" dirty="0">
                <a:ln w="0"/>
                <a:solidFill>
                  <a:srgbClr val="00B050"/>
                </a:solidFill>
              </a:rPr>
              <a:t>T</a:t>
            </a:r>
            <a:r>
              <a:rPr lang="en-US" sz="4800" dirty="0" err="1">
                <a:ln w="0"/>
                <a:solidFill>
                  <a:srgbClr val="00B050"/>
                </a:solidFill>
              </a:rPr>
              <a:t>ext</a:t>
            </a:r>
            <a:r>
              <a:rPr lang="en-US" sz="4800" dirty="0">
                <a:ln w="0"/>
                <a:solidFill>
                  <a:srgbClr val="00B050"/>
                </a:solidFill>
              </a:rPr>
              <a:t> book</a:t>
            </a:r>
          </a:p>
          <a:p>
            <a:pPr algn="ctr"/>
            <a:r>
              <a:rPr lang="en-US" sz="4800" b="0" cap="none" spc="0" dirty="0" err="1">
                <a:ln w="0"/>
                <a:solidFill>
                  <a:srgbClr val="00B050"/>
                </a:solidFill>
                <a:effectLst/>
              </a:rPr>
              <a:t>Youtube</a:t>
            </a:r>
            <a:r>
              <a:rPr lang="en-US" sz="4800" b="0" cap="none" spc="0" dirty="0">
                <a:ln w="0"/>
                <a:solidFill>
                  <a:srgbClr val="00B050"/>
                </a:solidFill>
                <a:effectLst/>
              </a:rPr>
              <a:t> </a:t>
            </a:r>
            <a:endParaRPr lang="en-US" sz="4800" dirty="0">
              <a:ln w="0"/>
              <a:solidFill>
                <a:srgbClr val="00B050"/>
              </a:solidFill>
            </a:endParaRPr>
          </a:p>
          <a:p>
            <a:pPr algn="ctr"/>
            <a:r>
              <a:rPr lang="en-US" sz="4800" b="0" cap="none" spc="0" dirty="0">
                <a:ln w="0"/>
                <a:solidFill>
                  <a:srgbClr val="00B050"/>
                </a:solidFill>
                <a:effectLst/>
              </a:rPr>
              <a:t>Se</a:t>
            </a:r>
            <a:r>
              <a:rPr lang="en-US" sz="4800" dirty="0">
                <a:ln w="0"/>
                <a:solidFill>
                  <a:srgbClr val="00B050"/>
                </a:solidFill>
              </a:rPr>
              <a:t>nior </a:t>
            </a:r>
            <a:r>
              <a:rPr lang="en-US" sz="4800" dirty="0" err="1">
                <a:ln w="0"/>
                <a:solidFill>
                  <a:srgbClr val="00B050"/>
                </a:solidFill>
              </a:rPr>
              <a:t>dai</a:t>
            </a:r>
            <a:endParaRPr lang="en-US" sz="4800" b="0" cap="none" spc="0" dirty="0">
              <a:ln w="0"/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 banking project</Template>
  <TotalTime>126</TotalTime>
  <Words>321</Words>
  <Application>Microsoft Office PowerPoint</Application>
  <PresentationFormat>On-screen Show (16:9)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Lucida Grande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Make Slide On C Code Provides A Simple Command-line Interface For Managing Bank Accounts, Including</dc:subject>
  <dc:creator>Aman Kulung</dc:creator>
  <cp:lastModifiedBy>Aman Kulung</cp:lastModifiedBy>
  <cp:revision>1</cp:revision>
  <dcterms:created xsi:type="dcterms:W3CDTF">2024-04-24T04:14:31Z</dcterms:created>
  <dcterms:modified xsi:type="dcterms:W3CDTF">2024-04-25T08:40:27Z</dcterms:modified>
</cp:coreProperties>
</file>