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439-D172-4151-8318-33ADF025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465D-9644-44B8-95EA-1AC6182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A90F-3154-4337-B7A4-0C48C5A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AB43-A823-4C3A-96D7-441BB28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C949-E4DE-4DA0-8EB3-2E38A586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06FD-E251-4664-B9B1-F57ED638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C874C-EFA0-4A2F-910D-EB6B22F8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3B48-0AF1-4CA2-B459-B0CE59D8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075F-4227-49B2-81AF-5403CB66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CEED-9157-4F10-AA19-FB4E8D5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A31C-7BA2-48C6-A9C1-6D9DAFC8D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2B7FE-FC04-4C94-9021-8EA79FC14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D67A-EA05-4A40-80B7-EBF4C06B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9A78-06EF-40AE-88C1-02C4DAD7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AFA2-984B-4186-8BB2-122DE0CA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2D61-2725-4E4C-9B4E-4C6CCAC3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982A-3553-48C2-81A8-4F993AD1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CE78-C111-4F3E-BE07-AB3619D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9CD7-9BDF-414A-B5DC-6B40677A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3797-3963-49C7-945B-14DB8858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DEA9-E70C-444C-9119-E03394FA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7912D-AC5F-4C83-914E-33FFB4F5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32C7-126F-481E-BF1C-53CB1507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85E6-01F3-489F-A12A-AD4FFEF5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03A1-ECA3-47D2-A2AD-E18525F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6C19-B27F-4E5E-87F0-ED8442E9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FB77-76B9-44DC-BA6B-798D9853F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AC15-C1A6-4EDA-97B0-D379EA11C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6964-CCD7-424D-86C2-9F99995A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90F2-B8C4-4F31-BBC4-1F50B760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500D-1098-4B4F-BE00-700333E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7018-4FD1-4C85-8D96-F9158952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8C07-ED42-4CF8-8DAF-AC7B2A6F0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CC23B-C676-485C-B4B0-DE4B69D3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D3FAF-DE60-4031-A971-F86D4AAD4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6F61C-0BAA-4396-A20E-F3140128F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36D2B-CCAC-444E-AF9B-F9E3958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CA90D-683F-4628-9AE9-B9060495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20101-0E60-4CE6-AE83-188D88CB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E935-AF2E-4C63-A0BE-86789737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DF4AD-5B3B-4589-B81F-43D2DEC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D083F-281A-4E06-89CF-5E20D641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95BD0-B4D7-4AAF-A4ED-63E534D9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8FB3F-F7EA-40C2-AA01-7F9EE7E0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8EF63-FF14-4B8C-9F7D-0DD9642D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95BF-3B3D-4F96-9B13-7990690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E4FC-F58E-4683-97EE-E5AE78A3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F7D4-9D4B-4F0D-84C0-52E7AED1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D78A4-CEEC-4D8A-9FCD-3483C944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533B-8E73-4695-8330-830AC755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D391-774E-4690-9B44-5971425F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AA0D2-9CD5-4380-931C-1A12C1C7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658A-4B1F-47AE-AD48-C7A09B5F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6D8CB-1AF9-4958-8C90-766E21A1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98D35-F7F1-4D01-8A68-5BED293D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1589-DCDD-4F15-A846-50533C5C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986F-F43B-4368-B930-0B0787F0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21B0-2CDA-4FC6-B178-41881104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BFAFA-205F-42E7-B910-47E3E730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F6E9-C002-4147-A7B7-23E66CDD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E358-08C0-44F4-AA56-806B55D5C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8AA4-C199-471F-A4DD-CC66BAACE66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75D6-C918-44FF-983B-8A31BB7E1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EB98-9CFB-4938-B6C2-E1FCDE482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3C45B-7F88-45D0-BC94-B109AD81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2CD2DA1-50D0-4E3D-BE42-F8E8F848C31B}"/>
              </a:ext>
            </a:extLst>
          </p:cNvPr>
          <p:cNvSpPr/>
          <p:nvPr/>
        </p:nvSpPr>
        <p:spPr>
          <a:xfrm>
            <a:off x="5638800" y="203685"/>
            <a:ext cx="914400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0313B-81BE-4447-93C7-58B5CBD0ACDE}"/>
              </a:ext>
            </a:extLst>
          </p:cNvPr>
          <p:cNvSpPr txBox="1"/>
          <p:nvPr/>
        </p:nvSpPr>
        <p:spPr>
          <a:xfrm>
            <a:off x="8170192" y="617682"/>
            <a:ext cx="346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providers are able to enter their information and the business service they offer.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9F4E3-BF10-475C-BFF9-53825CA97A71}"/>
              </a:ext>
            </a:extLst>
          </p:cNvPr>
          <p:cNvSpPr txBox="1"/>
          <p:nvPr/>
        </p:nvSpPr>
        <p:spPr>
          <a:xfrm>
            <a:off x="6890036" y="4936738"/>
            <a:ext cx="301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of service categories that are available based on the service providers’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CFB42-16AF-4405-9F6D-EB51DDFCB01B}"/>
              </a:ext>
            </a:extLst>
          </p:cNvPr>
          <p:cNvSpPr/>
          <p:nvPr/>
        </p:nvSpPr>
        <p:spPr>
          <a:xfrm>
            <a:off x="7242031" y="3166764"/>
            <a:ext cx="3944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Consumers are able to add service categories that are not available. Consumers can be contacted by Service Providers once that Category is added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8B7BDF-CAA1-40B2-A7DB-2836B81B1E1E}"/>
              </a:ext>
            </a:extLst>
          </p:cNvPr>
          <p:cNvSpPr/>
          <p:nvPr/>
        </p:nvSpPr>
        <p:spPr>
          <a:xfrm>
            <a:off x="6321063" y="1921262"/>
            <a:ext cx="3579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Consumers may create a user account when looking for service providers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93C3E-22C3-42E4-9F8E-5CEAD95E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8" y="1447165"/>
            <a:ext cx="4910718" cy="53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8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Keira Nevers</dc:creator>
  <cp:lastModifiedBy>Keira Nevers</cp:lastModifiedBy>
  <cp:revision>8</cp:revision>
  <dcterms:created xsi:type="dcterms:W3CDTF">2018-03-31T13:59:10Z</dcterms:created>
  <dcterms:modified xsi:type="dcterms:W3CDTF">2018-03-31T15:50:21Z</dcterms:modified>
</cp:coreProperties>
</file>