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7DF5-43F3-424C-AE43-D6B08AAF126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2AE-3067-4227-B5E0-7FEAD38B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7DF5-43F3-424C-AE43-D6B08AAF126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2AE-3067-4227-B5E0-7FEAD38B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4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7DF5-43F3-424C-AE43-D6B08AAF126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2AE-3067-4227-B5E0-7FEAD38B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0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7DF5-43F3-424C-AE43-D6B08AAF126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2AE-3067-4227-B5E0-7FEAD38B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7DF5-43F3-424C-AE43-D6B08AAF126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2AE-3067-4227-B5E0-7FEAD38B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7DF5-43F3-424C-AE43-D6B08AAF126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2AE-3067-4227-B5E0-7FEAD38B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7DF5-43F3-424C-AE43-D6B08AAF126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2AE-3067-4227-B5E0-7FEAD38B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7DF5-43F3-424C-AE43-D6B08AAF126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2AE-3067-4227-B5E0-7FEAD38B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8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7DF5-43F3-424C-AE43-D6B08AAF126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2AE-3067-4227-B5E0-7FEAD38B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2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7DF5-43F3-424C-AE43-D6B08AAF126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2AE-3067-4227-B5E0-7FEAD38B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1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7DF5-43F3-424C-AE43-D6B08AAF126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2AE-3067-4227-B5E0-7FEAD38B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97DF5-43F3-424C-AE43-D6B08AAF1266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52AE-3067-4227-B5E0-7FEAD38B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0748" y="1595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DEMO: CDC Working with DDM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823050" y="3218456"/>
            <a:ext cx="86693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This demo is to show how CDC working with Dynamic Data Masking(DDM)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Testing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env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  SQL SERVER 2016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Instance:	Sandboxdev802\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Localtest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8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82506" y="24238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DEMO 2:CDC Enable before DDM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649526" y="4029338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How it works if CDC get enabled before DDM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9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2422" y="1676278"/>
            <a:ext cx="95063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[sys]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sp_cdc_enable_db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[sys]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sp_cdc_disable_table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source_schema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source_name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capture_instance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dbo_Customers_DDM_Demo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[sys]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sp_cdc_enable_table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source_schema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source_name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capture_instance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'dbo_Customers_DDM_Demo'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supports_net_changes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role_name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=null,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filegroup_name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'CDC'</a:t>
            </a:r>
            <a:endParaRPr 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476474" y="68228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--Enable CDC on demo table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9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73192" y="1437404"/>
            <a:ext cx="80053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EmailAddress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'Email()'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'76544'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'AK'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'Wang'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'222-33-1111'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'1234567898765432'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'Thisis@MyEmail.com'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'123-456-7890'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EmailAddress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'MyNew@Mail.com'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'AK'</a:t>
            </a:r>
            <a:endParaRPr 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173192" y="872071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--Then apply Email mask function</a:t>
            </a:r>
            <a:endParaRPr 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173192" y="327043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DDM_Read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cdc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dbo_Customers_DDM_demo_ct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REVERT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--Read by full permission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cdc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dbo_Customers_DDM_demo_ct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4676669"/>
            <a:ext cx="6019800" cy="1866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419382" y="4823318"/>
            <a:ext cx="3636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Tracking table not masked!!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6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51518" y="27775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DEMO 3: DDM apply before CDC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649526" y="4029338"/>
            <a:ext cx="676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How is it going if first add DDM and then enable CDC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0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64566" y="1395942"/>
            <a:ext cx="93079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--First add Mask then Enable CDC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UA AKT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EmailAddress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[sys]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sp_cdc_disable_table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source_schema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source_name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capture_instance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dbo_Customers_DDM_Demo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EmailAddress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'Email()'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CreditCardNumber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'Partial(2,"%%%",3)'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[sys]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sp_cdc_enable_table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source_schema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source_name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capture_instance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'dbo_Customers_DDM_Demo'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supports_net_changes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role_name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=null,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filegroup_name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'CDC'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2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1396" y="2120041"/>
            <a:ext cx="1066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'32423'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'Test'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'Again'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'234-33-5678'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'1234234634656757'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'Test@Mail.com'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'666-777-8888'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EmailAddress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'CanU@CME.com'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'Test'</a:t>
            </a:r>
            <a:endParaRPr 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009286" y="1631195"/>
            <a:ext cx="3922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--insert/update and check CDC tracking table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178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766" y="94810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DDM_Read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'Test'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REVERT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--Read by full permission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'Test'</a:t>
            </a:r>
            <a:endParaRPr 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28" y="1963768"/>
            <a:ext cx="7962900" cy="1085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57528" y="324242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DDM_Read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cdc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dbo_Customers_DDM_demo_ct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REVERT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--Read by full permission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cdc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dbo_Customers_DDM_demo_ct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28" y="4450900"/>
            <a:ext cx="6096000" cy="188600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24158" y="4641011"/>
            <a:ext cx="3571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Both the main table and CDC tracking table are MASKED!!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2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2497" y="1464324"/>
            <a:ext cx="870117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--manually apply DDM on CDC tracking table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cdc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dbo_Customers_DDM_demo_ct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[SIN]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'Partial(3,"-XXX-",4)'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DDM_Read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cdc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dbo_Customers_DDM_demo_ct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REVERT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--Read by full permission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cdc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dbo_Customers_DDM_demo_ct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473159" y="1074509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--1 more test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97" y="4128638"/>
            <a:ext cx="6553200" cy="1809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40151" y="4373592"/>
            <a:ext cx="2571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You CAN also apply DDM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on CDC tracking table!!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DDM working!!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61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DDM can be easily added/dropped from </a:t>
            </a:r>
            <a:r>
              <a:rPr lang="en-US" dirty="0" err="1" smtClean="0"/>
              <a:t>table&amp;column</a:t>
            </a:r>
            <a:endParaRPr lang="en-US" dirty="0" smtClean="0"/>
          </a:p>
          <a:p>
            <a:r>
              <a:rPr lang="en-US" dirty="0" smtClean="0"/>
              <a:t>CDC is working fine with DDM and DDM functions</a:t>
            </a:r>
          </a:p>
          <a:p>
            <a:r>
              <a:rPr lang="en-US" dirty="0" smtClean="0"/>
              <a:t>DDM functions</a:t>
            </a:r>
          </a:p>
          <a:p>
            <a:pPr lvl="1"/>
            <a:r>
              <a:rPr lang="en-US" dirty="0" smtClean="0"/>
              <a:t>Default function</a:t>
            </a:r>
          </a:p>
          <a:p>
            <a:pPr lvl="1"/>
            <a:r>
              <a:rPr lang="en-US" dirty="0" smtClean="0"/>
              <a:t>Random function(only numeric)</a:t>
            </a:r>
          </a:p>
          <a:p>
            <a:pPr lvl="1"/>
            <a:r>
              <a:rPr lang="en-US" dirty="0" smtClean="0"/>
              <a:t>Custom function</a:t>
            </a:r>
          </a:p>
          <a:p>
            <a:pPr lvl="1"/>
            <a:r>
              <a:rPr lang="en-US" dirty="0" smtClean="0"/>
              <a:t>Email function</a:t>
            </a:r>
          </a:p>
          <a:p>
            <a:r>
              <a:rPr lang="en-US" dirty="0" smtClean="0"/>
              <a:t>CDC must be enabled AFTER DDM applied on column. Only by this way CDC tracking table can be masked automatically. </a:t>
            </a:r>
          </a:p>
          <a:p>
            <a:r>
              <a:rPr lang="en-US" dirty="0" smtClean="0"/>
              <a:t>You are allowed to add DDM on CDC tracking(_</a:t>
            </a:r>
            <a:r>
              <a:rPr lang="en-US" dirty="0" err="1" smtClean="0"/>
              <a:t>ct</a:t>
            </a:r>
            <a:r>
              <a:rPr lang="en-US" dirty="0" smtClean="0"/>
              <a:t>) table. DDM works too. However it’s not a regular way and not recommended.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617" y="83296"/>
            <a:ext cx="1066224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Prepare Data 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AKT</a:t>
            </a:r>
          </a:p>
          <a:p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new SQL 2016 command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--create a table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[SIN]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CreditCardNumber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EmailAddress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TerritoryID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InsertDate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key 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724617" y="559249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--Create 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DDM_Read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user &amp; Grant select (read) 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permision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on table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DDM_Read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LOGIN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781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5993" y="312395"/>
            <a:ext cx="1110219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--insert some data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'19169'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'Arianna'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'Bryant'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'816-14-3866'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'77778052342171'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'arianna16@adventure-works.com'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'725-555-0131'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'17423'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'Arianna'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'Alexander'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'513-30-2965'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'77776580079386'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'arianna17@adventure-works.com'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'140-555-0167'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'17722'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'Jerome'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'Serrano'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'319-51-1661'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'55559881820491'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'jerome15@adventure-works.com'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 (11) 500 555-0136'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'22728'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'Arianna'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'Russell'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'239-35-4068'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'33338016910017'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'arianna18@adventure-works.com'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'179-555-0197'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'29187'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'Jerome'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'Ramos'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'918-75-6173'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'11115373226233'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'jerome16@adventure-works.com'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 (11) 500 555-0162'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'14902'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'Arianna'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'Diaz'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'162-76-6285'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'33331128313730'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'arianna19@adventure-works.com'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'142-555-0189'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'21817'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'Jerome'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'Carlson'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'833-14-5928'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'11113048024782'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'jerome17@adventure-works.com'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 (11) 500 555-0113'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'25991'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'Arianna'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'Hayes'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'302-26-4124'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'33336197015476'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'arianna20@adventure-works.com'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'582-555-0144'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84" y="3913381"/>
            <a:ext cx="9810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4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0747" y="20098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Demo 1: DDM 4 functions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7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9518" y="716795"/>
            <a:ext cx="297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--1. Default function 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362973" y="1148637"/>
            <a:ext cx="776377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'default()'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'default()'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InsertDate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'default()'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Check the data using user 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DDM_Read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who is having select permission on table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DDM_Read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REVERT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--Read by full permission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73" y="3704137"/>
            <a:ext cx="6845661" cy="271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3" y="3388685"/>
            <a:ext cx="7453224" cy="29871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90435" y="473997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--2. Random function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112806" y="1146511"/>
            <a:ext cx="84970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'Random(1,100)'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TerritoryID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'Random(1,100)'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DDM_Read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REVERT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--Read by full permission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269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6101" y="399221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--3. Custom function 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380226" y="992038"/>
            <a:ext cx="77637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'Partial(1,"%%%",1)'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CreditCardNumber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'Partial(2,"%%%",3)'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DDM_Read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REVERT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--Read by full permission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6" y="3008668"/>
            <a:ext cx="8441344" cy="33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2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2667" y="51780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--4. Email function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167441" y="117018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EmailAddress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'Email()'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DDM_Read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REVERT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--Read by full permission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65" y="3398268"/>
            <a:ext cx="6981993" cy="279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5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24951" y="2070339"/>
            <a:ext cx="100325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CreditCardNumber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EmailAddress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TerritoryID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Customers_DDM_demo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InsertDate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masked</a:t>
            </a:r>
            <a:endParaRPr 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224951" y="128613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--Drop mask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0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1372</Words>
  <Application>Microsoft Office PowerPoint</Application>
  <PresentationFormat>宽屏</PresentationFormat>
  <Paragraphs>196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Kevin (IST)</dc:creator>
  <cp:lastModifiedBy>Wang, Kevin (IST)</cp:lastModifiedBy>
  <cp:revision>14</cp:revision>
  <dcterms:created xsi:type="dcterms:W3CDTF">2017-05-10T06:58:00Z</dcterms:created>
  <dcterms:modified xsi:type="dcterms:W3CDTF">2017-05-10T08:18:22Z</dcterms:modified>
</cp:coreProperties>
</file>