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17" d="100"/>
          <a:sy n="117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673CA-A65F-8A5D-D6A4-9692D6A23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07C7A8-0E91-6A28-8763-8DE8BD746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78D2ED-AC79-9720-6F09-BDB7EE21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02.08.23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0E5597-719C-6EF0-C0D3-D928EBBB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48F0BA-DF41-F0ED-69D4-3EFAB374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34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453CD-B5BB-84CC-B41F-B35EF07C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D1E8D-50CE-2503-F2C3-6E4C13CAC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27F464-AE53-137A-356D-A6D7EA83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02.08.23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3D5283-5768-B111-D5F6-BB531638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A794D-04FC-2169-4C0B-8574BF38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14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BDA7DE-9CF2-B6CA-406E-8F4D86CAF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7600FC-3202-E3AD-E0CB-E25B9D3A0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F548A9-A9CA-9F34-FF09-15A076549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02.08.23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44CDE8-51E0-A0CC-F1C7-F5F96AA7B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8B661C-AFE8-8F44-4670-D55F7F54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214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66E36-4099-B0A2-7069-069E7CD4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29FFB8-B47C-EEE7-60DD-2FB97BDA2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14181F-05E4-E130-F333-D249250A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02.08.23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B89C4B-BE2D-D1DF-B292-6B502E72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D5F959-66DA-ED09-732B-1EBAD118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67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FA3BC-A1E5-C083-B89B-339E2625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1128F4-42EC-26CB-AE72-764C33097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1187BE-7ED3-0214-12A7-067C42269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02.08.23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350E0-E636-DFC6-E377-5A54E5D3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89043C-0C17-8A9A-31BC-F6A146E61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04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8586C-B4C7-3803-43B6-75BDBC59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655A8B-9689-227D-7897-725076A2A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0DEFBC-9074-BA5F-2BD4-750E6910C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12551DE-DBE1-4E08-6D13-88443018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02.08.23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992C2E-1F7E-767B-682C-370285AB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D3F658-2600-8A4D-F3B4-1EFE1271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644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73743-DBCC-0B26-3759-0493E60B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666086-4F5A-2641-368D-B771BE8A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676939-19D5-A6B2-EA37-3D715E936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8034E0-ACB3-F2BE-F700-E072D0AA7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080EFA-3B8D-64BF-38A6-D7C643F4C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E212EB-7473-532A-7ED2-B6DA3F35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02.08.23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F38E78-265B-1BC5-3CE7-6443672B8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2C2D1A-7C5C-F801-4FBA-3B44A931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3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55624F-8E18-84BF-EC13-7104533B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EE4B09-F7F0-4793-7B66-EB55CE7A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02.08.23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44E894-FED9-9A48-105D-5F98609A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0F41DB8-7DD9-3336-3527-9E4DAF49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866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059999-24AB-C256-4265-FA4A6388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02.08.23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E7AC32-81B2-9CFA-AEDD-6AE248AC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B10EE2-E21F-0234-9F78-48220621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407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697F6-DDDF-144D-9FFF-2FC97368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39887-4AEC-CA4E-3ED9-123D4B4E6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8338FC-5426-DDD5-403D-55E9CAD84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3DF116A-33AE-FCAD-36F5-CC2AB8F8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02.08.23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37141EB-8E21-8F2E-C076-1C4BCA64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20BC11-496E-6B25-188F-B6F32333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144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26FA-1333-7FD8-DF5F-163B20EA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61E6B13-B6EC-5CB2-9360-749437CA0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AF6EDA-1167-857D-031E-4E5839AB2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D3586F-472F-0C53-B491-426C6A9E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72DF5-4EB5-7140-AA8F-4E73D12EB0CC}" type="datetimeFigureOut">
              <a:t>02.08.23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CD3787-214F-D858-7DA2-11BBE11E9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A9C411-1BCD-6EE9-D97F-CC9E7E6B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48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2302F8-E8CC-BBD1-E1C9-F8B5729A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FBC218-55D4-BEBF-97BE-186A9AA8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53D1DB-0E11-9099-2CB9-DEBC39C86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72DF5-4EB5-7140-AA8F-4E73D12EB0CC}" type="datetimeFigureOut">
              <a:t>02.08.23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2EF6C1-AF3A-501F-1277-E03E018C8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A02615-7388-AAE9-D2E2-B8C1E1E2D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BAF2-F772-C54C-B464-45FFDA5EBA2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7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A2E21-85DE-1CC2-38D1-4B40B6A05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8066"/>
          </a:xfrm>
        </p:spPr>
        <p:txBody>
          <a:bodyPr anchor="t"/>
          <a:lstStyle/>
          <a:p>
            <a:r>
              <a:rPr lang="de-DE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Hello Roboto Regular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1A56C7-226C-188A-9954-620547741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9629" y="2709409"/>
            <a:ext cx="3222171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de-DE">
                <a:latin typeface="Roboto Light" panose="02000000000000000000" pitchFamily="2" charset="0"/>
                <a:ea typeface="Roboto Light" panose="02000000000000000000" pitchFamily="2" charset="0"/>
                <a:cs typeface="Arial" panose="020B0604020202020204" pitchFamily="34" charset="0"/>
              </a:rPr>
              <a:t>Roboto Light</a:t>
            </a:r>
          </a:p>
          <a:p>
            <a:pPr algn="l"/>
            <a:r>
              <a:rPr lang="de-DE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Roboto Regular</a:t>
            </a:r>
          </a:p>
          <a:p>
            <a:pPr algn="l"/>
            <a:r>
              <a:rPr lang="de-DE">
                <a:latin typeface="Roboto Medium" panose="02000000000000000000" pitchFamily="2" charset="0"/>
                <a:ea typeface="Roboto Medium" panose="02000000000000000000" pitchFamily="2" charset="0"/>
                <a:cs typeface="Arial" panose="020B0604020202020204" pitchFamily="34" charset="0"/>
              </a:rPr>
              <a:t>Roboto Medium</a:t>
            </a:r>
          </a:p>
          <a:p>
            <a:pPr algn="l"/>
            <a:r>
              <a:rPr lang="de-DE" b="1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Roboto Bold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72356EC5-5FBC-1558-E7E0-086E9EAC6992}"/>
              </a:ext>
            </a:extLst>
          </p:cNvPr>
          <p:cNvSpPr txBox="1">
            <a:spLocks/>
          </p:cNvSpPr>
          <p:nvPr/>
        </p:nvSpPr>
        <p:spPr>
          <a:xfrm>
            <a:off x="6520543" y="2709409"/>
            <a:ext cx="322217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Arial regular</a:t>
            </a:r>
          </a:p>
          <a:p>
            <a:pPr algn="l"/>
            <a:r>
              <a:rPr lang="de-DE" b="1"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Arial bold</a:t>
            </a:r>
            <a:endParaRPr lang="de-DE" b="1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96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Roboto Light</vt:lpstr>
      <vt:lpstr>Roboto Medium</vt:lpstr>
      <vt:lpstr>Office</vt:lpstr>
      <vt:lpstr>Hello Roboto Regular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</dc:title>
  <dc:creator>Ansgar Knipschild</dc:creator>
  <cp:lastModifiedBy>Ansgar Knipschild</cp:lastModifiedBy>
  <cp:revision>3</cp:revision>
  <dcterms:created xsi:type="dcterms:W3CDTF">2023-08-01T13:56:31Z</dcterms:created>
  <dcterms:modified xsi:type="dcterms:W3CDTF">2023-08-02T08:10:12Z</dcterms:modified>
</cp:coreProperties>
</file>