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2" y="-5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19.06.2013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19.06.2013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19.06.2013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19.06.2013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19.06.2013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19.06.2013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19.06.2013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19.06.2013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19.06.2013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19.06.2013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19.06.2013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19.06.2013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400" b="1" dirty="0" err="1" smtClean="0"/>
              <a:t>Arduino</a:t>
            </a:r>
            <a:r>
              <a:rPr lang="de-DE" sz="2400" b="1" dirty="0" smtClean="0"/>
              <a:t> WSN </a:t>
            </a:r>
            <a:r>
              <a:rPr lang="de-DE" sz="2400" b="1" dirty="0" err="1" smtClean="0"/>
              <a:t>ZigBee</a:t>
            </a:r>
            <a:endParaRPr lang="de-DE" sz="2400" b="1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sz="1800" b="1" dirty="0" smtClean="0"/>
              <a:t>Gruppe 6 Pond </a:t>
            </a:r>
            <a:r>
              <a:rPr lang="de-DE" sz="1800" b="1" dirty="0" err="1" smtClean="0"/>
              <a:t>Enviromental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Meassurement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Arduino</a:t>
            </a:r>
            <a:r>
              <a:rPr lang="de-DE" sz="1800" b="1" dirty="0" smtClean="0"/>
              <a:t> WSN </a:t>
            </a:r>
            <a:r>
              <a:rPr lang="de-DE" sz="1800" b="1" dirty="0" err="1" smtClean="0"/>
              <a:t>ZigBee</a:t>
            </a:r>
            <a:endParaRPr lang="de-DE" sz="1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400" b="1" dirty="0" err="1" smtClean="0"/>
              <a:t>Arduino</a:t>
            </a:r>
            <a:r>
              <a:rPr lang="de-DE" sz="2400" b="1" dirty="0" smtClean="0"/>
              <a:t> WSN </a:t>
            </a:r>
            <a:r>
              <a:rPr lang="de-DE" sz="2400" b="1" dirty="0" err="1" smtClean="0"/>
              <a:t>ZigBee</a:t>
            </a:r>
            <a:endParaRPr lang="de-DE" sz="2400" b="1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References</a:t>
            </a:r>
            <a:endParaRPr lang="de-DE" sz="1800" dirty="0" smtClean="0"/>
          </a:p>
          <a:p>
            <a:pPr>
              <a:buNone/>
            </a:pPr>
            <a:r>
              <a:rPr lang="en-US" sz="1800" dirty="0" smtClean="0"/>
              <a:t>Mc Connell, </a:t>
            </a:r>
            <a:r>
              <a:rPr lang="en-US" sz="1800" i="1" dirty="0" smtClean="0"/>
              <a:t>Rapid Development</a:t>
            </a:r>
            <a:r>
              <a:rPr lang="en-US" sz="1800" dirty="0" smtClean="0"/>
              <a:t>, Microsoft Press, 1996</a:t>
            </a:r>
            <a:endParaRPr lang="de-DE" sz="1800" dirty="0" smtClean="0"/>
          </a:p>
          <a:p>
            <a:pPr>
              <a:buNone/>
            </a:pPr>
            <a:r>
              <a:rPr lang="en-US" sz="1800" dirty="0" smtClean="0"/>
              <a:t>C. Jones, </a:t>
            </a:r>
            <a:r>
              <a:rPr lang="en-US" sz="1800" i="1" dirty="0" smtClean="0"/>
              <a:t>Applied Software Measurement</a:t>
            </a:r>
            <a:r>
              <a:rPr lang="en-US" sz="1800" dirty="0" smtClean="0"/>
              <a:t>, 1991, McGraw Hill</a:t>
            </a:r>
            <a:endParaRPr lang="de-DE" sz="1800" dirty="0" smtClean="0"/>
          </a:p>
          <a:p>
            <a:pPr>
              <a:buNone/>
            </a:pPr>
            <a:r>
              <a:rPr lang="en-US" sz="1800" dirty="0" smtClean="0"/>
              <a:t>D. </a:t>
            </a:r>
            <a:r>
              <a:rPr lang="en-US" sz="1800" dirty="0" err="1" smtClean="0"/>
              <a:t>Garmus</a:t>
            </a:r>
            <a:r>
              <a:rPr lang="en-US" sz="1800" dirty="0" smtClean="0"/>
              <a:t> and D. Herron, </a:t>
            </a:r>
            <a:r>
              <a:rPr lang="en-US" sz="1800" i="1" dirty="0" smtClean="0"/>
              <a:t>Measuring the Software Process</a:t>
            </a:r>
            <a:r>
              <a:rPr lang="en-US" sz="1800" dirty="0" smtClean="0"/>
              <a:t>, Prentice Hall, 1996</a:t>
            </a:r>
            <a:endParaRPr lang="de-DE" sz="1800" dirty="0" smtClean="0"/>
          </a:p>
          <a:p>
            <a:pPr>
              <a:buNone/>
            </a:pPr>
            <a:r>
              <a:rPr lang="de-DE" sz="1800" dirty="0" smtClean="0"/>
              <a:t>Helmut </a:t>
            </a:r>
            <a:r>
              <a:rPr lang="de-DE" sz="1800" dirty="0" err="1" smtClean="0"/>
              <a:t>Balzert</a:t>
            </a:r>
            <a:r>
              <a:rPr lang="de-DE" sz="1800" dirty="0" smtClean="0"/>
              <a:t>, </a:t>
            </a:r>
            <a:r>
              <a:rPr lang="de-DE" sz="1800" i="1" dirty="0" smtClean="0"/>
              <a:t>Lehrbuch der Software-Technik, </a:t>
            </a:r>
            <a:r>
              <a:rPr lang="de-DE" sz="1800" dirty="0" smtClean="0"/>
              <a:t>Spektrum Akademischer Verlag 2001</a:t>
            </a:r>
            <a:endParaRPr lang="de-DE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400" b="1" dirty="0" err="1" smtClean="0"/>
              <a:t>Arduino</a:t>
            </a:r>
            <a:r>
              <a:rPr lang="de-DE" sz="2400" b="1" dirty="0" smtClean="0"/>
              <a:t> WSN </a:t>
            </a:r>
            <a:r>
              <a:rPr lang="de-DE" sz="2400" b="1" dirty="0" err="1" smtClean="0"/>
              <a:t>ZigBee</a:t>
            </a:r>
            <a:endParaRPr lang="de-DE" sz="2400" b="1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de-DE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400" b="1" dirty="0" err="1" smtClean="0"/>
              <a:t>Arduino</a:t>
            </a:r>
            <a:r>
              <a:rPr lang="de-DE" sz="2400" b="1" dirty="0" smtClean="0"/>
              <a:t> WSN </a:t>
            </a:r>
            <a:r>
              <a:rPr lang="de-DE" sz="2400" b="1" dirty="0" err="1" smtClean="0"/>
              <a:t>ZigBee</a:t>
            </a:r>
            <a:endParaRPr lang="de-DE" sz="2400" b="1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sz="1800" b="1" dirty="0" err="1" smtClean="0"/>
              <a:t>Function</a:t>
            </a:r>
            <a:r>
              <a:rPr lang="de-DE" sz="1800" b="1" dirty="0" smtClean="0"/>
              <a:t> Point </a:t>
            </a:r>
            <a:r>
              <a:rPr lang="de-DE" sz="1800" b="1" dirty="0" err="1" smtClean="0"/>
              <a:t>Estimation</a:t>
            </a:r>
            <a:r>
              <a:rPr lang="de-DE" sz="1800" b="1" dirty="0" smtClean="0"/>
              <a:t> </a:t>
            </a:r>
          </a:p>
          <a:p>
            <a:pPr lvl="0">
              <a:buFont typeface="+mj-lt"/>
              <a:buAutoNum type="arabicPeriod"/>
            </a:pPr>
            <a:r>
              <a:rPr lang="en-US" sz="1800" b="1" dirty="0" smtClean="0"/>
              <a:t>Defining the Unadjusted Function Point Count</a:t>
            </a:r>
            <a:endParaRPr lang="de-DE" sz="1800" b="1" dirty="0" smtClean="0"/>
          </a:p>
          <a:p>
            <a:pPr lvl="0">
              <a:buFont typeface="+mj-lt"/>
              <a:buAutoNum type="arabicPeriod"/>
            </a:pPr>
            <a:r>
              <a:rPr lang="en-US" sz="1800" b="1" dirty="0" smtClean="0"/>
              <a:t>Determining the Value Adjustment Factor</a:t>
            </a:r>
            <a:endParaRPr lang="de-DE" sz="1800" b="1" dirty="0" smtClean="0"/>
          </a:p>
          <a:p>
            <a:pPr>
              <a:buFont typeface="+mj-lt"/>
              <a:buAutoNum type="arabicPeriod"/>
            </a:pPr>
            <a:r>
              <a:rPr lang="en-US" sz="1800" b="1" dirty="0" smtClean="0"/>
              <a:t>Determining Function </a:t>
            </a:r>
            <a:r>
              <a:rPr lang="en-US" sz="1800" b="1" dirty="0" smtClean="0"/>
              <a:t>Points</a:t>
            </a:r>
            <a:endParaRPr lang="de-DE" sz="1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400" b="1" dirty="0" err="1" smtClean="0"/>
              <a:t>Arduino</a:t>
            </a:r>
            <a:r>
              <a:rPr lang="de-DE" sz="2400" b="1" dirty="0" smtClean="0"/>
              <a:t> WSN </a:t>
            </a:r>
            <a:r>
              <a:rPr lang="de-DE" sz="2400" b="1" dirty="0" err="1" smtClean="0"/>
              <a:t>ZigBee</a:t>
            </a:r>
            <a:endParaRPr lang="de-DE" sz="2400" b="1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sz="1800" b="1" dirty="0" smtClean="0"/>
              <a:t>1. </a:t>
            </a:r>
            <a:r>
              <a:rPr lang="de-DE" sz="1800" b="1" dirty="0" err="1" smtClean="0"/>
              <a:t>Defining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the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Unadjusted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Function</a:t>
            </a:r>
            <a:r>
              <a:rPr lang="de-DE" sz="1800" b="1" dirty="0" smtClean="0"/>
              <a:t> Point Count</a:t>
            </a:r>
          </a:p>
          <a:p>
            <a:pPr>
              <a:buNone/>
            </a:pPr>
            <a:endParaRPr lang="de-DE" sz="1800" dirty="0" smtClean="0"/>
          </a:p>
          <a:p>
            <a:pPr>
              <a:buNone/>
            </a:pPr>
            <a:endParaRPr lang="de-DE" sz="1800" dirty="0" smtClean="0"/>
          </a:p>
          <a:p>
            <a:pPr>
              <a:buNone/>
            </a:pPr>
            <a:endParaRPr lang="de-DE" sz="1800" dirty="0" smtClean="0"/>
          </a:p>
          <a:p>
            <a:pPr>
              <a:buNone/>
            </a:pPr>
            <a:endParaRPr lang="de-DE" sz="1800" dirty="0" smtClean="0"/>
          </a:p>
          <a:p>
            <a:pPr>
              <a:buNone/>
            </a:pPr>
            <a:endParaRPr lang="de-DE" sz="1800" dirty="0" smtClean="0"/>
          </a:p>
          <a:p>
            <a:pPr>
              <a:buNone/>
            </a:pPr>
            <a:endParaRPr lang="de-DE" sz="1800" dirty="0" smtClean="0"/>
          </a:p>
          <a:p>
            <a:pPr>
              <a:buNone/>
            </a:pPr>
            <a:endParaRPr lang="de-DE" sz="1800" dirty="0" smtClean="0"/>
          </a:p>
          <a:p>
            <a:pPr>
              <a:buNone/>
            </a:pPr>
            <a:endParaRPr lang="de-DE" sz="1800" dirty="0" smtClean="0"/>
          </a:p>
          <a:p>
            <a:pPr>
              <a:buNone/>
            </a:pPr>
            <a:endParaRPr lang="de-DE" sz="1800" dirty="0" smtClean="0"/>
          </a:p>
          <a:p>
            <a:pPr>
              <a:buNone/>
            </a:pPr>
            <a:endParaRPr lang="de-DE" sz="1800" dirty="0" smtClean="0"/>
          </a:p>
          <a:p>
            <a:pPr>
              <a:buNone/>
            </a:pPr>
            <a:r>
              <a:rPr lang="de-DE" sz="1800" dirty="0" err="1" smtClean="0"/>
              <a:t>Figure</a:t>
            </a:r>
            <a:r>
              <a:rPr lang="de-DE" sz="1800" dirty="0" smtClean="0"/>
              <a:t> 1</a:t>
            </a:r>
            <a:endParaRPr lang="de-DE" sz="1800" dirty="0"/>
          </a:p>
        </p:txBody>
      </p:sp>
      <p:pic>
        <p:nvPicPr>
          <p:cNvPr id="6" name="Grafik 1" descr="Zeichnung3.gif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8337" y="1909762"/>
            <a:ext cx="5267325" cy="3038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400" b="1" dirty="0" err="1" smtClean="0"/>
              <a:t>Arduino</a:t>
            </a:r>
            <a:r>
              <a:rPr lang="de-DE" sz="2400" b="1" dirty="0" smtClean="0"/>
              <a:t> WSN </a:t>
            </a:r>
            <a:r>
              <a:rPr lang="de-DE" sz="2400" b="1" dirty="0" err="1" smtClean="0"/>
              <a:t>ZigBee</a:t>
            </a:r>
            <a:endParaRPr lang="de-DE" sz="2400" b="1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sz="1800" dirty="0" smtClean="0"/>
              <a:t>Table 1 </a:t>
            </a:r>
            <a:r>
              <a:rPr lang="de-DE" sz="1800" dirty="0" err="1" smtClean="0"/>
              <a:t>Unadjusted</a:t>
            </a:r>
            <a:r>
              <a:rPr lang="de-DE" sz="1800" dirty="0" smtClean="0"/>
              <a:t> </a:t>
            </a:r>
            <a:r>
              <a:rPr lang="de-DE" sz="1800" dirty="0" err="1" smtClean="0"/>
              <a:t>Function</a:t>
            </a:r>
            <a:r>
              <a:rPr lang="de-DE" sz="1800" dirty="0" smtClean="0"/>
              <a:t> Point Count </a:t>
            </a:r>
            <a:r>
              <a:rPr lang="de-DE" sz="1800" dirty="0" err="1" smtClean="0"/>
              <a:t>and</a:t>
            </a:r>
            <a:r>
              <a:rPr lang="de-DE" sz="1800" dirty="0" smtClean="0"/>
              <a:t> Multipliers</a:t>
            </a:r>
          </a:p>
          <a:p>
            <a:pPr>
              <a:buNone/>
            </a:pPr>
            <a:endParaRPr lang="de-DE" sz="1800" dirty="0"/>
          </a:p>
        </p:txBody>
      </p:sp>
      <p:pic>
        <p:nvPicPr>
          <p:cNvPr id="7" name="Grafik 7" descr="determine unadjusted function point count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2612" y="2371725"/>
            <a:ext cx="5438775" cy="2114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400" b="1" dirty="0" err="1" smtClean="0"/>
              <a:t>Arduino</a:t>
            </a:r>
            <a:r>
              <a:rPr lang="de-DE" sz="2400" b="1" dirty="0" smtClean="0"/>
              <a:t> WSN </a:t>
            </a:r>
            <a:r>
              <a:rPr lang="de-DE" sz="2400" b="1" dirty="0" err="1" smtClean="0"/>
              <a:t>ZigBee</a:t>
            </a:r>
            <a:endParaRPr lang="de-DE" sz="2400" b="1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sz="1800" b="1" dirty="0" smtClean="0"/>
              <a:t>2. </a:t>
            </a:r>
            <a:r>
              <a:rPr lang="de-DE" sz="1800" b="1" dirty="0" err="1" smtClean="0"/>
              <a:t>Determinig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the</a:t>
            </a:r>
            <a:r>
              <a:rPr lang="de-DE" sz="1800" b="1" dirty="0" smtClean="0"/>
              <a:t> Value </a:t>
            </a:r>
            <a:r>
              <a:rPr lang="de-DE" sz="1800" b="1" dirty="0" err="1" smtClean="0"/>
              <a:t>Adjustment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Factor</a:t>
            </a:r>
            <a:endParaRPr lang="de-DE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400" b="1" dirty="0" err="1" smtClean="0"/>
              <a:t>Arduino</a:t>
            </a:r>
            <a:r>
              <a:rPr lang="de-DE" sz="2400" b="1" dirty="0" smtClean="0"/>
              <a:t> WSN </a:t>
            </a:r>
            <a:r>
              <a:rPr lang="de-DE" sz="2400" b="1" dirty="0" err="1" smtClean="0"/>
              <a:t>ZigBee</a:t>
            </a:r>
            <a:endParaRPr lang="de-DE" sz="2400" b="1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sz="1800" dirty="0" smtClean="0"/>
              <a:t>Table 2 Total </a:t>
            </a:r>
            <a:r>
              <a:rPr lang="de-DE" sz="1800" dirty="0" err="1" smtClean="0"/>
              <a:t>Degree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Influence</a:t>
            </a:r>
            <a:endParaRPr lang="de-DE" sz="1800" dirty="0" smtClean="0"/>
          </a:p>
          <a:p>
            <a:pPr>
              <a:buNone/>
            </a:pPr>
            <a:endParaRPr lang="de-DE" sz="1800" dirty="0"/>
          </a:p>
        </p:txBody>
      </p:sp>
      <p:pic>
        <p:nvPicPr>
          <p:cNvPr id="6" name="Grafik 8" descr="determine value adjustment factor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1720" y="2178546"/>
            <a:ext cx="4582071" cy="355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400" b="1" dirty="0" err="1" smtClean="0"/>
              <a:t>Arduino</a:t>
            </a:r>
            <a:r>
              <a:rPr lang="de-DE" sz="2400" b="1" dirty="0" smtClean="0"/>
              <a:t> WSN </a:t>
            </a:r>
            <a:r>
              <a:rPr lang="de-DE" sz="2400" b="1" dirty="0" err="1" smtClean="0"/>
              <a:t>ZigBee</a:t>
            </a:r>
            <a:endParaRPr lang="de-DE" sz="2400" b="1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sz="1800" b="1" dirty="0" smtClean="0"/>
              <a:t>3. </a:t>
            </a:r>
            <a:r>
              <a:rPr lang="de-DE" sz="1800" b="1" dirty="0" err="1" smtClean="0"/>
              <a:t>Determining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Function</a:t>
            </a:r>
            <a:r>
              <a:rPr lang="de-DE" sz="1800" b="1" dirty="0" smtClean="0"/>
              <a:t> Points</a:t>
            </a:r>
            <a:endParaRPr lang="de-DE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400" b="1" dirty="0" err="1" smtClean="0"/>
              <a:t>Arduino</a:t>
            </a:r>
            <a:r>
              <a:rPr lang="de-DE" sz="2400" b="1" dirty="0" smtClean="0"/>
              <a:t> WSN </a:t>
            </a:r>
            <a:r>
              <a:rPr lang="de-DE" sz="2400" b="1" dirty="0" err="1" smtClean="0"/>
              <a:t>ZigBee</a:t>
            </a:r>
            <a:endParaRPr lang="de-DE" sz="2400" b="1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sz="1800" dirty="0" smtClean="0"/>
              <a:t>Chart 1</a:t>
            </a:r>
          </a:p>
          <a:p>
            <a:pPr>
              <a:buNone/>
            </a:pPr>
            <a:endParaRPr lang="de-DE" sz="1800" dirty="0"/>
          </a:p>
        </p:txBody>
      </p:sp>
      <p:pic>
        <p:nvPicPr>
          <p:cNvPr id="6" name="Grafik 5" descr="Power Point Function Poin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99785" y="2952683"/>
            <a:ext cx="5944430" cy="9526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400" b="1" dirty="0" err="1" smtClean="0"/>
              <a:t>Arduino</a:t>
            </a:r>
            <a:r>
              <a:rPr lang="de-DE" sz="2400" b="1" dirty="0" smtClean="0"/>
              <a:t> WSN </a:t>
            </a:r>
            <a:r>
              <a:rPr lang="de-DE" sz="2400" b="1" dirty="0" err="1" smtClean="0"/>
              <a:t>ZigBee</a:t>
            </a:r>
            <a:endParaRPr lang="de-DE" sz="2400" b="1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sz="1800" dirty="0" smtClean="0"/>
              <a:t>Chart 2</a:t>
            </a:r>
          </a:p>
          <a:p>
            <a:pPr>
              <a:buNone/>
            </a:pPr>
            <a:endParaRPr lang="de-DE" sz="1800" dirty="0"/>
          </a:p>
        </p:txBody>
      </p:sp>
      <p:pic>
        <p:nvPicPr>
          <p:cNvPr id="6" name="Grafik 5" descr="Power Point Function Points 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90258" y="2866946"/>
            <a:ext cx="5963483" cy="1124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Bildschirmpräsentation (4:3)</PresentationFormat>
  <Paragraphs>39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Larissa-Design</vt:lpstr>
      <vt:lpstr>Arduino WSN ZigBee</vt:lpstr>
      <vt:lpstr>Arduino WSN ZigBee</vt:lpstr>
      <vt:lpstr>Arduino WSN ZigBee</vt:lpstr>
      <vt:lpstr>Arduino WSN ZigBee</vt:lpstr>
      <vt:lpstr>Arduino WSN ZigBee</vt:lpstr>
      <vt:lpstr>Arduino WSN ZigBee</vt:lpstr>
      <vt:lpstr>Arduino WSN ZigBee</vt:lpstr>
      <vt:lpstr>Arduino WSN ZigBee</vt:lpstr>
      <vt:lpstr>Arduino WSN ZigBee</vt:lpstr>
      <vt:lpstr>Arduino WSN ZigBee</vt:lpstr>
      <vt:lpstr>Arduino WSN ZigBee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</dc:creator>
  <cp:lastModifiedBy>A</cp:lastModifiedBy>
  <cp:revision>9</cp:revision>
  <dcterms:created xsi:type="dcterms:W3CDTF">2013-06-19T12:43:41Z</dcterms:created>
  <dcterms:modified xsi:type="dcterms:W3CDTF">2013-06-19T13:51:57Z</dcterms:modified>
</cp:coreProperties>
</file>