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3" r:id="rId7"/>
    <p:sldId id="276" r:id="rId8"/>
    <p:sldId id="265" r:id="rId9"/>
    <p:sldId id="277" r:id="rId10"/>
    <p:sldId id="266" r:id="rId11"/>
    <p:sldId id="268" r:id="rId12"/>
    <p:sldId id="278" r:id="rId13"/>
    <p:sldId id="264" r:id="rId1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1014" autoAdjust="0"/>
  </p:normalViewPr>
  <p:slideViewPr>
    <p:cSldViewPr>
      <p:cViewPr>
        <p:scale>
          <a:sx n="100" d="100"/>
          <a:sy n="100" d="100"/>
        </p:scale>
        <p:origin x="-984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083CB-0323-5E49-BDD1-CB8EDF659055}" type="datetimeFigureOut">
              <a:rPr lang="en-US" smtClean="0"/>
              <a:t>3.5.2011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B8960-CAFA-4148-BCEB-5ADCF657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Kerää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esitä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ymmärrä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hallitse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Features </a:t>
            </a:r>
            <a:r>
              <a:rPr lang="en-US" dirty="0" err="1" smtClean="0">
                <a:solidFill>
                  <a:schemeClr val="bg1"/>
                </a:solidFill>
              </a:rPr>
              <a:t>yhdistettynä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solutioniin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(4 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ryhmää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lause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jokaisesta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Korjaa</a:t>
            </a:r>
            <a:r>
              <a:rPr lang="en-US" dirty="0" smtClean="0"/>
              <a:t> </a:t>
            </a:r>
            <a:r>
              <a:rPr lang="en-US" dirty="0" err="1" smtClean="0"/>
              <a:t>kaavio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Neljä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ryhmää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tähän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VAATII HUOMIOTA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me </a:t>
            </a:r>
            <a:r>
              <a:rPr lang="en-US" dirty="0" err="1" smtClean="0">
                <a:solidFill>
                  <a:schemeClr val="bg1"/>
                </a:solidFill>
              </a:rPr>
              <a:t>saadaan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mitä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asiakas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maksaa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Future developments: Power company deals and eco-friendly product advertising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B8960-CAFA-4148-BCEB-5ADCF657DA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6000" r="-1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95E9-5B27-4729-BE4D-234E95BBA5A0}" type="datetimeFigureOut">
              <a:rPr lang="fi-FI" smtClean="0"/>
              <a:t>3.5.2011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9413-C15F-4A60-BDA4-A296298ABAF0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Imagine Cup 2011 Presentation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Software Design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Compatibility Award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</a:rPr>
              <a:t>Janne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Ariluoto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</a:rPr>
              <a:t>Harri</a:t>
            </a:r>
            <a:r>
              <a:rPr lang="en-US" dirty="0" smtClean="0">
                <a:solidFill>
                  <a:schemeClr val="bg1"/>
                </a:solidFill>
              </a:rPr>
              <a:t> Johansson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Antti</a:t>
            </a:r>
            <a:r>
              <a:rPr lang="en-US" dirty="0" smtClean="0">
                <a:solidFill>
                  <a:schemeClr val="bg1"/>
                </a:solidFill>
              </a:rPr>
              <a:t> Knutas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</a:rPr>
              <a:t>Tommi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Kähkönen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Achievable benefits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Global encouragement for green power production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People are willing to pay a little money in order to save a lot more money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we assume a constant saving of 150W: ~1300kWh or 60e saved per year (10 % </a:t>
            </a:r>
            <a:r>
              <a:rPr lang="en-US" dirty="0" err="1" smtClean="0">
                <a:solidFill>
                  <a:schemeClr val="bg1"/>
                </a:solidFill>
              </a:rPr>
              <a:t>säästö</a:t>
            </a:r>
            <a:r>
              <a:rPr lang="en-US" dirty="0" smtClean="0">
                <a:solidFill>
                  <a:schemeClr val="bg1"/>
                </a:solidFill>
              </a:rPr>
              <a:t> = …)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2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4610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Business Case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Households:</a:t>
            </a:r>
          </a:p>
          <a:p>
            <a:pPr lvl="1"/>
            <a:r>
              <a:rPr lang="tr-TR" dirty="0" err="1">
                <a:solidFill>
                  <a:schemeClr val="bg1"/>
                </a:solidFill>
              </a:rPr>
              <a:t>Finland</a:t>
            </a:r>
            <a:r>
              <a:rPr lang="tr-TR" dirty="0">
                <a:solidFill>
                  <a:schemeClr val="bg1"/>
                </a:solidFill>
              </a:rPr>
              <a:t>: 	  </a:t>
            </a:r>
            <a:r>
              <a:rPr lang="tr-TR" dirty="0" smtClean="0">
                <a:solidFill>
                  <a:schemeClr val="bg1"/>
                </a:solidFill>
              </a:rPr>
              <a:t>             2’406’000 (</a:t>
            </a:r>
            <a:r>
              <a:rPr lang="tr-TR" dirty="0">
                <a:solidFill>
                  <a:schemeClr val="bg1"/>
                </a:solidFill>
              </a:rPr>
              <a:t>1% </a:t>
            </a:r>
            <a:r>
              <a:rPr lang="tr-TR" dirty="0" smtClean="0">
                <a:solidFill>
                  <a:schemeClr val="bg1"/>
                </a:solidFill>
              </a:rPr>
              <a:t>   24060)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>
                <a:solidFill>
                  <a:schemeClr val="bg1"/>
                </a:solidFill>
              </a:rPr>
              <a:t>California: 	13’433’718 (1% 134337)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Devices</a:t>
            </a:r>
            <a:r>
              <a:rPr lang="en-US" dirty="0" smtClean="0">
                <a:solidFill>
                  <a:schemeClr val="bg1"/>
                </a:solidFill>
              </a:rPr>
              <a:t>: One-time </a:t>
            </a:r>
            <a:r>
              <a:rPr lang="en-US" dirty="0" smtClean="0">
                <a:solidFill>
                  <a:schemeClr val="bg1"/>
                </a:solidFill>
              </a:rPr>
              <a:t>fee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120 </a:t>
            </a:r>
            <a:r>
              <a:rPr lang="en-US" dirty="0" smtClean="0">
                <a:solidFill>
                  <a:schemeClr val="bg1"/>
                </a:solidFill>
              </a:rPr>
              <a:t>€ (no profit)</a:t>
            </a:r>
          </a:p>
          <a:p>
            <a:r>
              <a:rPr lang="en-US" dirty="0">
                <a:solidFill>
                  <a:schemeClr val="bg1"/>
                </a:solidFill>
              </a:rPr>
              <a:t>Hosting costs: Estimated 50c per month per </a:t>
            </a:r>
            <a:r>
              <a:rPr lang="en-US" dirty="0" smtClean="0">
                <a:solidFill>
                  <a:schemeClr val="bg1"/>
                </a:solidFill>
              </a:rPr>
              <a:t>client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Subscription: 60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€ / year per household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Income: 1’428’000€ </a:t>
            </a:r>
            <a:r>
              <a:rPr lang="en-US" dirty="0" smtClean="0">
                <a:solidFill>
                  <a:schemeClr val="bg1"/>
                </a:solidFill>
              </a:rPr>
              <a:t>per year </a:t>
            </a:r>
            <a:r>
              <a:rPr lang="en-US" dirty="0" smtClean="0">
                <a:solidFill>
                  <a:schemeClr val="bg1"/>
                </a:solidFill>
              </a:rPr>
              <a:t>in Finland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8’060’220€ per year in California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6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Now with the demo</a:t>
            </a:r>
            <a:endParaRPr lang="en-US" dirty="0">
              <a:solidFill>
                <a:schemeClr val="bg1"/>
              </a:solidFill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7510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Concern about </a:t>
            </a:r>
            <a:r>
              <a:rPr lang="en-US" dirty="0" smtClean="0">
                <a:solidFill>
                  <a:schemeClr val="bg1"/>
                </a:solidFill>
              </a:rPr>
              <a:t>energy consumption will rise with energy prices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will have to learn to </a:t>
            </a:r>
            <a:r>
              <a:rPr lang="en-US" dirty="0" err="1" smtClean="0">
                <a:solidFill>
                  <a:schemeClr val="bg1"/>
                </a:solidFill>
              </a:rPr>
              <a:t>managetheir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consumption in the future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there to provide accurate data to a wide variety of </a:t>
            </a:r>
            <a:r>
              <a:rPr lang="en-US" dirty="0" smtClean="0">
                <a:solidFill>
                  <a:schemeClr val="bg1"/>
                </a:solidFill>
              </a:rPr>
              <a:t>users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 smtClean="0">
                <a:solidFill>
                  <a:schemeClr val="bg1"/>
                </a:solidFill>
              </a:rPr>
              <a:t>SMALL IDEA, BIG IMPACT</a:t>
            </a:r>
            <a:endParaRPr lang="en-US" sz="42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6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Vision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System Architecture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Business Case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Dem</a:t>
            </a:r>
            <a:r>
              <a:rPr lang="en-US" dirty="0">
                <a:solidFill>
                  <a:schemeClr val="bg1"/>
                </a:solidFill>
              </a:rPr>
              <a:t>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1"/>
            <a:ext cx="6624736" cy="3957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Facts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Energy prices will increase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</a:t>
            </a:r>
            <a:r>
              <a:rPr lang="en-US" dirty="0" smtClean="0">
                <a:solidFill>
                  <a:schemeClr val="bg1"/>
                </a:solidFill>
              </a:rPr>
              <a:t>will become more concerned about energy </a:t>
            </a:r>
            <a:r>
              <a:rPr lang="en-US" dirty="0" smtClean="0">
                <a:solidFill>
                  <a:schemeClr val="bg1"/>
                </a:solidFill>
              </a:rPr>
              <a:t>consumption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High </a:t>
            </a:r>
            <a:r>
              <a:rPr lang="en-US" dirty="0" smtClean="0">
                <a:solidFill>
                  <a:schemeClr val="bg1"/>
                </a:solidFill>
              </a:rPr>
              <a:t>energy prices will interest people in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9069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Vision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Greener </a:t>
            </a:r>
            <a:r>
              <a:rPr lang="en-US" dirty="0" smtClean="0">
                <a:solidFill>
                  <a:schemeClr val="bg1"/>
                </a:solidFill>
              </a:rPr>
              <a:t>tomorrow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Collecting usage data from households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Raising energy </a:t>
            </a:r>
            <a:r>
              <a:rPr lang="en-US" dirty="0" smtClean="0">
                <a:solidFill>
                  <a:schemeClr val="bg1"/>
                </a:solidFill>
              </a:rPr>
              <a:t>awareness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Delivering information that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helps to manage consumption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Solution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fulfills </a:t>
            </a:r>
            <a:r>
              <a:rPr lang="en-US" dirty="0" smtClean="0">
                <a:solidFill>
                  <a:schemeClr val="bg1"/>
                </a:solidFill>
              </a:rPr>
              <a:t>our vision </a:t>
            </a:r>
            <a:r>
              <a:rPr lang="en-US" dirty="0" smtClean="0">
                <a:solidFill>
                  <a:schemeClr val="bg1"/>
                </a:solidFill>
              </a:rPr>
              <a:t>of a </a:t>
            </a:r>
            <a:r>
              <a:rPr lang="en-US" dirty="0" smtClean="0">
                <a:solidFill>
                  <a:schemeClr val="bg1"/>
                </a:solidFill>
              </a:rPr>
              <a:t>greener tomorrow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Monitor </a:t>
            </a:r>
            <a:r>
              <a:rPr lang="en-US" dirty="0" smtClean="0">
                <a:solidFill>
                  <a:schemeClr val="bg1"/>
                </a:solidFill>
              </a:rPr>
              <a:t>energy use and costs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Controls for household automation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Communicate in social media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Access data in real time, globally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Available on the web, desktop and mobile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Support for alternative power sources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3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41" y="0"/>
            <a:ext cx="624567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9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4" y="-1"/>
            <a:ext cx="6229634" cy="6840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245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nteroperable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set of technologies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Azure hosting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IronRuby</a:t>
            </a:r>
            <a:r>
              <a:rPr lang="en-US" dirty="0" smtClean="0">
                <a:solidFill>
                  <a:schemeClr val="bg1"/>
                </a:solidFill>
              </a:rPr>
              <a:t> on Rails web scripting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Plugin-architecture for interacting with remote web services</a:t>
            </a:r>
          </a:p>
          <a:p>
            <a:r>
              <a:rPr lang="en-US" dirty="0">
                <a:solidFill>
                  <a:schemeClr val="bg1"/>
                </a:solidFill>
              </a:rPr>
              <a:t>Standardized XML </a:t>
            </a:r>
            <a:r>
              <a:rPr lang="en-US" dirty="0" smtClean="0">
                <a:solidFill>
                  <a:schemeClr val="bg1"/>
                </a:solidFill>
              </a:rPr>
              <a:t>communications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Intelligence in the .NET-based cloud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Windows Mobile 7 Client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Embedded monitoring platform</a:t>
            </a:r>
          </a:p>
        </p:txBody>
      </p:sp>
    </p:spTree>
    <p:extLst>
      <p:ext uri="{BB962C8B-B14F-4D97-AF65-F5344CB8AC3E}">
        <p14:creationId xmlns:p14="http://schemas.microsoft.com/office/powerpoint/2010/main" val="6215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608" y="1200150"/>
            <a:ext cx="6624736" cy="43170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Viability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Greendel</a:t>
            </a:r>
            <a:r>
              <a:rPr lang="en-US" dirty="0" smtClean="0">
                <a:solidFill>
                  <a:schemeClr val="bg1"/>
                </a:solidFill>
              </a:rPr>
              <a:t> is more accurate and feature-rich than other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Cloud hosting makes fixed costs small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Marketed to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Energy-conscious homeowners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Small-scale renewable energy producers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312</Words>
  <Application>Microsoft Macintosh PowerPoint</Application>
  <PresentationFormat>On-screen Show (4:3)</PresentationFormat>
  <Paragraphs>80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uniquest</dc:creator>
  <cp:lastModifiedBy>A K</cp:lastModifiedBy>
  <cp:revision>34</cp:revision>
  <dcterms:created xsi:type="dcterms:W3CDTF">2011-04-19T21:50:48Z</dcterms:created>
  <dcterms:modified xsi:type="dcterms:W3CDTF">2011-05-03T17:15:15Z</dcterms:modified>
</cp:coreProperties>
</file>