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38" autoAdjust="0"/>
  </p:normalViewPr>
  <p:slideViewPr>
    <p:cSldViewPr>
      <p:cViewPr>
        <p:scale>
          <a:sx n="90" d="100"/>
          <a:sy n="90" d="100"/>
        </p:scale>
        <p:origin x="-197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20.4.2011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become 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a system that helps people connect their behavior to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Case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Interoperable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669674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Latest in Cloud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Linux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219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9</cp:revision>
  <dcterms:created xsi:type="dcterms:W3CDTF">2011-04-19T21:50:48Z</dcterms:created>
  <dcterms:modified xsi:type="dcterms:W3CDTF">2011-04-20T09:38:43Z</dcterms:modified>
</cp:coreProperties>
</file>