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6" autoAdjust="0"/>
  </p:normalViewPr>
  <p:slideViewPr>
    <p:cSldViewPr>
      <p:cViewPr>
        <p:scale>
          <a:sx n="50" d="100"/>
          <a:sy n="50" d="100"/>
        </p:scale>
        <p:origin x="-3432" y="-1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6000" r="-16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/>
          <a:lstStyle/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Hei Kaikki! </a:t>
            </a:r>
            <a:br>
              <a:rPr lang="fi-FI" dirty="0" smtClean="0">
                <a:solidFill>
                  <a:schemeClr val="bg1"/>
                </a:solidFill>
              </a:rPr>
            </a:br>
            <a:r>
              <a:rPr lang="fi-FI" dirty="0" smtClean="0">
                <a:solidFill>
                  <a:schemeClr val="bg1"/>
                </a:solidFill>
              </a:rPr>
              <a:t>TÄSSÄ HIENO SLIDE :D</a:t>
            </a:r>
            <a:endParaRPr lang="fi-FI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/>
          <a:lstStyle/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SLIDE2</a:t>
            </a:r>
            <a:endParaRPr lang="fi-FI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uniquest</dc:creator>
  <cp:lastModifiedBy>uniquest</cp:lastModifiedBy>
  <cp:revision>2</cp:revision>
  <dcterms:created xsi:type="dcterms:W3CDTF">2011-04-19T21:50:48Z</dcterms:created>
  <dcterms:modified xsi:type="dcterms:W3CDTF">2011-04-19T22:01:01Z</dcterms:modified>
</cp:coreProperties>
</file>