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38" autoAdjust="0"/>
  </p:normalViewPr>
  <p:slideViewPr>
    <p:cSldViewPr>
      <p:cViewPr>
        <p:scale>
          <a:sx n="90" d="100"/>
          <a:sy n="90" d="100"/>
        </p:scale>
        <p:origin x="-1272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t>25.4.2011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“Providing information about energy consumption to the masses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t>25.4.2011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>
              <a:buNone/>
            </a:pPr>
            <a:r>
              <a:rPr lang="fi-FI" dirty="0" err="1" smtClean="0">
                <a:solidFill>
                  <a:schemeClr val="bg1"/>
                </a:solidFill>
              </a:rPr>
              <a:t>Imagine</a:t>
            </a:r>
            <a:r>
              <a:rPr lang="fi-FI" dirty="0" smtClean="0">
                <a:solidFill>
                  <a:schemeClr val="bg1"/>
                </a:solidFill>
              </a:rPr>
              <a:t> Cup 2011 Presentation</a:t>
            </a:r>
          </a:p>
          <a:p>
            <a:pPr>
              <a:buNone/>
            </a:pPr>
            <a:endParaRPr lang="fi-FI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Janne </a:t>
            </a:r>
            <a:r>
              <a:rPr lang="fi-FI" dirty="0" err="1" smtClean="0">
                <a:solidFill>
                  <a:schemeClr val="bg1"/>
                </a:solidFill>
              </a:rPr>
              <a:t>Ariluoto</a:t>
            </a:r>
            <a:endParaRPr lang="fi-FI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Harri Johansson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Antti Knutas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Tommi Kähkönen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Latest in Cloud Technologies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Azure hosting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IronRuby</a:t>
            </a:r>
            <a:r>
              <a:rPr lang="en-US" dirty="0" smtClean="0">
                <a:solidFill>
                  <a:schemeClr val="bg1"/>
                </a:solidFill>
              </a:rPr>
              <a:t> on Rails web scripting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r>
              <a:rPr lang="en-US" dirty="0">
                <a:solidFill>
                  <a:schemeClr val="bg1"/>
                </a:solidFill>
              </a:rPr>
              <a:t>Standardized XML </a:t>
            </a:r>
            <a:r>
              <a:rPr lang="en-US" dirty="0" smtClean="0">
                <a:solidFill>
                  <a:schemeClr val="bg1"/>
                </a:solidFill>
              </a:rPr>
              <a:t>communications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Embedded Linux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Business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are willing to pay a little money in order to save a lot more money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we assume a constant saving of </a:t>
            </a:r>
            <a:r>
              <a:rPr lang="en-US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~</a:t>
            </a:r>
            <a:r>
              <a:rPr lang="en-US" dirty="0" smtClean="0">
                <a:solidFill>
                  <a:schemeClr val="bg1"/>
                </a:solidFill>
              </a:rPr>
              <a:t>13</a:t>
            </a:r>
            <a:r>
              <a:rPr lang="en-US" dirty="0" smtClean="0">
                <a:solidFill>
                  <a:schemeClr val="bg1"/>
                </a:solidFill>
              </a:rPr>
              <a:t>00kWh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dirty="0" smtClean="0">
                <a:solidFill>
                  <a:schemeClr val="bg1"/>
                </a:solidFill>
              </a:rPr>
              <a:t>57</a:t>
            </a:r>
            <a:r>
              <a:rPr lang="en-US" dirty="0" smtClean="0">
                <a:solidFill>
                  <a:schemeClr val="bg1"/>
                </a:solidFill>
              </a:rPr>
              <a:t>e </a:t>
            </a:r>
            <a:r>
              <a:rPr lang="en-US" dirty="0" smtClean="0">
                <a:solidFill>
                  <a:schemeClr val="bg1"/>
                </a:solidFill>
              </a:rPr>
              <a:t>saved per year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Households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Finland: 2’406’000 (1% 24060)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California: </a:t>
            </a:r>
            <a:r>
              <a:rPr lang="en-US" dirty="0">
                <a:solidFill>
                  <a:schemeClr val="bg1"/>
                </a:solidFill>
              </a:rPr>
              <a:t>13’433’718 (1% 134337)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Interest in energy consumption will rise with energy prices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have to learn to regulate their consumption in the future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Case for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 Architecture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Busness</a:t>
            </a:r>
            <a:r>
              <a:rPr lang="en-US" dirty="0" smtClean="0">
                <a:solidFill>
                  <a:schemeClr val="bg1"/>
                </a:solidFill>
              </a:rPr>
              <a:t>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Facts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Energy prices will increase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become more interested in energy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 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Vision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Gathering energy consumption data from homes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Connecting people to their information also </a:t>
            </a:r>
            <a:r>
              <a:rPr lang="en-US" u="sng" dirty="0" smtClean="0">
                <a:solidFill>
                  <a:schemeClr val="bg1"/>
                </a:solidFill>
              </a:rPr>
              <a:t>helps regulate consumption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Project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a system that helps people connect their behavior to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Cloud-hosted system connects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meter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generators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Provides accurate real-time information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Case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Marketed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Monitor in real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consumption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production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Environmental factors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Available on the web, desktop and mobile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Integrates with social media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Integration options with remotely readable meters</a:t>
            </a:r>
          </a:p>
          <a:p>
            <a:r>
              <a:rPr lang="en-US" dirty="0">
                <a:solidFill>
                  <a:schemeClr val="bg1"/>
                </a:solidFill>
              </a:rPr>
              <a:t>Intelligent management of power </a:t>
            </a:r>
            <a:r>
              <a:rPr lang="en-US" dirty="0" smtClean="0">
                <a:solidFill>
                  <a:schemeClr val="bg1"/>
                </a:solidFill>
              </a:rPr>
              <a:t>spikes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Architecture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Flexible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Interoperable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5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0"/>
            <a:ext cx="669674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302</Words>
  <Application>Microsoft Macintosh PowerPoint</Application>
  <PresentationFormat>On-screen Show 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A K</cp:lastModifiedBy>
  <cp:revision>13</cp:revision>
  <dcterms:created xsi:type="dcterms:W3CDTF">2011-04-19T21:50:48Z</dcterms:created>
  <dcterms:modified xsi:type="dcterms:W3CDTF">2011-04-25T20:41:21Z</dcterms:modified>
</cp:coreProperties>
</file>