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61" r:id="rId3"/>
    <p:sldId id="263" r:id="rId4"/>
    <p:sldId id="268" r:id="rId5"/>
    <p:sldId id="264" r:id="rId6"/>
    <p:sldId id="267" r:id="rId7"/>
    <p:sldId id="265" r:id="rId8"/>
    <p:sldId id="26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B3"/>
    <a:srgbClr val="136D38"/>
    <a:srgbClr val="CD5133"/>
    <a:srgbClr val="5A5ABE"/>
    <a:srgbClr val="CA8F18"/>
    <a:srgbClr val="9AB534"/>
    <a:srgbClr val="1E4786"/>
    <a:srgbClr val="55B8CB"/>
    <a:srgbClr val="250931"/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>
        <p:scale>
          <a:sx n="100" d="100"/>
          <a:sy n="100" d="100"/>
        </p:scale>
        <p:origin x="-175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80EF-8E47-4E7A-B8BD-B8A914D06AFC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C1BE-27C7-4504-9D2D-9AE9A1CC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0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2A4C-61ED-466B-8E8A-849BD3D2B1E1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90093-A129-41A8-BEAB-525BA5F6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1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E47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115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6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2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CA8F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CD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2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9AB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371600" y="199572"/>
            <a:ext cx="11702142" cy="6709230"/>
            <a:chOff x="-1371600" y="228600"/>
            <a:chExt cx="11702142" cy="6709230"/>
          </a:xfrm>
          <a:effectLst/>
        </p:grpSpPr>
        <p:sp>
          <p:nvSpPr>
            <p:cNvPr id="20" name="Arc 19"/>
            <p:cNvSpPr/>
            <p:nvPr userDrawn="1"/>
          </p:nvSpPr>
          <p:spPr>
            <a:xfrm>
              <a:off x="-152399" y="1317437"/>
              <a:ext cx="10058400" cy="5562600"/>
            </a:xfrm>
            <a:prstGeom prst="arc">
              <a:avLst>
                <a:gd name="adj1" fmla="val 2318464"/>
                <a:gd name="adj2" fmla="val 10871189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 userDrawn="1"/>
          </p:nvSpPr>
          <p:spPr>
            <a:xfrm>
              <a:off x="-990600" y="3810000"/>
              <a:ext cx="10058400" cy="3124200"/>
            </a:xfrm>
            <a:prstGeom prst="arc">
              <a:avLst>
                <a:gd name="adj1" fmla="val 5153918"/>
                <a:gd name="adj2" fmla="val 9638147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 userDrawn="1"/>
          </p:nvSpPr>
          <p:spPr>
            <a:xfrm>
              <a:off x="-1371600" y="228600"/>
              <a:ext cx="10972800" cy="6705600"/>
            </a:xfrm>
            <a:prstGeom prst="arc">
              <a:avLst>
                <a:gd name="adj1" fmla="val 248508"/>
                <a:gd name="adj2" fmla="val 8928458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 userDrawn="1"/>
          </p:nvSpPr>
          <p:spPr>
            <a:xfrm>
              <a:off x="-566058" y="2133600"/>
              <a:ext cx="10896600" cy="4804230"/>
            </a:xfrm>
            <a:prstGeom prst="arc">
              <a:avLst>
                <a:gd name="adj1" fmla="val 1086796"/>
                <a:gd name="adj2" fmla="val 10391541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 userDrawn="1"/>
          </p:nvSpPr>
          <p:spPr>
            <a:xfrm>
              <a:off x="272142" y="390072"/>
              <a:ext cx="10058400" cy="6495508"/>
            </a:xfrm>
            <a:prstGeom prst="arc">
              <a:avLst>
                <a:gd name="adj1" fmla="val 1804976"/>
                <a:gd name="adj2" fmla="val 5703712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2365829" y="-228600"/>
            <a:ext cx="6654800" cy="1538514"/>
            <a:chOff x="2365829" y="-228600"/>
            <a:chExt cx="6654800" cy="1538514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442029" y="0"/>
              <a:ext cx="1676400" cy="1309914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5829" y="-3630"/>
              <a:ext cx="2129971" cy="102144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858000" y="-228600"/>
              <a:ext cx="1524000" cy="124641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858000" y="20866"/>
              <a:ext cx="1524000" cy="803727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153401" y="-3630"/>
              <a:ext cx="867228" cy="466272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0" y="5943600"/>
            <a:ext cx="8110765" cy="1299030"/>
            <a:chOff x="0" y="5943600"/>
            <a:chExt cx="8110765" cy="129903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3432628" y="59436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756478" y="60960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0" y="6172200"/>
              <a:ext cx="8110765" cy="1070430"/>
              <a:chOff x="0" y="6172200"/>
              <a:chExt cx="8110765" cy="1070430"/>
            </a:xfrm>
          </p:grpSpPr>
          <p:sp>
            <p:nvSpPr>
              <p:cNvPr id="30" name="Rectangle 29"/>
              <p:cNvSpPr/>
              <p:nvPr userDrawn="1"/>
            </p:nvSpPr>
            <p:spPr>
              <a:xfrm>
                <a:off x="0" y="61722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228600" y="63246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7045779" y="624477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6705600" y="64008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 userDrawn="1"/>
          </p:nvSpPr>
          <p:spPr>
            <a:xfrm>
              <a:off x="3429000" y="6244770"/>
              <a:ext cx="1064986" cy="841830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5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3" r:id="rId6"/>
    <p:sldLayoutId id="214748365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5174 1.1111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02477 C -0.09739 0.02084 -0.08385 0.01991 -0.07066 0.01783 C -0.06215 0.01644 -0.05451 0.01227 -0.04618 0.01088 C -0.01927 0.00672 -0.03125 0.00857 -0.01059 0.00579 C 0.01007 0.00648 0.03108 0.00533 0.05139 0.00741 C 0.05591 0.00787 0.05851 0.0132 0.06268 0.01435 C 0.0665 0.01551 0.07032 0.0169 0.07396 0.01783 C 0.10104 0.02408 0.12709 0.03472 0.15486 0.03866 C 0.19445 0.03704 0.20087 0.0375 0.23177 0.02801 C 0.24132 0.02547 0.2507 0.02408 0.26007 0.0213 C 0.26424 0.01991 0.27327 0.01783 0.27327 0.01806 " pathEditMode="relative" rAng="0" ptsTypes="ffffffffffA">
                                      <p:cBhvr>
                                        <p:cTn id="18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C:\G3\Presentations\codecampintro\g3a_movie.mov" TargetMode="External"/><Relationship Id="rId1" Type="http://schemas.microsoft.com/office/2007/relationships/media" Target="file:///C:\G3\Presentations\codecampintro\g3a_movie.mov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C:\G3\Presentations\codecampintro\g3a_movedemo.mov" TargetMode="External"/><Relationship Id="rId1" Type="http://schemas.microsoft.com/office/2007/relationships/media" Target="file:///C:\G3\Presentations\codecampintro\g3a_movedemo.mov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3a_movie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1517" y="2902803"/>
            <a:ext cx="1857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Segoe UI Light" pitchFamily="34" charset="0"/>
              </a:rPr>
              <a:t>G3A</a:t>
            </a:r>
            <a:endParaRPr lang="en-US" sz="72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4343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Crowdsource your social network </a:t>
            </a:r>
          </a:p>
        </p:txBody>
      </p:sp>
    </p:spTree>
    <p:extLst>
      <p:ext uri="{BB962C8B-B14F-4D97-AF65-F5344CB8AC3E}">
        <p14:creationId xmlns:p14="http://schemas.microsoft.com/office/powerpoint/2010/main" val="1427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Importance of social networks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Single point of failure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Corporate spying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Government censorship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Unexpected events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Ad-hoc social networking</a:t>
            </a:r>
          </a:p>
        </p:txBody>
      </p:sp>
    </p:spTree>
    <p:extLst>
      <p:ext uri="{BB962C8B-B14F-4D97-AF65-F5344CB8AC3E}">
        <p14:creationId xmlns:p14="http://schemas.microsoft.com/office/powerpoint/2010/main" val="32655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How</a:t>
            </a:r>
          </a:p>
        </p:txBody>
      </p:sp>
      <p:pic>
        <p:nvPicPr>
          <p:cNvPr id="5" name="g3a_movedemo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Opportunistic ad-hoc message routing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P2P with mobile phones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Local sharing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Routed broadcast</a:t>
            </a:r>
          </a:p>
        </p:txBody>
      </p:sp>
    </p:spTree>
    <p:extLst>
      <p:ext uri="{BB962C8B-B14F-4D97-AF65-F5344CB8AC3E}">
        <p14:creationId xmlns:p14="http://schemas.microsoft.com/office/powerpoint/2010/main" val="41825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Local, temporary social groups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Classes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Big events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Accident sites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Demonstrations</a:t>
            </a:r>
            <a:endParaRPr lang="en-US" sz="36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In essence: Flexible collaboration in novel situations </a:t>
            </a:r>
          </a:p>
        </p:txBody>
      </p:sp>
    </p:spTree>
    <p:extLst>
      <p:ext uri="{BB962C8B-B14F-4D97-AF65-F5344CB8AC3E}">
        <p14:creationId xmlns:p14="http://schemas.microsoft.com/office/powerpoint/2010/main" val="2754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Windows Phone 7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P2P Networking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Multicast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Unicast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Local database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Storage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Routing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</a:t>
            </a:r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Way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Question, comments</a:t>
            </a:r>
          </a:p>
        </p:txBody>
      </p:sp>
    </p:spTree>
    <p:extLst>
      <p:ext uri="{BB962C8B-B14F-4D97-AF65-F5344CB8AC3E}">
        <p14:creationId xmlns:p14="http://schemas.microsoft.com/office/powerpoint/2010/main" val="14014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1">
              <a:alpha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solidFill>
              <a:schemeClr val="bg1"/>
            </a:soli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82</Words>
  <Application>Microsoft Office PowerPoint</Application>
  <PresentationFormat>Näytössä katseltava diaesitys (4:3)</PresentationFormat>
  <Paragraphs>34</Paragraphs>
  <Slides>9</Slides>
  <Notes>0</Notes>
  <HiddenSlides>0</HiddenSlides>
  <MMClips>2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0" baseType="lpstr"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PhapSoftware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Dieu Phap</dc:creator>
  <cp:lastModifiedBy>Tommi Kähkönen</cp:lastModifiedBy>
  <cp:revision>47</cp:revision>
  <dcterms:created xsi:type="dcterms:W3CDTF">2011-09-21T11:58:28Z</dcterms:created>
  <dcterms:modified xsi:type="dcterms:W3CDTF">2012-01-27T10:02:50Z</dcterms:modified>
</cp:coreProperties>
</file>