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132" d="100"/>
          <a:sy n="132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1" Type="http://schemas.microsoft.com/office/2007/relationships/media" Target="file://localhost/Users/Shingiskaani/Documents/hg/imagine-cup-2012/Presentations/codecampintro/g3a_movie.mov" TargetMode="External"/><Relationship Id="rId2" Type="http://schemas.openxmlformats.org/officeDocument/2006/relationships/video" Target="file://localhost/Users/Shingiskaani/Documents/hg/imagine-cup-2012/Presentations/codecampintro/g3a_movie.m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3a_movi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0364" y="2902803"/>
            <a:ext cx="1300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G3A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</Words>
  <Application>Microsoft Macintosh PowerPoint</Application>
  <PresentationFormat>On-screen Show (4:3)</PresentationFormat>
  <Paragraphs>1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Antti Knutas</cp:lastModifiedBy>
  <cp:revision>39</cp:revision>
  <dcterms:created xsi:type="dcterms:W3CDTF">2011-09-21T11:58:28Z</dcterms:created>
  <dcterms:modified xsi:type="dcterms:W3CDTF">2012-01-27T03:15:59Z</dcterms:modified>
</cp:coreProperties>
</file>