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7EE2-70DB-47FC-BA82-5776B0D0EE3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C254-DABD-40CB-9EBB-2837B919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3780" y="2560832"/>
            <a:ext cx="1550712" cy="1906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0334" y="562171"/>
            <a:ext cx="4732256" cy="5697227"/>
          </a:xfrm>
          <a:prstGeom prst="rect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/>
              <a:t>Mendix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7394" y="1163011"/>
            <a:ext cx="1755225" cy="8225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91134" y="562171"/>
            <a:ext cx="858758" cy="5697227"/>
          </a:xfrm>
          <a:prstGeom prst="rect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/>
              <a:t>Slack Server</a:t>
            </a:r>
          </a:p>
        </p:txBody>
      </p:sp>
      <p:cxnSp>
        <p:nvCxnSpPr>
          <p:cNvPr id="10" name="Straight Arrow Connector 9"/>
          <p:cNvCxnSpPr>
            <a:cxnSpLocks/>
            <a:stCxn id="7" idx="3"/>
          </p:cNvCxnSpPr>
          <p:nvPr/>
        </p:nvCxnSpPr>
        <p:spPr>
          <a:xfrm flipV="1">
            <a:off x="5912619" y="1548701"/>
            <a:ext cx="3448197" cy="25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9803876" y="2780907"/>
            <a:ext cx="961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7348847" y="2780907"/>
            <a:ext cx="20119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285753" y="3686866"/>
            <a:ext cx="5075063" cy="384202"/>
          </a:xfrm>
          <a:prstGeom prst="bentConnector3">
            <a:avLst>
              <a:gd name="adj1" fmla="val 1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cxnSpLocks/>
          </p:cNvCxnSpPr>
          <p:nvPr/>
        </p:nvCxnSpPr>
        <p:spPr>
          <a:xfrm>
            <a:off x="6165130" y="4573452"/>
            <a:ext cx="3195686" cy="219747"/>
          </a:xfrm>
          <a:prstGeom prst="bentConnector3">
            <a:avLst>
              <a:gd name="adj1" fmla="val -1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cxnSpLocks/>
          </p:cNvCxnSpPr>
          <p:nvPr/>
        </p:nvCxnSpPr>
        <p:spPr>
          <a:xfrm rot="10800000">
            <a:off x="1696829" y="4901940"/>
            <a:ext cx="3089856" cy="337970"/>
          </a:xfrm>
          <a:prstGeom prst="bentConnector3">
            <a:avLst>
              <a:gd name="adj1" fmla="val 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223574" y="4597364"/>
            <a:ext cx="121424" cy="549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9047" y="4477732"/>
            <a:ext cx="1056166" cy="669303"/>
          </a:xfrm>
          <a:prstGeom prst="rect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/>
              <a:t>AWS S3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09047" y="5333250"/>
            <a:ext cx="1064251" cy="669303"/>
          </a:xfrm>
          <a:prstGeom prst="rect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/>
              <a:t>AWS </a:t>
            </a:r>
            <a:r>
              <a:rPr lang="en-US" sz="1100" dirty="0" err="1"/>
              <a:t>Rekognition</a:t>
            </a:r>
            <a:endParaRPr lang="en-US" sz="1100" dirty="0"/>
          </a:p>
        </p:txBody>
      </p:sp>
      <p:cxnSp>
        <p:nvCxnSpPr>
          <p:cNvPr id="68" name="Connector: Elbow 67"/>
          <p:cNvCxnSpPr>
            <a:cxnSpLocks/>
          </p:cNvCxnSpPr>
          <p:nvPr/>
        </p:nvCxnSpPr>
        <p:spPr>
          <a:xfrm rot="10800000" flipV="1">
            <a:off x="1696828" y="5627801"/>
            <a:ext cx="3883841" cy="74629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cxnSpLocks/>
          </p:cNvCxnSpPr>
          <p:nvPr/>
        </p:nvCxnSpPr>
        <p:spPr>
          <a:xfrm rot="10800000" flipV="1">
            <a:off x="1696828" y="5709037"/>
            <a:ext cx="4950463" cy="293516"/>
          </a:xfrm>
          <a:prstGeom prst="bentConnector3">
            <a:avLst>
              <a:gd name="adj1" fmla="val 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76039" y="1097206"/>
            <a:ext cx="1561646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1. Register slack listener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92208" y="2108038"/>
            <a:ext cx="1353256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2. What do you see?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93941" y="2430027"/>
            <a:ext cx="1773242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3. Call Mx MF with message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40492" y="3357205"/>
            <a:ext cx="1438214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5. Get message image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458120" y="3201287"/>
            <a:ext cx="1117443" cy="367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59095" y="4575886"/>
            <a:ext cx="1737976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6. Upload image to AWS S3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45371" y="5349877"/>
            <a:ext cx="1645002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7. Detect labels for image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939589" y="6020188"/>
            <a:ext cx="1590500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8. Detect faces on image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586730" y="4969760"/>
            <a:ext cx="2103461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9. Send response to slack channel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9690191" y="4269779"/>
            <a:ext cx="11600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188587" y="4555898"/>
            <a:ext cx="1691489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10. Send Response to user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8942" y="4509113"/>
            <a:ext cx="5170864" cy="14073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095" y="3315693"/>
            <a:ext cx="4194042" cy="149484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360" y="2845667"/>
            <a:ext cx="1056166" cy="669303"/>
          </a:xfrm>
          <a:prstGeom prst="rect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/>
              <a:t>AWS Lex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4037" y="2010500"/>
            <a:ext cx="4629797" cy="1381092"/>
          </a:xfrm>
          <a:prstGeom prst="rect">
            <a:avLst/>
          </a:prstGeom>
        </p:spPr>
      </p:pic>
      <p:cxnSp>
        <p:nvCxnSpPr>
          <p:cNvPr id="6" name="Connector: Elbow 5"/>
          <p:cNvCxnSpPr>
            <a:endCxn id="31" idx="3"/>
          </p:cNvCxnSpPr>
          <p:nvPr/>
        </p:nvCxnSpPr>
        <p:spPr>
          <a:xfrm rot="10800000" flipV="1">
            <a:off x="1573527" y="3125585"/>
            <a:ext cx="2837761" cy="54734"/>
          </a:xfrm>
          <a:prstGeom prst="bentConnector3">
            <a:avLst>
              <a:gd name="adj1" fmla="val 2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21148" y="3247445"/>
            <a:ext cx="1988045" cy="2616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4. Determine intent of message</a:t>
            </a:r>
          </a:p>
        </p:txBody>
      </p:sp>
    </p:spTree>
    <p:extLst>
      <p:ext uri="{BB962C8B-B14F-4D97-AF65-F5344CB8AC3E}">
        <p14:creationId xmlns:p14="http://schemas.microsoft.com/office/powerpoint/2010/main" val="26181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Koelewijn</dc:creator>
  <cp:lastModifiedBy>Andrej Koelewijn</cp:lastModifiedBy>
  <cp:revision>6</cp:revision>
  <dcterms:created xsi:type="dcterms:W3CDTF">2017-02-15T10:23:59Z</dcterms:created>
  <dcterms:modified xsi:type="dcterms:W3CDTF">2017-02-22T07:08:52Z</dcterms:modified>
</cp:coreProperties>
</file>