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ece97f6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ece97f6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ce97f6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ece97f6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ece97f64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ece97f64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ece97f6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ece97f6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ece97f6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ece97f6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ece97f6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ece97f6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ce97f6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ce97f6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bads-spring-boot-angular.jpg"/>
          <p:cNvPicPr preferRelativeResize="0"/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0" y="-1177875"/>
            <a:ext cx="9144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083775"/>
            <a:ext cx="8520600" cy="11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Desarrollo Web con Java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SESIÓN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18328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 mapa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webdev-ma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51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183285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Evolución de la web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 title="webdev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06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 title="webdev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webdev-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66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 title="webdev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09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