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6f8ecee8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6f8ecee8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fd29f2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fd29f2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28100c55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28100c55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28100c5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28100c5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6fd29f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6fd29f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620bd6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620bd6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6f8ecee8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6f8ecee8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6f8ecee8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6f8ecee8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6fd29f2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6fd29f2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kobashikawa/express-contacto" TargetMode="External"/><Relationship Id="rId4" Type="http://schemas.openxmlformats.org/officeDocument/2006/relationships/hyperlink" Target="https://expressjs.com/es/" TargetMode="External"/><Relationship Id="rId5" Type="http://schemas.openxmlformats.org/officeDocument/2006/relationships/hyperlink" Target="https://render.com/" TargetMode="External"/><Relationship Id="rId6" Type="http://schemas.openxmlformats.org/officeDocument/2006/relationships/hyperlink" Target="https://glitch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6)</a:t>
            </a:r>
            <a:r>
              <a:rPr i="1" lang="es-419"/>
              <a:t> Express API REST, Vue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13" y="847725"/>
            <a:ext cx="39528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50" y="847725"/>
            <a:ext cx="39052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https://github.com/akobashikawa/express-contacto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Formulario de Contacto con Express (MVC)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https://expressjs.com/es/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ExpressJS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https://render.com/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alojar web services en la nube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https://glitch.com/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alojar web services en la nube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Git: Ramas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nombre_rama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checkout -b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nombre_rama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5900" y="954825"/>
            <a:ext cx="810600" cy="4039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6425" y="382350"/>
            <a:ext cx="1132800" cy="3771900"/>
          </a:xfrm>
          <a:prstGeom prst="bentUpArrow">
            <a:avLst>
              <a:gd fmla="val 35092" name="adj1"/>
              <a:gd fmla="val 33784" name="adj2"/>
              <a:gd fmla="val 40572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4103160" y="10668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445680" y="10748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565590" y="10748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5" name="Google Shape;85;p16"/>
          <p:cNvCxnSpPr>
            <a:stCxn id="86" idx="2"/>
            <a:endCxn id="82" idx="5"/>
          </p:cNvCxnSpPr>
          <p:nvPr/>
        </p:nvCxnSpPr>
        <p:spPr>
          <a:xfrm>
            <a:off x="3551423" y="13678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2" idx="2"/>
            <a:endCxn id="83" idx="1"/>
          </p:cNvCxnSpPr>
          <p:nvPr/>
        </p:nvCxnSpPr>
        <p:spPr>
          <a:xfrm>
            <a:off x="4970198" y="136787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3" idx="3"/>
            <a:endCxn id="84" idx="1"/>
          </p:cNvCxnSpPr>
          <p:nvPr/>
        </p:nvCxnSpPr>
        <p:spPr>
          <a:xfrm>
            <a:off x="6165380" y="137592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29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Crear nueva rama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326825" y="1082925"/>
            <a:ext cx="13770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checkout -b nombre_rama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7945675" y="10668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2" name="Google Shape;92;p16"/>
          <p:cNvCxnSpPr>
            <a:stCxn id="93" idx="3"/>
            <a:endCxn id="91" idx="1"/>
          </p:cNvCxnSpPr>
          <p:nvPr/>
        </p:nvCxnSpPr>
        <p:spPr>
          <a:xfrm>
            <a:off x="7507975" y="13678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/>
          <p:nvPr/>
        </p:nvSpPr>
        <p:spPr>
          <a:xfrm>
            <a:off x="4103160" y="25146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445680" y="25226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565590" y="25226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" name="Google Shape;97;p16"/>
          <p:cNvCxnSpPr>
            <a:endCxn id="94" idx="5"/>
          </p:cNvCxnSpPr>
          <p:nvPr/>
        </p:nvCxnSpPr>
        <p:spPr>
          <a:xfrm>
            <a:off x="3551423" y="28156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4" idx="2"/>
            <a:endCxn id="95" idx="1"/>
          </p:cNvCxnSpPr>
          <p:nvPr/>
        </p:nvCxnSpPr>
        <p:spPr>
          <a:xfrm>
            <a:off x="4970198" y="281567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95" idx="3"/>
            <a:endCxn id="96" idx="1"/>
          </p:cNvCxnSpPr>
          <p:nvPr/>
        </p:nvCxnSpPr>
        <p:spPr>
          <a:xfrm>
            <a:off x="6165380" y="282372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14807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Cambiar a otra rama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560600" y="2530725"/>
            <a:ext cx="1143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checkout nombre_rama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7945675" y="25146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3" name="Google Shape;103;p16"/>
          <p:cNvCxnSpPr>
            <a:endCxn id="102" idx="1"/>
          </p:cNvCxnSpPr>
          <p:nvPr/>
        </p:nvCxnSpPr>
        <p:spPr>
          <a:xfrm>
            <a:off x="7507975" y="28156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</a:t>
            </a:r>
            <a:r>
              <a:rPr lang="es-419"/>
              <a:t>: API REST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7" name="Google Shape;117;p18"/>
          <p:cNvCxnSpPr>
            <a:stCxn id="114" idx="3"/>
            <a:endCxn id="115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115" idx="3"/>
            <a:endCxn id="119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estática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el navegador muestra HTML proveniente de archivos HTML 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3" name="Google Shape;123;p18"/>
          <p:cNvCxnSpPr>
            <a:stCxn id="122" idx="3"/>
            <a:endCxn id="116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3" name="Google Shape;133;p19"/>
          <p:cNvCxnSpPr>
            <a:stCxn id="129" idx="1"/>
            <a:endCxn id="130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30" idx="1"/>
            <a:endCxn id="131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MVC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dinámica MVC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el navegador muestra HTML generado al vuelo por un servicio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p19"/>
          <p:cNvCxnSpPr>
            <a:stCxn id="131" idx="2"/>
            <a:endCxn id="132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JSON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9" name="Google Shape;149;p20"/>
          <p:cNvCxnSpPr>
            <a:stCxn id="143" idx="1"/>
            <a:endCxn id="144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44" idx="1"/>
            <a:endCxn id="145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46" idx="3"/>
            <a:endCxn id="147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stCxn id="147" idx="3"/>
            <a:endCxn id="153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0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API REST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FRONTEND: SPA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SPA - API REST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el navegador muestra HTML proveniente del frontend, que consume data proveniente del backend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8" name="Google Shape;158;p20"/>
          <p:cNvCxnSpPr>
            <a:stCxn id="157" idx="3"/>
            <a:endCxn id="148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0"/>
          <p:cNvCxnSpPr>
            <a:stCxn id="145" idx="2"/>
            <a:endCxn id="148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209400" y="209400"/>
            <a:ext cx="8600100" cy="2002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JSON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2" name="Google Shape;172;p21"/>
          <p:cNvCxnSpPr>
            <a:stCxn id="166" idx="1"/>
            <a:endCxn id="167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>
            <a:stCxn id="167" idx="1"/>
            <a:endCxn id="168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>
            <a:stCxn id="169" idx="3"/>
            <a:endCxn id="170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1"/>
          <p:cNvCxnSpPr>
            <a:stCxn id="170" idx="3"/>
            <a:endCxn id="176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1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API REST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FRONTEND: SPA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Monolito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un mismo servidor sirve el frontend y el backend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1" name="Google Shape;181;p21"/>
          <p:cNvCxnSpPr>
            <a:stCxn id="180" idx="3"/>
            <a:endCxn id="171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>
            <a:stCxn id="168" idx="2"/>
            <a:endCxn id="171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