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72d658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72d658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71fb48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71fb48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71fb481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71fb481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71fb481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71fb481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71fb481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71fb481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6f8ecee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6f8ecee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kobashikawa/express-contacto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render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6:</a:t>
            </a:r>
            <a:br>
              <a:rPr i="1" lang="es-419"/>
            </a:br>
            <a:r>
              <a:rPr b="1" i="1" lang="es-419"/>
              <a:t>Express MVC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3719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</a:t>
            </a:r>
            <a:r>
              <a:rPr lang="es-419">
                <a:solidFill>
                  <a:schemeClr val="dk1"/>
                </a:solidFill>
              </a:rPr>
              <a:t>Hola!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75" y="304800"/>
            <a:ext cx="3329260" cy="34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28"/>
          <p:cNvCxnSpPr>
            <a:stCxn id="217" idx="3"/>
            <a:endCxn id="216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stCxn id="216" idx="3"/>
            <a:endCxn id="218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8" idx="2"/>
            <a:endCxn id="219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Node: MVC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6" name="Google Shape;236;p30"/>
          <p:cNvCxnSpPr>
            <a:stCxn id="233" idx="3"/>
            <a:endCxn id="234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0"/>
          <p:cNvCxnSpPr>
            <a:stCxn id="234" idx="3"/>
            <a:endCxn id="238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0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 archivos HTML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2" name="Google Shape;242;p30"/>
          <p:cNvCxnSpPr>
            <a:stCxn id="241" idx="3"/>
            <a:endCxn id="235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2" name="Google Shape;252;p31"/>
          <p:cNvCxnSpPr>
            <a:stCxn id="248" idx="1"/>
            <a:endCxn id="249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1"/>
          <p:cNvCxnSpPr>
            <a:stCxn id="249" idx="1"/>
            <a:endCxn id="250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1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MVC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MVC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generado al vuelo por un servicio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6" name="Google Shape;256;p31"/>
          <p:cNvCxnSpPr>
            <a:stCxn id="250" idx="2"/>
            <a:endCxn id="251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8" name="Google Shape;268;p32"/>
          <p:cNvCxnSpPr>
            <a:stCxn id="262" idx="1"/>
            <a:endCxn id="263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>
            <a:stCxn id="263" idx="1"/>
            <a:endCxn id="264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2"/>
          <p:cNvCxnSpPr>
            <a:stCxn id="265" idx="3"/>
            <a:endCxn id="266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2"/>
          <p:cNvCxnSpPr>
            <a:stCxn id="266" idx="3"/>
            <a:endCxn id="272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2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- API REST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del frontend, que consume data proveniente del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7" name="Google Shape;277;p32"/>
          <p:cNvCxnSpPr>
            <a:stCxn id="276" idx="3"/>
            <a:endCxn id="267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2"/>
          <p:cNvCxnSpPr>
            <a:stCxn id="264" idx="2"/>
            <a:endCxn id="267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3" y="847725"/>
            <a:ext cx="39528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847725"/>
            <a:ext cx="3905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https://github.com/akobashikawa/express-contacto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Formulario de Contacto con Express (MVC)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8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0" name="Google Shape;120;p19"/>
          <p:cNvCxnSpPr>
            <a:stCxn id="116" idx="2"/>
            <a:endCxn id="115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5" idx="2"/>
            <a:endCxn id="114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4" idx="3"/>
            <a:endCxn id="117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17" idx="3"/>
            <a:endCxn id="118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18" idx="3"/>
            <a:endCxn id="119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" name="Google Shape;131;p19"/>
          <p:cNvCxnSpPr>
            <a:stCxn id="127" idx="2"/>
            <a:endCxn id="126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6" idx="2"/>
            <a:endCxn id="128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8" idx="3"/>
            <a:endCxn id="129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29" idx="3"/>
            <a:endCxn id="130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7" name="Google Shape;137;p19"/>
          <p:cNvCxnSpPr>
            <a:stCxn id="136" idx="3"/>
            <a:endCxn id="127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1" name="Google Shape;141;p19"/>
          <p:cNvCxnSpPr>
            <a:stCxn id="142" idx="2"/>
            <a:endCxn id="138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38" idx="2"/>
            <a:endCxn id="139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39" idx="3"/>
            <a:endCxn id="140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40" idx="3"/>
            <a:endCxn id="146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19"/>
          <p:cNvCxnSpPr>
            <a:stCxn id="149" idx="2"/>
            <a:endCxn id="148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2" name="Google Shape;152;p19"/>
          <p:cNvCxnSpPr>
            <a:stCxn id="146" idx="3"/>
            <a:endCxn id="151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