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ce23324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ce23324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ce23324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ce23324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28100c55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28100c55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472d658a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472d658a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28100c55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28100c55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fd29f2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fd29f2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28100c55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28100c55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28100c55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28100c55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6fd29f2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6fd29f2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6f8ecee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6f8ecee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6fd29f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6fd29f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ce2332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ce2332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ce23324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ce23324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5200"/>
              <a:buFont typeface="Open Sans"/>
              <a:buNone/>
              <a:defRPr b="1" sz="52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Font typeface="Open Sans"/>
              <a:buNone/>
              <a:defRPr b="1" sz="28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kobashikawa/express-personas" TargetMode="External"/><Relationship Id="rId4" Type="http://schemas.openxmlformats.org/officeDocument/2006/relationships/hyperlink" Target="https://expressjs.com/es/" TargetMode="External"/><Relationship Id="rId5" Type="http://schemas.openxmlformats.org/officeDocument/2006/relationships/hyperlink" Target="https://getbootstrap.com/" TargetMode="External"/><Relationship Id="rId6" Type="http://schemas.openxmlformats.org/officeDocument/2006/relationships/hyperlink" Target="https://vuejs.org/" TargetMode="External"/><Relationship Id="rId7" Type="http://schemas.openxmlformats.org/officeDocument/2006/relationships/hyperlink" Target="https://axios-http.com/" TargetMode="External"/><Relationship Id="rId8" Type="http://schemas.openxmlformats.org/officeDocument/2006/relationships/hyperlink" Target="https://render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Desarrollo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Curso rápido para hacer aplicaciones web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3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/>
              <a:t>Sesión 8:</a:t>
            </a:r>
            <a:br>
              <a:rPr i="1" lang="es-419"/>
            </a:br>
            <a:r>
              <a:rPr b="1" i="1" lang="es-419"/>
              <a:t>Express API REST, Vue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143425" y="2070075"/>
            <a:ext cx="2154600" cy="25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string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143425" y="2528750"/>
            <a:ext cx="2154600" cy="89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body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PUT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?id=123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{ "nombre": "Alicia" }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4143425" y="2070075"/>
            <a:ext cx="2154600" cy="25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string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11700" y="38613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?id=123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de Referencia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https://github.com/akobashikawa/express-personas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Ejemplo de API REST usando ExpressJS.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https://expressjs.com/es/</a:t>
            </a:r>
            <a:r>
              <a:rPr lang="es-419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ExpressJS Framework: javascript para el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https://getbootstrap.com/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Bootstrap: estilos para el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6"/>
              </a:rPr>
              <a:t>https://vuejs.org/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VueJS: javascript para el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7"/>
              </a:rPr>
              <a:t>https://axios-http.com/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Axios: para las solicitudes del frontend al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8"/>
              </a:rPr>
              <a:t>https://render.com/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alojar web services en la nube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Antonio Kobashikawa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</a:rPr>
              <a:t>akobashikawa@gmail.com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Git: Ramas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-15425" y="4273200"/>
            <a:ext cx="9144000" cy="8703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ZONA DE TRABAJO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-15425" y="2946551"/>
            <a:ext cx="9144000" cy="696000"/>
          </a:xfrm>
          <a:prstGeom prst="rect">
            <a:avLst/>
          </a:prstGeom>
          <a:solidFill>
            <a:srgbClr val="00FF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0"/>
            <a:ext cx="9144000" cy="870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REMOTE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87030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origin nombre_rama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-15425" y="3642650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checkout -b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nombre_rama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500900"/>
            <a:ext cx="9144000" cy="870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b="1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0" y="2315938"/>
            <a:ext cx="9144000" cy="63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</a:t>
            </a:r>
            <a:r>
              <a:rPr b="1" lang="es-419" sz="24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commit </a:t>
            </a:r>
            <a:r>
              <a:rPr b="1" lang="es-419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-m "Mensaje"</a:t>
            </a:r>
            <a:endParaRPr b="1"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5900" y="954825"/>
            <a:ext cx="810600" cy="4039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496675" y="3761575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496675" y="24236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496675" y="954813"/>
            <a:ext cx="392700" cy="39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6425" y="382350"/>
            <a:ext cx="1132800" cy="3771900"/>
          </a:xfrm>
          <a:prstGeom prst="bentUpArrow">
            <a:avLst>
              <a:gd fmla="val 35092" name="adj1"/>
              <a:gd fmla="val 33784" name="adj2"/>
              <a:gd fmla="val 40572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4103160" y="10668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445680" y="10748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565590" y="10748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5" name="Google Shape;85;p16"/>
          <p:cNvCxnSpPr>
            <a:stCxn id="86" idx="2"/>
            <a:endCxn id="82" idx="5"/>
          </p:cNvCxnSpPr>
          <p:nvPr/>
        </p:nvCxnSpPr>
        <p:spPr>
          <a:xfrm>
            <a:off x="3551423" y="13678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2" idx="2"/>
            <a:endCxn id="83" idx="1"/>
          </p:cNvCxnSpPr>
          <p:nvPr/>
        </p:nvCxnSpPr>
        <p:spPr>
          <a:xfrm>
            <a:off x="4970198" y="136787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3" idx="3"/>
            <a:endCxn id="84" idx="1"/>
          </p:cNvCxnSpPr>
          <p:nvPr/>
        </p:nvCxnSpPr>
        <p:spPr>
          <a:xfrm>
            <a:off x="6165380" y="137592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29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Crear nueva rama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326825" y="1082925"/>
            <a:ext cx="13770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checkout -b nombre_rama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7945675" y="10668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2" name="Google Shape;92;p16"/>
          <p:cNvCxnSpPr>
            <a:stCxn id="93" idx="3"/>
            <a:endCxn id="91" idx="1"/>
          </p:cNvCxnSpPr>
          <p:nvPr/>
        </p:nvCxnSpPr>
        <p:spPr>
          <a:xfrm>
            <a:off x="7507975" y="13678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/>
          <p:nvPr/>
        </p:nvSpPr>
        <p:spPr>
          <a:xfrm>
            <a:off x="4103160" y="2514625"/>
            <a:ext cx="942300" cy="60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Editar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445680" y="2522675"/>
            <a:ext cx="719700" cy="60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add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565590" y="252267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commit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" name="Google Shape;97;p16"/>
          <p:cNvCxnSpPr>
            <a:endCxn id="94" idx="5"/>
          </p:cNvCxnSpPr>
          <p:nvPr/>
        </p:nvCxnSpPr>
        <p:spPr>
          <a:xfrm>
            <a:off x="3551423" y="2815675"/>
            <a:ext cx="62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4" idx="2"/>
            <a:endCxn id="95" idx="1"/>
          </p:cNvCxnSpPr>
          <p:nvPr/>
        </p:nvCxnSpPr>
        <p:spPr>
          <a:xfrm>
            <a:off x="4970198" y="2815675"/>
            <a:ext cx="4755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5" idx="3"/>
            <a:endCxn id="96" idx="1"/>
          </p:cNvCxnSpPr>
          <p:nvPr/>
        </p:nvCxnSpPr>
        <p:spPr>
          <a:xfrm>
            <a:off x="6165380" y="2823725"/>
            <a:ext cx="4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1480725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-419" sz="244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Cambiar a otra rama</a:t>
            </a:r>
            <a:endParaRPr i="1" sz="244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560600" y="2530725"/>
            <a:ext cx="1143300" cy="602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checkout nombre_rama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7945675" y="2514625"/>
            <a:ext cx="942300" cy="602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git push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3" name="Google Shape;103;p16"/>
          <p:cNvCxnSpPr>
            <a:endCxn id="102" idx="1"/>
          </p:cNvCxnSpPr>
          <p:nvPr/>
        </p:nvCxnSpPr>
        <p:spPr>
          <a:xfrm>
            <a:off x="7507975" y="2815675"/>
            <a:ext cx="43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209400" y="209400"/>
            <a:ext cx="8600100" cy="2002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6" name="Google Shape;116;p17"/>
          <p:cNvCxnSpPr>
            <a:stCxn id="110" idx="1"/>
            <a:endCxn id="111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11" idx="1"/>
            <a:endCxn id="112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13" idx="3"/>
            <a:endCxn id="114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14" idx="3"/>
            <a:endCxn id="120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API REST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FRONTEND: SPA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Monolito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un mismo servidor sirve el frontend y el backend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5" name="Google Shape;125;p17"/>
          <p:cNvCxnSpPr>
            <a:stCxn id="124" idx="3"/>
            <a:endCxn id="115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12" idx="2"/>
            <a:endCxn id="115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01450" y="209400"/>
            <a:ext cx="4013100" cy="2002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796625" y="209400"/>
            <a:ext cx="4013100" cy="2002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703350" y="2938175"/>
            <a:ext cx="1714500" cy="112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721950" y="1060100"/>
            <a:ext cx="863784" cy="62823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6151400" y="991263"/>
            <a:ext cx="1204200" cy="765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SERVICIO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921275" y="991275"/>
            <a:ext cx="863700" cy="765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58275" y="1060113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713117" y="991275"/>
            <a:ext cx="1204200" cy="765900"/>
          </a:xfrm>
          <a:prstGeom prst="rec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BUILD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912750" y="3062525"/>
            <a:ext cx="1295700" cy="876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NAVEGADOR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0" name="Google Shape;140;p18"/>
          <p:cNvCxnSpPr>
            <a:stCxn id="134" idx="1"/>
            <a:endCxn id="135" idx="3"/>
          </p:cNvCxnSpPr>
          <p:nvPr/>
        </p:nvCxnSpPr>
        <p:spPr>
          <a:xfrm rot="10800000">
            <a:off x="7355650" y="1374218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5" idx="1"/>
            <a:endCxn id="136" idx="6"/>
          </p:cNvCxnSpPr>
          <p:nvPr/>
        </p:nvCxnSpPr>
        <p:spPr>
          <a:xfrm rot="10800000">
            <a:off x="5785100" y="1374213"/>
            <a:ext cx="36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stCxn id="137" idx="3"/>
            <a:endCxn id="138" idx="1"/>
          </p:cNvCxnSpPr>
          <p:nvPr/>
        </p:nvCxnSpPr>
        <p:spPr>
          <a:xfrm>
            <a:off x="1422059" y="1374231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38" idx="3"/>
            <a:endCxn id="144" idx="2"/>
          </p:cNvCxnSpPr>
          <p:nvPr/>
        </p:nvCxnSpPr>
        <p:spPr>
          <a:xfrm>
            <a:off x="2917317" y="13742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>
            <a:off x="4683150" y="366450"/>
            <a:ext cx="39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BACKEND: API REST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58275" y="366450"/>
            <a:ext cx="3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swald"/>
                <a:ea typeface="Oswald"/>
                <a:cs typeface="Oswald"/>
                <a:sym typeface="Oswald"/>
              </a:rPr>
              <a:t>FRONTEND: SPA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SPA - API REST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 el navegador muestra HTML proveniente del frontend, que consume data proveniente del backend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3171688" y="1060088"/>
            <a:ext cx="863784" cy="628236"/>
          </a:xfrm>
          <a:prstGeom prst="flowChartMultidocument">
            <a:avLst/>
          </a:prstGeom>
          <a:solidFill>
            <a:srgbClr val="00FF00">
              <a:alpha val="237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swald"/>
                <a:ea typeface="Oswald"/>
                <a:cs typeface="Oswald"/>
                <a:sym typeface="Oswald"/>
              </a:rPr>
              <a:t>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9" name="Google Shape;149;p18"/>
          <p:cNvCxnSpPr>
            <a:stCxn id="148" idx="3"/>
            <a:endCxn id="139" idx="1"/>
          </p:cNvCxnSpPr>
          <p:nvPr/>
        </p:nvCxnSpPr>
        <p:spPr>
          <a:xfrm flipH="1">
            <a:off x="3912772" y="1374206"/>
            <a:ext cx="122700" cy="2126700"/>
          </a:xfrm>
          <a:prstGeom prst="curvedConnector5">
            <a:avLst>
              <a:gd fmla="val -194071" name="adj1"/>
              <a:gd fmla="val 47048" name="adj2"/>
              <a:gd fmla="val 29408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36" idx="2"/>
            <a:endCxn id="139" idx="3"/>
          </p:cNvCxnSpPr>
          <p:nvPr/>
        </p:nvCxnSpPr>
        <p:spPr>
          <a:xfrm>
            <a:off x="4921275" y="1374225"/>
            <a:ext cx="287100" cy="2126700"/>
          </a:xfrm>
          <a:prstGeom prst="curvedConnector5">
            <a:avLst>
              <a:gd fmla="val -82941" name="adj1"/>
              <a:gd fmla="val 48696" name="adj2"/>
              <a:gd fmla="val 182968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</a:t>
            </a:r>
            <a:r>
              <a:rPr lang="es-419"/>
              <a:t>: API REST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GET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?id=123&amp;x=1&amp;y=2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143425" y="2070075"/>
            <a:ext cx="2154600" cy="25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query string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4273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{ 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"nombre": "Ana", "x":1, "y":2 </a:t>
            </a:r>
            <a:r>
              <a:rPr b="1" lang="es-419" sz="24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1" sz="24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633100" y="2006700"/>
            <a:ext cx="3855000" cy="3909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2806625" y="2070075"/>
            <a:ext cx="1336800" cy="25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4143425" y="2528750"/>
            <a:ext cx="2154600" cy="89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body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11700" y="3892200"/>
            <a:ext cx="84978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24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POST</a:t>
            </a:r>
            <a:r>
              <a:rPr b="1" lang="es-419" sz="2400">
                <a:latin typeface="Open Sans"/>
                <a:ea typeface="Open Sans"/>
                <a:cs typeface="Open Sans"/>
                <a:sym typeface="Open Sans"/>
              </a:rPr>
              <a:t>: http://myserver.com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