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28100c55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28100c55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28100c55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28100c55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28100c55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28100c55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28100c55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28100c55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28100c55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28100c55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28100c55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28100c55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28100c55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28100c55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e1956d3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e1956d3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e1956d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e1956d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e1956d3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e1956d3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3) </a:t>
            </a:r>
            <a:r>
              <a:rPr i="1" lang="es-419"/>
              <a:t>Bootstrap, Git, Node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0"/>
            <a:ext cx="5895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viene con </a:t>
            </a: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Credential Manager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para facilitar la autenticación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ssh-keygen </a:t>
            </a:r>
            <a:r>
              <a:rPr lang="es-419" sz="2440">
                <a:solidFill>
                  <a:srgbClr val="38761D"/>
                </a:solidFill>
              </a:rPr>
              <a:t>-t rsa -b 4096 -C</a:t>
            </a:r>
            <a:r>
              <a:rPr lang="es-419" sz="2440"/>
              <a:t> </a:t>
            </a:r>
            <a:r>
              <a:rPr lang="es-419" sz="2440">
                <a:solidFill>
                  <a:srgbClr val="FF00FF"/>
                </a:solidFill>
              </a:rPr>
              <a:t>"email@example.com"</a:t>
            </a:r>
            <a:endParaRPr sz="2440">
              <a:solidFill>
                <a:srgbClr val="FF00FF"/>
              </a:solidFill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crear credenciasles SSH</a:t>
            </a:r>
            <a:b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(en bash)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459588" y="3402025"/>
            <a:ext cx="2224800" cy="1164900"/>
          </a:xfrm>
          <a:prstGeom prst="ellipse">
            <a:avLst/>
          </a:prstGeom>
          <a:solidFill>
            <a:srgbClr val="00FF00">
              <a:alpha val="23720"/>
            </a:srgbClr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113888" y="3526375"/>
            <a:ext cx="916200" cy="9162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113888" y="29926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65613" y="32253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Oswald"/>
                <a:ea typeface="Oswald"/>
                <a:cs typeface="Oswald"/>
                <a:sym typeface="Oswald"/>
              </a:rPr>
              <a:t>id_rsa</a:t>
            </a:r>
            <a:br>
              <a:rPr lang="es-419"/>
            </a:br>
            <a:br>
              <a:rPr lang="es-419"/>
            </a:br>
            <a:r>
              <a:rPr lang="es-419"/>
              <a:t>La llave privada no se comparte y permanece con nosotros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153563" y="31861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br>
              <a:rPr lang="es-419"/>
            </a:br>
            <a:br>
              <a:rPr lang="es-419"/>
            </a:br>
            <a:r>
              <a:rPr lang="es-419"/>
              <a:t>La llave pública se comparte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Consola de Comandos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67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la consola de comandos usual en Linux, y Git en Windows.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Acceso a </a:t>
            </a:r>
            <a:r>
              <a:rPr b="1" lang="es-419"/>
              <a:t>bash</a:t>
            </a:r>
            <a:r>
              <a:rPr lang="es-419"/>
              <a:t>:</a:t>
            </a:r>
            <a:endParaRPr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Explorador de archivos, click derecho en el directorio, </a:t>
            </a:r>
            <a:r>
              <a:rPr i="1" lang="es-419" sz="1606"/>
              <a:t>Git Bash Here</a:t>
            </a:r>
            <a:endParaRPr i="1" sz="1606"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Visual Studio Code, Terminal, Bash</a:t>
            </a:r>
            <a:endParaRPr sz="160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174" y="0"/>
            <a:ext cx="1646825" cy="18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449" y="0"/>
            <a:ext cx="573725" cy="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ls         -a              c/Users/mi-directorio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9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9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la consola de comandos básica de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cmd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Win + R, cmd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Explorador de archivos, url de ubicación, cmd, ENTER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00" y="0"/>
            <a:ext cx="1923900" cy="19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75" y="0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dir       /a              C:\Users\mi-directorio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1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31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5" name="Google Shape;285;p35"/>
          <p:cNvCxnSpPr>
            <a:stCxn id="282" idx="3"/>
            <a:endCxn id="281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5"/>
          <p:cNvCxnSpPr>
            <a:stCxn id="281" idx="3"/>
            <a:endCxn id="283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5"/>
          <p:cNvCxnSpPr>
            <a:stCxn id="283" idx="2"/>
            <a:endCxn id="284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comando de consola para ejecutar archivos 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node </a:t>
            </a:r>
            <a:r>
              <a:rPr lang="es-419" sz="2440">
                <a:solidFill>
                  <a:srgbClr val="38761D"/>
                </a:solidFill>
              </a:rPr>
              <a:t>hola-mundo.js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npm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manejador de paquetes para node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npm </a:t>
            </a:r>
            <a:r>
              <a:rPr lang="es-419" sz="2440">
                <a:solidFill>
                  <a:srgbClr val="38761D"/>
                </a:solidFill>
              </a:rPr>
              <a:t>install </a:t>
            </a:r>
            <a:r>
              <a:rPr lang="es-419" sz="2440">
                <a:solidFill>
                  <a:srgbClr val="38761D"/>
                </a:solidFill>
              </a:rPr>
              <a:t>--</a:t>
            </a:r>
            <a:r>
              <a:rPr lang="es-419" sz="2440">
                <a:solidFill>
                  <a:srgbClr val="38761D"/>
                </a:solidFill>
              </a:rPr>
              <a:t>save </a:t>
            </a:r>
            <a:r>
              <a:rPr lang="es-419" sz="2440">
                <a:solidFill>
                  <a:srgbClr val="9900FF"/>
                </a:solidFill>
              </a:rPr>
              <a:t>express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i="1" lang="es-419" sz="2500"/>
              <a:t>PM2 </a:t>
            </a:r>
            <a:r>
              <a:rPr i="1" lang="es-419" sz="2500"/>
              <a:t>permite instalar un servicio que ejecute node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i="1" lang="es-419" sz="2500"/>
              <a:t>node-windows </a:t>
            </a:r>
            <a:r>
              <a:rPr i="1" lang="es-419" sz="2500"/>
              <a:t>permite instalar un servicio que ejecute node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Windows</a:t>
            </a:r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9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20"/>
          <p:cNvCxnSpPr>
            <a:stCxn id="125" idx="2"/>
            <a:endCxn id="124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4" idx="2"/>
            <a:endCxn id="123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3" idx="3"/>
            <a:endCxn id="126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7" idx="3"/>
            <a:endCxn id="128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20"/>
          <p:cNvCxnSpPr>
            <a:stCxn id="136" idx="2"/>
            <a:endCxn id="135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5" idx="2"/>
            <a:endCxn id="137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7" idx="3"/>
            <a:endCxn id="138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8" idx="3"/>
            <a:endCxn id="139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p20"/>
          <p:cNvCxnSpPr>
            <a:stCxn id="145" idx="3"/>
            <a:endCxn id="136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20"/>
          <p:cNvCxnSpPr>
            <a:stCxn id="151" idx="2"/>
            <a:endCxn id="147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2"/>
            <a:endCxn id="148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48" idx="3"/>
            <a:endCxn id="149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49" idx="3"/>
            <a:endCxn id="155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9" name="Google Shape;159;p20"/>
          <p:cNvCxnSpPr>
            <a:stCxn id="158" idx="2"/>
            <a:endCxn id="157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20"/>
          <p:cNvCxnSpPr>
            <a:stCxn id="155" idx="3"/>
            <a:endCxn id="160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