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18b585e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18b585e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8b585e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18b585e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18b585e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18b585e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8b585e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8b585e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kobashikawa.github.io/curso-elementos-desarrollo-web/" TargetMode="External"/><Relationship Id="rId4" Type="http://schemas.openxmlformats.org/officeDocument/2006/relationships/hyperlink" Target="https://github.com/akobashikawa/angular-personas" TargetMode="External"/><Relationship Id="rId5" Type="http://schemas.openxmlformats.org/officeDocument/2006/relationships/hyperlink" Target="https://angular.io/" TargetMode="External"/><Relationship Id="rId6" Type="http://schemas.openxmlformats.org/officeDocument/2006/relationships/hyperlink" Target="https://fireship.io/lessons/sharing-data-between-angular-components-four-methods/" TargetMode="External"/><Relationship Id="rId7" Type="http://schemas.openxmlformats.org/officeDocument/2006/relationships/hyperlink" Target="https://www.baeldung.com/spring-co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12:</a:t>
            </a:r>
            <a:br>
              <a:rPr i="1" lang="es-419"/>
            </a:br>
            <a:r>
              <a:rPr b="1" i="1" lang="es-419"/>
              <a:t>Angular para Frontend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AA84F"/>
                </a:solidFill>
              </a:rPr>
              <a:t>npm </a:t>
            </a:r>
            <a:r>
              <a:rPr lang="es-419">
                <a:solidFill>
                  <a:srgbClr val="A64D79"/>
                </a:solidFill>
              </a:rPr>
              <a:t>install </a:t>
            </a:r>
            <a:r>
              <a:rPr lang="es-419"/>
              <a:t>-g @angular/cli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12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0000"/>
                </a:solidFill>
              </a:rPr>
              <a:t>ng </a:t>
            </a:r>
            <a:r>
              <a:rPr lang="es-419">
                <a:solidFill>
                  <a:srgbClr val="A64D79"/>
                </a:solidFill>
              </a:rPr>
              <a:t>version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0000"/>
                </a:solidFill>
              </a:rPr>
              <a:t>ng </a:t>
            </a:r>
            <a:r>
              <a:rPr lang="es-419">
                <a:solidFill>
                  <a:srgbClr val="A64D79"/>
                </a:solidFill>
              </a:rPr>
              <a:t>new </a:t>
            </a:r>
            <a:r>
              <a:rPr lang="es-419"/>
              <a:t>nombre-proyecto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solidFill>
                  <a:srgbClr val="CC0000"/>
                </a:solidFill>
              </a:rPr>
              <a:t>ng </a:t>
            </a:r>
            <a:r>
              <a:rPr lang="es-419" sz="2840">
                <a:solidFill>
                  <a:srgbClr val="A64D79"/>
                </a:solidFill>
              </a:rPr>
              <a:t>generate component </a:t>
            </a:r>
            <a:r>
              <a:rPr lang="es-419" sz="2840"/>
              <a:t>nombre-componente</a:t>
            </a:r>
            <a:endParaRPr sz="2840"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89050"/>
            <a:ext cx="8520600" cy="1673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solidFill>
                  <a:srgbClr val="CC0000"/>
                </a:solidFill>
              </a:rPr>
              <a:t>nombre-componente.component.ts</a:t>
            </a:r>
            <a:endParaRPr sz="2840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solidFill>
                  <a:srgbClr val="38761D"/>
                </a:solidFill>
              </a:rPr>
              <a:t>nombre-componente.component.html</a:t>
            </a:r>
            <a:endParaRPr sz="284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solidFill>
                  <a:srgbClr val="45818E"/>
                </a:solidFill>
              </a:rPr>
              <a:t>nombre-componente.component.css</a:t>
            </a:r>
            <a:endParaRPr sz="284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solidFill>
                  <a:srgbClr val="CC0000"/>
                </a:solidFill>
              </a:rPr>
              <a:t>ng </a:t>
            </a:r>
            <a:r>
              <a:rPr lang="es-419" sz="2840">
                <a:solidFill>
                  <a:srgbClr val="A64D79"/>
                </a:solidFill>
              </a:rPr>
              <a:t>generate service </a:t>
            </a:r>
            <a:r>
              <a:rPr lang="es-419" sz="2840"/>
              <a:t>nombre-service</a:t>
            </a:r>
            <a:endParaRPr sz="2840"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989050"/>
            <a:ext cx="8520600" cy="1673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840">
                <a:solidFill>
                  <a:srgbClr val="CC0000"/>
                </a:solidFill>
              </a:rPr>
              <a:t>nombre-service</a:t>
            </a:r>
            <a:r>
              <a:rPr lang="es-419" sz="2840">
                <a:solidFill>
                  <a:srgbClr val="CC0000"/>
                </a:solidFill>
              </a:rPr>
              <a:t>.service.ts</a:t>
            </a:r>
            <a:endParaRPr sz="284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https://akobashikawa.github.io/curso-elementos-desarrollo-web/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Site para el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https://github.com/akobashikawa/angular-personas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Casos de ejemplo usando 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https://angular.io/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Angular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https://fireship.io/lessons/sharing-data-between-angular-components-four-methods/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Sharing Data between Angular Components - Four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https://www.baeldung.com/spring-cors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CORS con Spring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