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Oswald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fd29f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fd29f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d1f13a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d1f13a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ce2332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ce2332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ce23324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ce23324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ce23324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ce23324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ce23324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ce23324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kobashikawa.github.io/curso-elementos-desarrollo-web/" TargetMode="External"/><Relationship Id="rId4" Type="http://schemas.openxmlformats.org/officeDocument/2006/relationships/hyperlink" Target="https://github.com/akobashikawa/springboot-personas" TargetMode="External"/><Relationship Id="rId5" Type="http://schemas.openxmlformats.org/officeDocument/2006/relationships/hyperlink" Target="https://start.spring.io/" TargetMode="External"/><Relationship Id="rId6" Type="http://schemas.openxmlformats.org/officeDocument/2006/relationships/hyperlink" Target="https://www.baeldung.com/spring-c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10:</a:t>
            </a:r>
            <a:br>
              <a:rPr i="1" lang="es-419"/>
            </a:br>
            <a:r>
              <a:rPr b="1" i="1" lang="es-419"/>
              <a:t>API REST con Spring Boot</a:t>
            </a:r>
            <a:r>
              <a:rPr b="1" i="1" lang="es-419"/>
              <a:t>, Vue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 Boot</a:t>
            </a:r>
            <a:r>
              <a:rPr lang="es-419"/>
              <a:t>: API REST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arquitectura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app para spring boot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368050" y="1968188"/>
            <a:ext cx="1160400" cy="62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STATIC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326650" y="1968188"/>
            <a:ext cx="1160400" cy="621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971150" y="1968188"/>
            <a:ext cx="1160400" cy="621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ROUTES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615650" y="1968188"/>
            <a:ext cx="1160400" cy="621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1" name="Google Shape;71;p15"/>
          <p:cNvCxnSpPr>
            <a:stCxn id="70" idx="1"/>
            <a:endCxn id="69" idx="3"/>
          </p:cNvCxnSpPr>
          <p:nvPr/>
        </p:nvCxnSpPr>
        <p:spPr>
          <a:xfrm rot="10800000">
            <a:off x="6131450" y="2279138"/>
            <a:ext cx="48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9" idx="1"/>
            <a:endCxn id="68" idx="3"/>
          </p:cNvCxnSpPr>
          <p:nvPr/>
        </p:nvCxnSpPr>
        <p:spPr>
          <a:xfrm rot="10800000">
            <a:off x="4486950" y="2279138"/>
            <a:ext cx="48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1"/>
            <a:endCxn id="67" idx="3"/>
          </p:cNvCxnSpPr>
          <p:nvPr/>
        </p:nvCxnSpPr>
        <p:spPr>
          <a:xfrm rot="10800000">
            <a:off x="2528350" y="2279138"/>
            <a:ext cx="79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1367950" y="1334213"/>
            <a:ext cx="11604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326650" y="1334213"/>
            <a:ext cx="44493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711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Controladores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6156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Modelos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680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Vistas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GET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?id=123&amp;x=1&amp;y=2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143425" y="2070075"/>
            <a:ext cx="2154600" cy="25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string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{ 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"nombre": "Ana", "x":1, "y":2 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143425" y="2528750"/>
            <a:ext cx="2154600" cy="89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body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3892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POST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143425" y="2070075"/>
            <a:ext cx="2154600" cy="25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string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143425" y="2528750"/>
            <a:ext cx="2154600" cy="89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body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PUT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?id=123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{ "nombre": "Alicia" }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143425" y="2070075"/>
            <a:ext cx="2154600" cy="25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string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?id=123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https://akobashikawa.github.io/curso-elementos-desarrollo-web/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Site para el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https://github.com/akobashikawa/springboot-personas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Ejemplo de API REST usando Spring Boot.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https://start.spring.io/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Spring Boot Initializr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https://www.baeldung.com/spring-cors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CORS con Spring Boot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