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22" Type="http://schemas.openxmlformats.org/officeDocument/2006/relationships/font" Target="fonts/Oswald-regular.fntdata"/><Relationship Id="rId21" Type="http://schemas.openxmlformats.org/officeDocument/2006/relationships/font" Target="fonts/RobotoCondensed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Condensed-bold.fntdata"/><Relationship Id="rId18" Type="http://schemas.openxmlformats.org/officeDocument/2006/relationships/font" Target="fonts/Roboto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fd29f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fd29f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d1f13a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d1f13a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ce23324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ce23324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65b3ed11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65b3ed11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kobashikawa.github.io/curso-elementos-desarrollo-web/" TargetMode="External"/><Relationship Id="rId4" Type="http://schemas.openxmlformats.org/officeDocument/2006/relationships/hyperlink" Target="https://github.com/akobashikawa/springboot-personas" TargetMode="External"/><Relationship Id="rId5" Type="http://schemas.openxmlformats.org/officeDocument/2006/relationships/hyperlink" Target="https://start.spring.io/" TargetMode="External"/><Relationship Id="rId6" Type="http://schemas.openxmlformats.org/officeDocument/2006/relationships/hyperlink" Target="https://www.baeldung.com/spring-co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11:</a:t>
            </a:r>
            <a:br>
              <a:rPr i="1" lang="es-419"/>
            </a:br>
            <a:r>
              <a:rPr b="1" i="1" lang="es-419"/>
              <a:t>API REST con Spring Boot</a:t>
            </a:r>
            <a:r>
              <a:rPr b="1" i="1" lang="es-419"/>
              <a:t>, Vue</a:t>
            </a:r>
            <a:endParaRPr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 Boot</a:t>
            </a:r>
            <a:r>
              <a:rPr lang="es-419"/>
              <a:t>: API REST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de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arquitectura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de app para spring boot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368050" y="1968188"/>
            <a:ext cx="1160400" cy="62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STATIC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326650" y="1968188"/>
            <a:ext cx="1160400" cy="621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971150" y="1968188"/>
            <a:ext cx="1160400" cy="62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ROUTES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615650" y="1968188"/>
            <a:ext cx="1160400" cy="62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1" name="Google Shape;71;p15"/>
          <p:cNvCxnSpPr>
            <a:stCxn id="70" idx="1"/>
            <a:endCxn id="69" idx="3"/>
          </p:cNvCxnSpPr>
          <p:nvPr/>
        </p:nvCxnSpPr>
        <p:spPr>
          <a:xfrm rot="10800000">
            <a:off x="6131450" y="2279138"/>
            <a:ext cx="48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9" idx="1"/>
            <a:endCxn id="68" idx="3"/>
          </p:cNvCxnSpPr>
          <p:nvPr/>
        </p:nvCxnSpPr>
        <p:spPr>
          <a:xfrm rot="10800000">
            <a:off x="4486950" y="2279138"/>
            <a:ext cx="48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8" idx="1"/>
            <a:endCxn id="67" idx="3"/>
          </p:cNvCxnSpPr>
          <p:nvPr/>
        </p:nvCxnSpPr>
        <p:spPr>
          <a:xfrm rot="10800000">
            <a:off x="2528350" y="2279138"/>
            <a:ext cx="79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1367950" y="1334213"/>
            <a:ext cx="11604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326650" y="1334213"/>
            <a:ext cx="44493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BACKEND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711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Controladores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6156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Modelos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680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Vistas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Los Services contienen la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Lógica del Negocio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368050" y="1968188"/>
            <a:ext cx="1160400" cy="62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STATIC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326650" y="1968188"/>
            <a:ext cx="1160400" cy="621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Personas</a:t>
            </a:r>
            <a:br>
              <a:rPr lang="es-419">
                <a:latin typeface="Oswald"/>
                <a:ea typeface="Oswald"/>
                <a:cs typeface="Oswald"/>
                <a:sym typeface="Oswald"/>
              </a:rPr>
            </a:br>
            <a:r>
              <a:rPr lang="es-419">
                <a:latin typeface="Oswald"/>
                <a:ea typeface="Oswald"/>
                <a:cs typeface="Oswald"/>
                <a:sym typeface="Oswald"/>
              </a:rPr>
              <a:t>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971150" y="1968188"/>
            <a:ext cx="1160400" cy="62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Persona</a:t>
            </a:r>
            <a:br>
              <a:rPr lang="es-419">
                <a:latin typeface="Oswald"/>
                <a:ea typeface="Oswald"/>
                <a:cs typeface="Oswald"/>
                <a:sym typeface="Oswald"/>
              </a:rPr>
            </a:br>
            <a:r>
              <a:rPr lang="es-419">
                <a:latin typeface="Oswald"/>
                <a:ea typeface="Oswald"/>
                <a:cs typeface="Oswald"/>
                <a:sym typeface="Oswald"/>
              </a:rPr>
              <a:t>Cotroller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615650" y="1968188"/>
            <a:ext cx="1160400" cy="62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Persona</a:t>
            </a:r>
            <a:br>
              <a:rPr lang="es-419">
                <a:latin typeface="Oswald"/>
                <a:ea typeface="Oswald"/>
                <a:cs typeface="Oswald"/>
                <a:sym typeface="Oswald"/>
              </a:rPr>
            </a:br>
            <a:r>
              <a:rPr lang="es-419">
                <a:latin typeface="Oswald"/>
                <a:ea typeface="Oswald"/>
                <a:cs typeface="Oswald"/>
                <a:sym typeface="Oswald"/>
              </a:rPr>
              <a:t>Service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" name="Google Shape;88;p16"/>
          <p:cNvCxnSpPr>
            <a:stCxn id="87" idx="1"/>
            <a:endCxn id="86" idx="3"/>
          </p:cNvCxnSpPr>
          <p:nvPr/>
        </p:nvCxnSpPr>
        <p:spPr>
          <a:xfrm rot="10800000">
            <a:off x="6131450" y="2279138"/>
            <a:ext cx="48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6" idx="1"/>
            <a:endCxn id="85" idx="3"/>
          </p:cNvCxnSpPr>
          <p:nvPr/>
        </p:nvCxnSpPr>
        <p:spPr>
          <a:xfrm rot="10800000">
            <a:off x="4486950" y="2279138"/>
            <a:ext cx="48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5" idx="1"/>
            <a:endCxn id="84" idx="3"/>
          </p:cNvCxnSpPr>
          <p:nvPr/>
        </p:nvCxnSpPr>
        <p:spPr>
          <a:xfrm rot="10800000">
            <a:off x="2528350" y="2279138"/>
            <a:ext cx="79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1367950" y="648413"/>
            <a:ext cx="11604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326650" y="648413"/>
            <a:ext cx="44493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BACKEND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9711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Controladores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6156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Modelos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3680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Vistas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615650" y="1197450"/>
            <a:ext cx="1160400" cy="62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Hola</a:t>
            </a:r>
            <a:br>
              <a:rPr lang="es-419">
                <a:latin typeface="Oswald"/>
                <a:ea typeface="Oswald"/>
                <a:cs typeface="Oswald"/>
                <a:sym typeface="Oswald"/>
              </a:rPr>
            </a:br>
            <a:r>
              <a:rPr lang="es-419">
                <a:latin typeface="Oswald"/>
                <a:ea typeface="Oswald"/>
                <a:cs typeface="Oswald"/>
                <a:sym typeface="Oswald"/>
              </a:rPr>
              <a:t>Service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" name="Google Shape;97;p16"/>
          <p:cNvCxnSpPr>
            <a:stCxn id="96" idx="1"/>
            <a:endCxn id="86" idx="3"/>
          </p:cNvCxnSpPr>
          <p:nvPr/>
        </p:nvCxnSpPr>
        <p:spPr>
          <a:xfrm flipH="1">
            <a:off x="6131450" y="1508400"/>
            <a:ext cx="484200" cy="770700"/>
          </a:xfrm>
          <a:prstGeom prst="curvedConnector3">
            <a:avLst>
              <a:gd fmla="val 4999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1760250" y="669850"/>
            <a:ext cx="5967000" cy="319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409925" y="1280300"/>
            <a:ext cx="2667600" cy="199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Los Controllers son los intermediarios para salir a web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016600" y="1968188"/>
            <a:ext cx="1160400" cy="62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Persona</a:t>
            </a:r>
            <a:br>
              <a:rPr lang="es-419">
                <a:latin typeface="Oswald"/>
                <a:ea typeface="Oswald"/>
                <a:cs typeface="Oswald"/>
                <a:sym typeface="Oswald"/>
              </a:rPr>
            </a:br>
            <a:r>
              <a:rPr lang="es-419">
                <a:latin typeface="Oswald"/>
                <a:ea typeface="Oswald"/>
                <a:cs typeface="Oswald"/>
                <a:sym typeface="Oswald"/>
              </a:rPr>
              <a:t>Cotroller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163525" y="2353563"/>
            <a:ext cx="1160400" cy="62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Persona</a:t>
            </a:r>
            <a:br>
              <a:rPr lang="es-419">
                <a:latin typeface="Oswald"/>
                <a:ea typeface="Oswald"/>
                <a:cs typeface="Oswald"/>
                <a:sym typeface="Oswald"/>
              </a:rPr>
            </a:br>
            <a:r>
              <a:rPr lang="es-419">
                <a:latin typeface="Oswald"/>
                <a:ea typeface="Oswald"/>
                <a:cs typeface="Oswald"/>
                <a:sym typeface="Oswald"/>
              </a:rPr>
              <a:t>Service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163525" y="1582825"/>
            <a:ext cx="1160400" cy="62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Hola</a:t>
            </a:r>
            <a:br>
              <a:rPr lang="es-419">
                <a:latin typeface="Oswald"/>
                <a:ea typeface="Oswald"/>
                <a:cs typeface="Oswald"/>
                <a:sym typeface="Oswald"/>
              </a:rPr>
            </a:br>
            <a:r>
              <a:rPr lang="es-419">
                <a:latin typeface="Oswald"/>
                <a:ea typeface="Oswald"/>
                <a:cs typeface="Oswald"/>
                <a:sym typeface="Oswald"/>
              </a:rPr>
              <a:t>Service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177000" y="2087750"/>
            <a:ext cx="550200" cy="382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466400" y="2074150"/>
            <a:ext cx="550200" cy="382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586125" y="2065450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WEB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https://akobashikawa.github.io/curso-elementos-desarrollo-web/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Site para el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https://github.com/akobashikawa/springboot-personas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Ejemplo de API REST usando Spring Boot.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https://start.spring.io/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Spring Boot Initializr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https://www.baeldung.com/spring-cors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CORS con Spring Boot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