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Amatic SC"/>
      <p:regular r:id="rId31"/>
      <p:bold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AmaticSC-bold.fntdata"/><Relationship Id="rId13" Type="http://schemas.openxmlformats.org/officeDocument/2006/relationships/slide" Target="slides/slide8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dcd62a31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dcd62a31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dcd62a31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dcd62a31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98ea8f2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98ea8f2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8c8caf0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8c8caf0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c8caf00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c8caf0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8c8caf0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8c8caf0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c8caf0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c8caf0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8c8caf0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8c8caf0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8c8caf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8c8caf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df2dbac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df2dbac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df2dbac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df2dbac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df2dbac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df2dbac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f2dbac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f2dbac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dcd62a31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dcd62a31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dcd62a31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dcd62a31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dcd62a31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dcd62a31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dcd62a31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dcd62a31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kobashikawa.github.io/curso-elementos-desarrollo-web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15:</a:t>
            </a:r>
            <a:br>
              <a:rPr i="1" lang="es-419"/>
            </a:br>
            <a:r>
              <a:rPr b="1" i="1" lang="es-419"/>
              <a:t>Notas de Personas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" name="Google Shape;186;p22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22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7" name="Google Shape;207;p23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23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REST en Spring Boot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787240" y="28104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28" name="Google Shape;228;p26"/>
          <p:cNvCxnSpPr>
            <a:stCxn id="226" idx="0"/>
            <a:endCxn id="227" idx="2"/>
          </p:cNvCxnSpPr>
          <p:nvPr/>
        </p:nvCxnSpPr>
        <p:spPr>
          <a:xfrm rot="10800000">
            <a:off x="1497490" y="3384775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787240" y="28104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2861877" y="2810463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 IMPLEMENTATION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36" name="Google Shape;236;p27"/>
          <p:cNvCxnSpPr>
            <a:stCxn id="233" idx="0"/>
            <a:endCxn id="234" idx="2"/>
          </p:cNvCxnSpPr>
          <p:nvPr/>
        </p:nvCxnSpPr>
        <p:spPr>
          <a:xfrm rot="10800000">
            <a:off x="1497490" y="3384775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7" name="Google Shape;237;p27"/>
          <p:cNvCxnSpPr>
            <a:stCxn id="235" idx="1"/>
            <a:endCxn id="234" idx="3"/>
          </p:cNvCxnSpPr>
          <p:nvPr/>
        </p:nvCxnSpPr>
        <p:spPr>
          <a:xfrm rot="10800000">
            <a:off x="2207877" y="3097563"/>
            <a:ext cx="65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787240" y="28104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2861877" y="2810463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 IMPLEMENTATION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5" name="Google Shape;245;p28"/>
          <p:cNvCxnSpPr>
            <a:stCxn id="242" idx="0"/>
            <a:endCxn id="243" idx="2"/>
          </p:cNvCxnSpPr>
          <p:nvPr/>
        </p:nvCxnSpPr>
        <p:spPr>
          <a:xfrm rot="10800000">
            <a:off x="1497490" y="3384775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" name="Google Shape;246;p28"/>
          <p:cNvCxnSpPr>
            <a:stCxn id="244" idx="1"/>
            <a:endCxn id="243" idx="3"/>
          </p:cNvCxnSpPr>
          <p:nvPr/>
        </p:nvCxnSpPr>
        <p:spPr>
          <a:xfrm rot="10800000">
            <a:off x="2207877" y="3097563"/>
            <a:ext cx="65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7" name="Google Shape;247;p28"/>
          <p:cNvSpPr/>
          <p:nvPr/>
        </p:nvSpPr>
        <p:spPr>
          <a:xfrm>
            <a:off x="2861877" y="1758850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8" name="Google Shape;248;p28"/>
          <p:cNvCxnSpPr>
            <a:stCxn id="244" idx="0"/>
            <a:endCxn id="247" idx="2"/>
          </p:cNvCxnSpPr>
          <p:nvPr/>
        </p:nvCxnSpPr>
        <p:spPr>
          <a:xfrm rot="10800000">
            <a:off x="3732777" y="2333163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8"/>
          <p:cNvSpPr/>
          <p:nvPr/>
        </p:nvSpPr>
        <p:spPr>
          <a:xfrm>
            <a:off x="3022525" y="70722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ENTITY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50" name="Google Shape;250;p28"/>
          <p:cNvCxnSpPr>
            <a:stCxn id="247" idx="0"/>
            <a:endCxn id="249" idx="2"/>
          </p:cNvCxnSpPr>
          <p:nvPr/>
        </p:nvCxnSpPr>
        <p:spPr>
          <a:xfrm rot="10800000">
            <a:off x="3732777" y="1281550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787240" y="28104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2861877" y="2810463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 IMPLEMENTATION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58" name="Google Shape;258;p29"/>
          <p:cNvCxnSpPr>
            <a:stCxn id="255" idx="0"/>
            <a:endCxn id="256" idx="2"/>
          </p:cNvCxnSpPr>
          <p:nvPr/>
        </p:nvCxnSpPr>
        <p:spPr>
          <a:xfrm rot="10800000">
            <a:off x="1497490" y="3384775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29"/>
          <p:cNvCxnSpPr>
            <a:stCxn id="257" idx="1"/>
            <a:endCxn id="256" idx="3"/>
          </p:cNvCxnSpPr>
          <p:nvPr/>
        </p:nvCxnSpPr>
        <p:spPr>
          <a:xfrm rot="10800000">
            <a:off x="2207877" y="3097563"/>
            <a:ext cx="65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0" name="Google Shape;260;p29"/>
          <p:cNvSpPr/>
          <p:nvPr/>
        </p:nvSpPr>
        <p:spPr>
          <a:xfrm>
            <a:off x="2861877" y="1758850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61" name="Google Shape;261;p29"/>
          <p:cNvCxnSpPr>
            <a:stCxn id="257" idx="0"/>
            <a:endCxn id="260" idx="2"/>
          </p:cNvCxnSpPr>
          <p:nvPr/>
        </p:nvCxnSpPr>
        <p:spPr>
          <a:xfrm rot="10800000">
            <a:off x="3732777" y="2333163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9"/>
          <p:cNvSpPr/>
          <p:nvPr/>
        </p:nvSpPr>
        <p:spPr>
          <a:xfrm>
            <a:off x="3022525" y="70722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ENTITY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63" name="Google Shape;263;p29"/>
          <p:cNvCxnSpPr>
            <a:stCxn id="260" idx="0"/>
            <a:endCxn id="262" idx="2"/>
          </p:cNvCxnSpPr>
          <p:nvPr/>
        </p:nvCxnSpPr>
        <p:spPr>
          <a:xfrm rot="10800000">
            <a:off x="3732777" y="1281550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4" name="Google Shape;264;p29"/>
          <p:cNvSpPr/>
          <p:nvPr/>
        </p:nvSpPr>
        <p:spPr>
          <a:xfrm>
            <a:off x="5358727" y="1758850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IMPLEMENTATION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65" name="Google Shape;265;p29"/>
          <p:cNvCxnSpPr>
            <a:stCxn id="264" idx="1"/>
            <a:endCxn id="260" idx="3"/>
          </p:cNvCxnSpPr>
          <p:nvPr/>
        </p:nvCxnSpPr>
        <p:spPr>
          <a:xfrm rot="10800000">
            <a:off x="4603627" y="2045950"/>
            <a:ext cx="755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/>
          <p:nvPr/>
        </p:nvSpPr>
        <p:spPr>
          <a:xfrm>
            <a:off x="787240" y="38620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CONTROLLER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787240" y="281047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2861877" y="2810463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SERVICE IMPLEMENTATION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73" name="Google Shape;273;p30"/>
          <p:cNvCxnSpPr>
            <a:stCxn id="270" idx="0"/>
            <a:endCxn id="271" idx="2"/>
          </p:cNvCxnSpPr>
          <p:nvPr/>
        </p:nvCxnSpPr>
        <p:spPr>
          <a:xfrm rot="10800000">
            <a:off x="1497490" y="3384775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" name="Google Shape;274;p30"/>
          <p:cNvCxnSpPr>
            <a:stCxn id="272" idx="1"/>
            <a:endCxn id="271" idx="3"/>
          </p:cNvCxnSpPr>
          <p:nvPr/>
        </p:nvCxnSpPr>
        <p:spPr>
          <a:xfrm rot="10800000">
            <a:off x="2207877" y="3097563"/>
            <a:ext cx="65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5" name="Google Shape;275;p30"/>
          <p:cNvSpPr/>
          <p:nvPr/>
        </p:nvSpPr>
        <p:spPr>
          <a:xfrm>
            <a:off x="2861877" y="1758850"/>
            <a:ext cx="17418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(interface)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76" name="Google Shape;276;p30"/>
          <p:cNvCxnSpPr>
            <a:stCxn id="272" idx="0"/>
            <a:endCxn id="275" idx="2"/>
          </p:cNvCxnSpPr>
          <p:nvPr/>
        </p:nvCxnSpPr>
        <p:spPr>
          <a:xfrm rot="10800000">
            <a:off x="3732777" y="2333163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0"/>
          <p:cNvSpPr/>
          <p:nvPr/>
        </p:nvSpPr>
        <p:spPr>
          <a:xfrm>
            <a:off x="5349975" y="17588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JPA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78" name="Google Shape;278;p30"/>
          <p:cNvCxnSpPr>
            <a:stCxn id="275" idx="3"/>
            <a:endCxn id="277" idx="1"/>
          </p:cNvCxnSpPr>
          <p:nvPr/>
        </p:nvCxnSpPr>
        <p:spPr>
          <a:xfrm>
            <a:off x="4603677" y="2045950"/>
            <a:ext cx="74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0"/>
          <p:cNvSpPr/>
          <p:nvPr/>
        </p:nvSpPr>
        <p:spPr>
          <a:xfrm>
            <a:off x="3022525" y="707225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ENTITY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80" name="Google Shape;280;p30"/>
          <p:cNvCxnSpPr>
            <a:stCxn id="275" idx="0"/>
            <a:endCxn id="279" idx="2"/>
          </p:cNvCxnSpPr>
          <p:nvPr/>
        </p:nvCxnSpPr>
        <p:spPr>
          <a:xfrm rot="10800000">
            <a:off x="3732777" y="1281550"/>
            <a:ext cx="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737350" y="1737100"/>
            <a:ext cx="1669200" cy="1669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latin typeface="Comic Sans MS"/>
                <a:ea typeface="Comic Sans MS"/>
                <a:cs typeface="Comic Sans MS"/>
                <a:sym typeface="Comic Sans MS"/>
              </a:rPr>
              <a:t>CORE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https://akobashikawa.github.io/curso-elementos-desarrollo-web/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Site para el curso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571750" y="1387550"/>
            <a:ext cx="4000500" cy="236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737350" y="1737100"/>
            <a:ext cx="1669200" cy="1669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latin typeface="Comic Sans MS"/>
                <a:ea typeface="Comic Sans MS"/>
                <a:cs typeface="Comic Sans MS"/>
                <a:sym typeface="Comic Sans MS"/>
              </a:rPr>
              <a:t>CORE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24400" y="2400150"/>
            <a:ext cx="25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Comic Sans MS"/>
                <a:ea typeface="Comic Sans MS"/>
                <a:cs typeface="Comic Sans MS"/>
                <a:sym typeface="Comic Sans MS"/>
              </a:rPr>
              <a:t>INTERFACE</a:t>
            </a:r>
            <a:br>
              <a:rPr b="1" lang="es-419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s-419">
                <a:latin typeface="Comic Sans MS"/>
                <a:ea typeface="Comic Sans MS"/>
                <a:cs typeface="Comic Sans MS"/>
                <a:sym typeface="Comic Sans MS"/>
              </a:rPr>
              <a:t>MINIMA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7643500" y="2135000"/>
            <a:ext cx="873300" cy="873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688475" y="2302550"/>
            <a:ext cx="838800" cy="538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25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2571750" y="1387550"/>
            <a:ext cx="4000500" cy="23682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737350" y="1737100"/>
            <a:ext cx="1669200" cy="16692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43500" y="2135000"/>
            <a:ext cx="873300" cy="8733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688475" y="2302550"/>
            <a:ext cx="838800" cy="538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861050" y="2178050"/>
            <a:ext cx="787200" cy="7872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495650" y="2237450"/>
            <a:ext cx="668400" cy="6684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" name="Google Shape;102;p18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" name="Google Shape;104;p18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</a:t>
            </a: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3" name="Google Shape;123;p19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5" name="Google Shape;125;p19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4" name="Google Shape;144;p20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20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-14625" y="15470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FRONTEND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590565" y="1547050"/>
            <a:ext cx="14205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CONTROLADOR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15292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539555" y="1547050"/>
            <a:ext cx="9531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SERVICIO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310191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5021145" y="1547050"/>
            <a:ext cx="9207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58350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603269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470335" y="15470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REPOSITORIO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7844280" y="164275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281925" y="1547050"/>
            <a:ext cx="8523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TABLAS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-14625" y="359750"/>
            <a:ext cx="1076700" cy="574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DISEÑO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5" name="Google Shape;165;p21"/>
          <p:cNvSpPr/>
          <p:nvPr/>
        </p:nvSpPr>
        <p:spPr>
          <a:xfrm rot="-5400000">
            <a:off x="350320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4839950" y="359750"/>
            <a:ext cx="12831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Condensed"/>
                <a:ea typeface="Roboto Condensed"/>
                <a:cs typeface="Roboto Condensed"/>
                <a:sym typeface="Roboto Condensed"/>
              </a:rPr>
              <a:t>MODELADO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21"/>
          <p:cNvSpPr/>
          <p:nvPr/>
        </p:nvSpPr>
        <p:spPr>
          <a:xfrm rot="-5400000">
            <a:off x="5308095" y="1049100"/>
            <a:ext cx="346800" cy="38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260625" y="2488025"/>
            <a:ext cx="526200" cy="5262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2325900" y="3259950"/>
            <a:ext cx="44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Frontend Primero</a:t>
            </a:r>
            <a:endParaRPr b="1" sz="21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