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b4f62b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b4f62b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cd62a31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cd62a31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98ea8f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98ea8f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8c8caf0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8c8caf0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c8caf0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c8caf0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8c8caf0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8c8caf0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c8caf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8c8caf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8c8caf0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8c8caf0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8c8caf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8c8caf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kobashikawa.github.io/curso-elementos-desarrollo-web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16:</a:t>
            </a:r>
            <a:br>
              <a:rPr i="1" lang="es-419"/>
            </a:br>
            <a:r>
              <a:rPr b="1" i="1" lang="es-419"/>
              <a:t>Notas Personales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2558750" y="1981700"/>
            <a:ext cx="1469575" cy="590050"/>
          </a:xfrm>
          <a:prstGeom prst="flowChart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Persona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115650" y="1981700"/>
            <a:ext cx="1469575" cy="590050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51" idx="3"/>
            <a:endCxn id="152" idx="1"/>
          </p:cNvCxnSpPr>
          <p:nvPr/>
        </p:nvCxnSpPr>
        <p:spPr>
          <a:xfrm>
            <a:off x="4028325" y="2276725"/>
            <a:ext cx="10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2"/>
          <p:cNvSpPr txBox="1"/>
          <p:nvPr/>
        </p:nvSpPr>
        <p:spPr>
          <a:xfrm>
            <a:off x="4217575" y="1814100"/>
            <a:ext cx="6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1..n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14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4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 en Spring Boot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4" name="Google Shape;94;p17"/>
          <p:cNvCxnSpPr>
            <a:stCxn id="92" idx="0"/>
            <a:endCxn id="93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2" name="Google Shape;102;p18"/>
          <p:cNvCxnSpPr>
            <a:stCxn id="99" idx="0"/>
            <a:endCxn id="100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101" idx="1"/>
            <a:endCxn id="100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1" name="Google Shape;111;p19"/>
          <p:cNvCxnSpPr>
            <a:stCxn id="108" idx="0"/>
            <a:endCxn id="109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9"/>
          <p:cNvCxnSpPr>
            <a:stCxn id="110" idx="1"/>
            <a:endCxn id="109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4" name="Google Shape;114;p19"/>
          <p:cNvCxnSpPr>
            <a:stCxn id="110" idx="0"/>
            <a:endCxn id="113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6" name="Google Shape;116;p19"/>
          <p:cNvCxnSpPr>
            <a:stCxn id="113" idx="0"/>
            <a:endCxn id="115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4" name="Google Shape;124;p20"/>
          <p:cNvCxnSpPr>
            <a:stCxn id="121" idx="0"/>
            <a:endCxn id="122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20"/>
          <p:cNvCxnSpPr>
            <a:stCxn id="123" idx="1"/>
            <a:endCxn id="122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7" name="Google Shape;127;p20"/>
          <p:cNvCxnSpPr>
            <a:stCxn id="123" idx="0"/>
            <a:endCxn id="126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9" name="Google Shape;129;p20"/>
          <p:cNvCxnSpPr>
            <a:stCxn id="126" idx="0"/>
            <a:endCxn id="128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20"/>
          <p:cNvSpPr/>
          <p:nvPr/>
        </p:nvSpPr>
        <p:spPr>
          <a:xfrm>
            <a:off x="535872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1" name="Google Shape;131;p20"/>
          <p:cNvCxnSpPr>
            <a:stCxn id="130" idx="1"/>
            <a:endCxn id="126" idx="3"/>
          </p:cNvCxnSpPr>
          <p:nvPr/>
        </p:nvCxnSpPr>
        <p:spPr>
          <a:xfrm rot="10800000">
            <a:off x="4603627" y="2045950"/>
            <a:ext cx="75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9" name="Google Shape;139;p21"/>
          <p:cNvCxnSpPr>
            <a:stCxn id="136" idx="0"/>
            <a:endCxn id="137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1"/>
          <p:cNvCxnSpPr>
            <a:stCxn id="138" idx="1"/>
            <a:endCxn id="137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2" name="Google Shape;142;p21"/>
          <p:cNvCxnSpPr>
            <a:stCxn id="138" idx="0"/>
            <a:endCxn id="141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5349975" y="17588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JPA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4" name="Google Shape;144;p21"/>
          <p:cNvCxnSpPr>
            <a:stCxn id="141" idx="3"/>
            <a:endCxn id="143" idx="1"/>
          </p:cNvCxnSpPr>
          <p:nvPr/>
        </p:nvCxnSpPr>
        <p:spPr>
          <a:xfrm>
            <a:off x="4603677" y="2045950"/>
            <a:ext cx="7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6" name="Google Shape;146;p21"/>
          <p:cNvCxnSpPr>
            <a:stCxn id="141" idx="0"/>
            <a:endCxn id="145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